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4"/>
  </p:sldMasterIdLst>
  <p:notesMasterIdLst>
    <p:notesMasterId r:id="rId10"/>
  </p:notesMasterIdLst>
  <p:handoutMasterIdLst>
    <p:handoutMasterId r:id="rId11"/>
  </p:handoutMasterIdLst>
  <p:sldIdLst>
    <p:sldId id="258" r:id="rId5"/>
    <p:sldId id="263" r:id="rId6"/>
    <p:sldId id="264" r:id="rId7"/>
    <p:sldId id="260" r:id="rId8"/>
    <p:sldId id="261" r:id="rId9"/>
  </p:sldIdLst>
  <p:sldSz cx="9144000" cy="6858000" type="screen4x3"/>
  <p:notesSz cx="7099300" cy="10234613"/>
  <p:defaultTextStyle>
    <a:defPPr>
      <a:defRPr lang="nn-NO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4F19"/>
    <a:srgbClr val="BE4F19"/>
    <a:srgbClr val="C86329"/>
    <a:srgbClr val="AD4919"/>
    <a:srgbClr val="FFFFFF"/>
    <a:srgbClr val="E0E1DD"/>
    <a:srgbClr val="EDEDED"/>
    <a:srgbClr val="F2F3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4" autoAdjust="0"/>
    <p:restoredTop sz="94660"/>
  </p:normalViewPr>
  <p:slideViewPr>
    <p:cSldViewPr snapToObjects="1">
      <p:cViewPr varScale="1">
        <p:scale>
          <a:sx n="117" d="100"/>
          <a:sy n="117" d="100"/>
        </p:scale>
        <p:origin x="372" y="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98" d="100"/>
          <a:sy n="98" d="100"/>
        </p:scale>
        <p:origin x="-3516" y="-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jørøen Arne" userId="77caff36-2c7f-4bf1-afb9-b9a4690d1a7c" providerId="ADAL" clId="{580FFAB8-DEDD-4AE5-9DFC-C6322A59D682}"/>
    <pc:docChg chg="undo custSel modSld">
      <pc:chgData name="Bjørøen Arne" userId="77caff36-2c7f-4bf1-afb9-b9a4690d1a7c" providerId="ADAL" clId="{580FFAB8-DEDD-4AE5-9DFC-C6322A59D682}" dt="2021-01-21T11:54:48.541" v="54" actId="1076"/>
      <pc:docMkLst>
        <pc:docMk/>
      </pc:docMkLst>
      <pc:sldChg chg="modSp">
        <pc:chgData name="Bjørøen Arne" userId="77caff36-2c7f-4bf1-afb9-b9a4690d1a7c" providerId="ADAL" clId="{580FFAB8-DEDD-4AE5-9DFC-C6322A59D682}" dt="2021-01-21T11:34:53.384" v="27" actId="20577"/>
        <pc:sldMkLst>
          <pc:docMk/>
          <pc:sldMk cId="0" sldId="258"/>
        </pc:sldMkLst>
        <pc:spChg chg="mod">
          <ac:chgData name="Bjørøen Arne" userId="77caff36-2c7f-4bf1-afb9-b9a4690d1a7c" providerId="ADAL" clId="{580FFAB8-DEDD-4AE5-9DFC-C6322A59D682}" dt="2021-01-21T11:34:53.384" v="27" actId="20577"/>
          <ac:spMkLst>
            <pc:docMk/>
            <pc:sldMk cId="0" sldId="258"/>
            <ac:spMk id="23555" creationId="{F5F5F8CC-25E2-4EEE-9EA9-473212A06536}"/>
          </ac:spMkLst>
        </pc:spChg>
      </pc:sldChg>
      <pc:sldChg chg="addSp delSp modSp mod">
        <pc:chgData name="Bjørøen Arne" userId="77caff36-2c7f-4bf1-afb9-b9a4690d1a7c" providerId="ADAL" clId="{580FFAB8-DEDD-4AE5-9DFC-C6322A59D682}" dt="2021-01-21T11:37:10.043" v="53" actId="14100"/>
        <pc:sldMkLst>
          <pc:docMk/>
          <pc:sldMk cId="0" sldId="260"/>
        </pc:sldMkLst>
        <pc:graphicFrameChg chg="del">
          <ac:chgData name="Bjørøen Arne" userId="77caff36-2c7f-4bf1-afb9-b9a4690d1a7c" providerId="ADAL" clId="{580FFAB8-DEDD-4AE5-9DFC-C6322A59D682}" dt="2021-01-21T11:36:35.676" v="47" actId="478"/>
          <ac:graphicFrameMkLst>
            <pc:docMk/>
            <pc:sldMk cId="0" sldId="260"/>
            <ac:graphicFrameMk id="4" creationId="{00000000-0008-0000-0400-000002000000}"/>
          </ac:graphicFrameMkLst>
        </pc:graphicFrameChg>
        <pc:graphicFrameChg chg="add mod">
          <ac:chgData name="Bjørøen Arne" userId="77caff36-2c7f-4bf1-afb9-b9a4690d1a7c" providerId="ADAL" clId="{580FFAB8-DEDD-4AE5-9DFC-C6322A59D682}" dt="2021-01-21T11:37:10.043" v="53" actId="14100"/>
          <ac:graphicFrameMkLst>
            <pc:docMk/>
            <pc:sldMk cId="0" sldId="260"/>
            <ac:graphicFrameMk id="5" creationId="{00000000-0008-0000-0400-000002000000}"/>
          </ac:graphicFrameMkLst>
        </pc:graphicFrameChg>
      </pc:sldChg>
      <pc:sldChg chg="modSp">
        <pc:chgData name="Bjørøen Arne" userId="77caff36-2c7f-4bf1-afb9-b9a4690d1a7c" providerId="ADAL" clId="{580FFAB8-DEDD-4AE5-9DFC-C6322A59D682}" dt="2021-01-21T11:54:48.541" v="54" actId="1076"/>
        <pc:sldMkLst>
          <pc:docMk/>
          <pc:sldMk cId="0" sldId="261"/>
        </pc:sldMkLst>
        <pc:graphicFrameChg chg="mod">
          <ac:chgData name="Bjørøen Arne" userId="77caff36-2c7f-4bf1-afb9-b9a4690d1a7c" providerId="ADAL" clId="{580FFAB8-DEDD-4AE5-9DFC-C6322A59D682}" dt="2021-01-21T11:54:48.541" v="54" actId="1076"/>
          <ac:graphicFrameMkLst>
            <pc:docMk/>
            <pc:sldMk cId="0" sldId="261"/>
            <ac:graphicFrameMk id="5" creationId="{00000000-0008-0000-0600-000002000000}"/>
          </ac:graphicFrameMkLst>
        </pc:graphicFrameChg>
      </pc:sldChg>
      <pc:sldChg chg="addSp delSp modSp">
        <pc:chgData name="Bjørøen Arne" userId="77caff36-2c7f-4bf1-afb9-b9a4690d1a7c" providerId="ADAL" clId="{580FFAB8-DEDD-4AE5-9DFC-C6322A59D682}" dt="2021-01-21T11:35:39.119" v="39" actId="14100"/>
        <pc:sldMkLst>
          <pc:docMk/>
          <pc:sldMk cId="0" sldId="263"/>
        </pc:sldMkLst>
        <pc:spChg chg="mod">
          <ac:chgData name="Bjørøen Arne" userId="77caff36-2c7f-4bf1-afb9-b9a4690d1a7c" providerId="ADAL" clId="{580FFAB8-DEDD-4AE5-9DFC-C6322A59D682}" dt="2021-01-21T11:35:04.767" v="35" actId="20577"/>
          <ac:spMkLst>
            <pc:docMk/>
            <pc:sldMk cId="0" sldId="263"/>
            <ac:spMk id="25602" creationId="{893C9335-ADA4-4350-AC0A-14DF67BBA1D7}"/>
          </ac:spMkLst>
        </pc:spChg>
        <pc:picChg chg="add mod">
          <ac:chgData name="Bjørøen Arne" userId="77caff36-2c7f-4bf1-afb9-b9a4690d1a7c" providerId="ADAL" clId="{580FFAB8-DEDD-4AE5-9DFC-C6322A59D682}" dt="2021-01-21T11:35:39.119" v="39" actId="14100"/>
          <ac:picMkLst>
            <pc:docMk/>
            <pc:sldMk cId="0" sldId="263"/>
            <ac:picMk id="2" creationId="{ECE7C5A4-E562-4AD7-AF94-4415C94F14EB}"/>
          </ac:picMkLst>
        </pc:picChg>
        <pc:picChg chg="del">
          <ac:chgData name="Bjørøen Arne" userId="77caff36-2c7f-4bf1-afb9-b9a4690d1a7c" providerId="ADAL" clId="{580FFAB8-DEDD-4AE5-9DFC-C6322A59D682}" dt="2021-01-21T11:35:10.655" v="36" actId="478"/>
          <ac:picMkLst>
            <pc:docMk/>
            <pc:sldMk cId="0" sldId="263"/>
            <ac:picMk id="3" creationId="{531C5BF4-43EE-4AFA-B27A-9BC63258E103}"/>
          </ac:picMkLst>
        </pc:picChg>
      </pc:sldChg>
      <pc:sldChg chg="addSp delSp modSp mod">
        <pc:chgData name="Bjørøen Arne" userId="77caff36-2c7f-4bf1-afb9-b9a4690d1a7c" providerId="ADAL" clId="{580FFAB8-DEDD-4AE5-9DFC-C6322A59D682}" dt="2021-01-21T11:36:28.289" v="46" actId="1076"/>
        <pc:sldMkLst>
          <pc:docMk/>
          <pc:sldMk cId="0" sldId="264"/>
        </pc:sldMkLst>
        <pc:graphicFrameChg chg="add mod">
          <ac:chgData name="Bjørøen Arne" userId="77caff36-2c7f-4bf1-afb9-b9a4690d1a7c" providerId="ADAL" clId="{580FFAB8-DEDD-4AE5-9DFC-C6322A59D682}" dt="2021-01-21T11:36:28.289" v="46" actId="1076"/>
          <ac:graphicFrameMkLst>
            <pc:docMk/>
            <pc:sldMk cId="0" sldId="264"/>
            <ac:graphicFrameMk id="4" creationId="{00000000-0008-0000-0200-000002000000}"/>
          </ac:graphicFrameMkLst>
        </pc:graphicFrameChg>
        <pc:graphicFrameChg chg="del">
          <ac:chgData name="Bjørøen Arne" userId="77caff36-2c7f-4bf1-afb9-b9a4690d1a7c" providerId="ADAL" clId="{580FFAB8-DEDD-4AE5-9DFC-C6322A59D682}" dt="2021-01-21T11:35:50.584" v="40" actId="478"/>
          <ac:graphicFrameMkLst>
            <pc:docMk/>
            <pc:sldMk cId="0" sldId="264"/>
            <ac:graphicFrameMk id="5" creationId="{00000000-0008-0000-0200-000002000000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https://oljedirektoratet-my.sharepoint.com/personal/arne_bjoroen_npd_no/Documents/Dokumenter/Prod%20tall/Desemb/Prod_data_pressemelding-2020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https://oljedirektoratet-my.sharepoint.com/personal/arne_bjoroen_npd_no/Documents/Dokumenter/Prod%20tall/Desemb/Prod_data_pressemelding-2020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https://oljedirektoratet-my.sharepoint.com/personal/arne_bjoroen_npd_no/Documents/Dokumenter/Prod%20tall/November/Prod_data_pressemelding-202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718217915068308E-2"/>
          <c:y val="0.13711686675095661"/>
          <c:w val="0.86386982778119115"/>
          <c:h val="0.691598648126837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'produksjonsdata-Sm3'!$A$49</c:f>
              <c:strCache>
                <c:ptCount val="1"/>
                <c:pt idx="0">
                  <c:v>Daglig produksjon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0" h="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1-BCFA-44AF-9B8F-8D20B6EAF44A}"/>
              </c:ext>
            </c:extLst>
          </c:dPt>
          <c:dPt>
            <c:idx val="1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3-BCFA-44AF-9B8F-8D20B6EAF44A}"/>
              </c:ext>
            </c:extLst>
          </c:dPt>
          <c:dPt>
            <c:idx val="2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5-BCFA-44AF-9B8F-8D20B6EAF44A}"/>
              </c:ext>
            </c:extLst>
          </c:dPt>
          <c:dPt>
            <c:idx val="3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7-BCFA-44AF-9B8F-8D20B6EAF44A}"/>
              </c:ext>
            </c:extLst>
          </c:dPt>
          <c:dPt>
            <c:idx val="4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9-BCFA-44AF-9B8F-8D20B6EAF44A}"/>
              </c:ext>
            </c:extLst>
          </c:dPt>
          <c:dPt>
            <c:idx val="5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B-BCFA-44AF-9B8F-8D20B6EAF44A}"/>
              </c:ext>
            </c:extLst>
          </c:dPt>
          <c:dPt>
            <c:idx val="6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D-BCFA-44AF-9B8F-8D20B6EAF44A}"/>
              </c:ext>
            </c:extLst>
          </c:dPt>
          <c:dPt>
            <c:idx val="7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F-BCFA-44AF-9B8F-8D20B6EAF44A}"/>
              </c:ext>
            </c:extLst>
          </c:dPt>
          <c:dPt>
            <c:idx val="8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11-BCFA-44AF-9B8F-8D20B6EAF44A}"/>
              </c:ext>
            </c:extLst>
          </c:dPt>
          <c:dPt>
            <c:idx val="9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13-BCFA-44AF-9B8F-8D20B6EAF44A}"/>
              </c:ext>
            </c:extLst>
          </c:dPt>
          <c:dPt>
            <c:idx val="10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15-BCFA-44AF-9B8F-8D20B6EAF44A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6-BCFA-44AF-9B8F-8D20B6EAF44A}"/>
              </c:ext>
            </c:extLst>
          </c:dPt>
          <c:cat>
            <c:numRef>
              <c:f>'produksjonsdata-Sm3'!$B$20:$B$31</c:f>
              <c:numCache>
                <c:formatCode>mmm\-yy</c:formatCode>
                <c:ptCount val="12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</c:numCache>
            </c:numRef>
          </c:cat>
          <c:val>
            <c:numRef>
              <c:f>'produksjonsdata-per dag'!$D$20:$D$31</c:f>
              <c:numCache>
                <c:formatCode>0.000</c:formatCode>
                <c:ptCount val="12"/>
                <c:pt idx="0">
                  <c:v>1.6540670967741933</c:v>
                </c:pt>
                <c:pt idx="1">
                  <c:v>1.7605493103448278</c:v>
                </c:pt>
                <c:pt idx="2">
                  <c:v>1.7074306451612902</c:v>
                </c:pt>
                <c:pt idx="3">
                  <c:v>1.7614096666666665</c:v>
                </c:pt>
                <c:pt idx="4">
                  <c:v>1.7534896774193547</c:v>
                </c:pt>
                <c:pt idx="5">
                  <c:v>1.542937</c:v>
                </c:pt>
                <c:pt idx="6">
                  <c:v>1.7380690322580647</c:v>
                </c:pt>
                <c:pt idx="7">
                  <c:v>1.7248803225806451</c:v>
                </c:pt>
                <c:pt idx="8">
                  <c:v>1.4852786666666666</c:v>
                </c:pt>
                <c:pt idx="9">
                  <c:v>1.6151096774193547</c:v>
                </c:pt>
                <c:pt idx="10">
                  <c:v>1.7318466666666665</c:v>
                </c:pt>
                <c:pt idx="11">
                  <c:v>1.8105054838709678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BCFA-44AF-9B8F-8D20B6EAF4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622478784"/>
        <c:axId val="622482704"/>
      </c:barChart>
      <c:lineChart>
        <c:grouping val="standard"/>
        <c:varyColors val="0"/>
        <c:ser>
          <c:idx val="0"/>
          <c:order val="1"/>
          <c:tx>
            <c:strRef>
              <c:f>'produksjonsdata-Sm3'!$A$51</c:f>
              <c:strCache>
                <c:ptCount val="1"/>
                <c:pt idx="0">
                  <c:v>Kvote</c:v>
                </c:pt>
              </c:strCache>
            </c:strRef>
          </c:tx>
          <c:spPr>
            <a:ln w="66675">
              <a:noFill/>
              <a:prstDash val="sysDot"/>
            </a:ln>
            <a:effectLst>
              <a:outerShdw sx="1000" sy="1000" algn="tl" rotWithShape="0">
                <a:prstClr val="black"/>
              </a:outerShdw>
            </a:effectLst>
          </c:spPr>
          <c:marker>
            <c:symbol val="diamond"/>
            <c:size val="1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effectLst>
                <a:outerShdw sx="1000" sy="1000" algn="tl" rotWithShape="0">
                  <a:prstClr val="black"/>
                </a:outerShdw>
              </a:effectLst>
            </c:spPr>
          </c:marker>
          <c:cat>
            <c:numRef>
              <c:f>'produksjonsdata-Sm3'!$B$20:$B$31</c:f>
              <c:numCache>
                <c:formatCode>mmm\-yy</c:formatCode>
                <c:ptCount val="12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</c:numCache>
            </c:numRef>
          </c:cat>
          <c:val>
            <c:numRef>
              <c:f>'produksjonsdata-per dag'!$C$20:$C$31</c:f>
              <c:numCache>
                <c:formatCode>0.000</c:formatCode>
                <c:ptCount val="12"/>
                <c:pt idx="0">
                  <c:v>1.653626188064516</c:v>
                </c:pt>
                <c:pt idx="1">
                  <c:v>1.7607215262068965</c:v>
                </c:pt>
                <c:pt idx="2">
                  <c:v>1.7067091212903223</c:v>
                </c:pt>
                <c:pt idx="3">
                  <c:v>1.7508102989553014</c:v>
                </c:pt>
                <c:pt idx="4">
                  <c:v>1.723509894240904</c:v>
                </c:pt>
                <c:pt idx="5">
                  <c:v>1.6090000000000002</c:v>
                </c:pt>
                <c:pt idx="6">
                  <c:v>1.7250000000000003</c:v>
                </c:pt>
                <c:pt idx="7">
                  <c:v>1.7250000000000003</c:v>
                </c:pt>
                <c:pt idx="8">
                  <c:v>1.7250000000000001</c:v>
                </c:pt>
                <c:pt idx="9">
                  <c:v>1.7250000000000003</c:v>
                </c:pt>
                <c:pt idx="10">
                  <c:v>1.7250000000000001</c:v>
                </c:pt>
                <c:pt idx="11">
                  <c:v>1.7250000000000003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8-BCFA-44AF-9B8F-8D20B6EAF44A}"/>
            </c:ext>
          </c:extLst>
        </c:ser>
        <c:ser>
          <c:idx val="2"/>
          <c:order val="2"/>
          <c:tx>
            <c:strRef>
              <c:f>'produksjonsdata-Sm3'!$A$53</c:f>
              <c:strCache>
                <c:ptCount val="1"/>
                <c:pt idx="0">
                  <c:v>Daglig produksjon 2019</c:v>
                </c:pt>
              </c:strCache>
            </c:strRef>
          </c:tx>
          <c:spPr>
            <a:ln w="66675">
              <a:noFill/>
              <a:prstDash val="solid"/>
            </a:ln>
            <a:effectLst>
              <a:outerShdw blurRad="50800" dist="38100" dir="2700000" sx="1000" sy="1000" algn="tl" rotWithShape="0">
                <a:prstClr val="black"/>
              </a:outerShdw>
            </a:effectLst>
          </c:spPr>
          <c:marker>
            <c:symbol val="circle"/>
            <c:size val="8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  <a:effectLst>
                <a:outerShdw blurRad="50800" dist="38100" dir="2700000" sx="1000" sy="1000" algn="tl" rotWithShape="0">
                  <a:prstClr val="black"/>
                </a:outerShdw>
              </a:effectLst>
            </c:spPr>
          </c:marker>
          <c:cat>
            <c:numRef>
              <c:f>'produksjonsdata-Sm3'!$B$20:$B$31</c:f>
              <c:numCache>
                <c:formatCode>mmm\-yy</c:formatCode>
                <c:ptCount val="12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</c:numCache>
            </c:numRef>
          </c:cat>
          <c:val>
            <c:numRef>
              <c:f>'produksjonsdata-per dag'!$D$8:$D$20</c:f>
              <c:numCache>
                <c:formatCode>0.000</c:formatCode>
                <c:ptCount val="13"/>
                <c:pt idx="0">
                  <c:v>1.4609032258064518</c:v>
                </c:pt>
                <c:pt idx="1">
                  <c:v>1.3887421428571429</c:v>
                </c:pt>
                <c:pt idx="2">
                  <c:v>1.3896841935483872</c:v>
                </c:pt>
                <c:pt idx="3">
                  <c:v>1.3689136666666668</c:v>
                </c:pt>
                <c:pt idx="4">
                  <c:v>1.2598261290322579</c:v>
                </c:pt>
                <c:pt idx="5">
                  <c:v>1.0577683333333332</c:v>
                </c:pt>
                <c:pt idx="6">
                  <c:v>1.3624951612903227</c:v>
                </c:pt>
                <c:pt idx="7">
                  <c:v>1.3669590322580647</c:v>
                </c:pt>
                <c:pt idx="8">
                  <c:v>1.3112553333333332</c:v>
                </c:pt>
                <c:pt idx="9">
                  <c:v>1.4872806451612903</c:v>
                </c:pt>
                <c:pt idx="10">
                  <c:v>1.6850910000000001</c:v>
                </c:pt>
                <c:pt idx="11">
                  <c:v>1.7551129032258066</c:v>
                </c:pt>
                <c:pt idx="12">
                  <c:v>1.6540670967741933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BCFA-44AF-9B8F-8D20B6EAF4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2478784"/>
        <c:axId val="622482704"/>
      </c:lineChart>
      <c:dateAx>
        <c:axId val="622478784"/>
        <c:scaling>
          <c:orientation val="minMax"/>
        </c:scaling>
        <c:delete val="0"/>
        <c:axPos val="b"/>
        <c:numFmt formatCode="mmm" sourceLinked="0"/>
        <c:majorTickMark val="none"/>
        <c:minorTickMark val="none"/>
        <c:tickLblPos val="nextTo"/>
        <c:txPr>
          <a:bodyPr/>
          <a:lstStyle/>
          <a:p>
            <a:pPr>
              <a:defRPr sz="1200" b="1" i="0" baseline="0"/>
            </a:pPr>
            <a:endParaRPr lang="nb-NO"/>
          </a:p>
        </c:txPr>
        <c:crossAx val="622482704"/>
        <c:crosses val="autoZero"/>
        <c:auto val="1"/>
        <c:lblOffset val="100"/>
        <c:baseTimeUnit val="months"/>
      </c:dateAx>
      <c:valAx>
        <c:axId val="62248270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sz="1200"/>
                  <a:t>Mill. fat/dag </a:t>
                </a:r>
              </a:p>
            </c:rich>
          </c:tx>
          <c:layout>
            <c:manualLayout>
              <c:xMode val="edge"/>
              <c:yMode val="edge"/>
              <c:x val="1.7739231153141338E-2"/>
              <c:y val="7.1391118245941923E-2"/>
            </c:manualLayout>
          </c:layout>
          <c:overlay val="0"/>
        </c:title>
        <c:numFmt formatCode="0.0" sourceLinked="0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400" b="1" i="0" baseline="0"/>
            </a:pPr>
            <a:endParaRPr lang="nb-NO"/>
          </a:p>
        </c:txPr>
        <c:crossAx val="622478784"/>
        <c:crosses val="autoZero"/>
        <c:crossBetween val="between"/>
        <c:minorUnit val="0.5"/>
      </c:valAx>
      <c:spPr>
        <a:noFill/>
        <a:ln w="12700" cmpd="sng">
          <a:solidFill>
            <a:schemeClr val="tx1"/>
          </a:solidFill>
        </a:ln>
      </c:spPr>
    </c:plotArea>
    <c:legend>
      <c:legendPos val="b"/>
      <c:legendEntry>
        <c:idx val="0"/>
        <c:txPr>
          <a:bodyPr/>
          <a:lstStyle/>
          <a:p>
            <a:pPr>
              <a:defRPr sz="1400" b="1"/>
            </a:pPr>
            <a:endParaRPr lang="nb-NO"/>
          </a:p>
        </c:txPr>
      </c:legendEntry>
      <c:legendEntry>
        <c:idx val="1"/>
        <c:txPr>
          <a:bodyPr/>
          <a:lstStyle/>
          <a:p>
            <a:pPr>
              <a:defRPr sz="1400" b="1"/>
            </a:pPr>
            <a:endParaRPr lang="nb-NO"/>
          </a:p>
        </c:txPr>
      </c:legendEntry>
      <c:legendEntry>
        <c:idx val="2"/>
        <c:txPr>
          <a:bodyPr/>
          <a:lstStyle/>
          <a:p>
            <a:pPr>
              <a:defRPr sz="1400" b="1"/>
            </a:pPr>
            <a:endParaRPr lang="nb-NO"/>
          </a:p>
        </c:txPr>
      </c:legendEntry>
      <c:layout>
        <c:manualLayout>
          <c:xMode val="edge"/>
          <c:yMode val="edge"/>
          <c:x val="0.20790615291303224"/>
          <c:y val="0.92192760981305255"/>
          <c:w val="0.58418758672855309"/>
          <c:h val="4.8466654333719744E-2"/>
        </c:manualLayout>
      </c:layout>
      <c:overlay val="0"/>
      <c:spPr>
        <a:solidFill>
          <a:schemeClr val="bg1"/>
        </a:solidFill>
        <a:ln>
          <a:noFill/>
        </a:ln>
        <a:effectLst>
          <a:outerShdw sx="1000" sy="1000" algn="tl" rotWithShape="0">
            <a:prstClr val="black"/>
          </a:outerShdw>
        </a:effectLst>
      </c:spPr>
      <c:txPr>
        <a:bodyPr/>
        <a:lstStyle/>
        <a:p>
          <a:pPr>
            <a:defRPr sz="1400" b="1"/>
          </a:pPr>
          <a:endParaRPr lang="nb-NO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583562857111993E-2"/>
          <c:y val="0.11387345449743308"/>
          <c:w val="0.91573561020921768"/>
          <c:h val="0.7257801186327478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'produksjonsdata-Sm3'!$C$5:$D$5</c:f>
              <c:strCache>
                <c:ptCount val="1"/>
                <c:pt idx="0">
                  <c:v>Olje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0" h="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1-5FFC-4262-B4F6-62357232054C}"/>
              </c:ext>
            </c:extLst>
          </c:dPt>
          <c:dPt>
            <c:idx val="1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3-5FFC-4262-B4F6-62357232054C}"/>
              </c:ext>
            </c:extLst>
          </c:dPt>
          <c:dPt>
            <c:idx val="2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5-5FFC-4262-B4F6-62357232054C}"/>
              </c:ext>
            </c:extLst>
          </c:dPt>
          <c:dPt>
            <c:idx val="3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7-5FFC-4262-B4F6-62357232054C}"/>
              </c:ext>
            </c:extLst>
          </c:dPt>
          <c:dPt>
            <c:idx val="4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9-5FFC-4262-B4F6-62357232054C}"/>
              </c:ext>
            </c:extLst>
          </c:dPt>
          <c:dPt>
            <c:idx val="5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B-5FFC-4262-B4F6-62357232054C}"/>
              </c:ext>
            </c:extLst>
          </c:dPt>
          <c:dPt>
            <c:idx val="6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D-5FFC-4262-B4F6-62357232054C}"/>
              </c:ext>
            </c:extLst>
          </c:dPt>
          <c:dPt>
            <c:idx val="7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F-5FFC-4262-B4F6-62357232054C}"/>
              </c:ext>
            </c:extLst>
          </c:dPt>
          <c:dPt>
            <c:idx val="8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11-5FFC-4262-B4F6-62357232054C}"/>
              </c:ext>
            </c:extLst>
          </c:dPt>
          <c:dPt>
            <c:idx val="9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13-5FFC-4262-B4F6-62357232054C}"/>
              </c:ext>
            </c:extLst>
          </c:dPt>
          <c:dPt>
            <c:idx val="10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15-5FFC-4262-B4F6-62357232054C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6-5FFC-4262-B4F6-62357232054C}"/>
              </c:ext>
            </c:extLst>
          </c:dPt>
          <c:cat>
            <c:numRef>
              <c:f>'produksjonsdata-Sm3'!$B$20:$B$31</c:f>
              <c:numCache>
                <c:formatCode>mmm\-yy</c:formatCode>
                <c:ptCount val="12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</c:numCache>
            </c:numRef>
          </c:cat>
          <c:val>
            <c:numRef>
              <c:f>'produksjonsdata-per dag'!$D$20:$D$31</c:f>
              <c:numCache>
                <c:formatCode>0.000</c:formatCode>
                <c:ptCount val="12"/>
                <c:pt idx="0">
                  <c:v>1.6540670967741933</c:v>
                </c:pt>
                <c:pt idx="1">
                  <c:v>1.7605493103448278</c:v>
                </c:pt>
                <c:pt idx="2">
                  <c:v>1.7074306451612902</c:v>
                </c:pt>
                <c:pt idx="3">
                  <c:v>1.7614096666666665</c:v>
                </c:pt>
                <c:pt idx="4">
                  <c:v>1.7534896774193547</c:v>
                </c:pt>
                <c:pt idx="5">
                  <c:v>1.542937</c:v>
                </c:pt>
                <c:pt idx="6">
                  <c:v>1.7380690322580647</c:v>
                </c:pt>
                <c:pt idx="7">
                  <c:v>1.7248803225806451</c:v>
                </c:pt>
                <c:pt idx="8">
                  <c:v>1.4852786666666666</c:v>
                </c:pt>
                <c:pt idx="9">
                  <c:v>1.6151096774193547</c:v>
                </c:pt>
                <c:pt idx="10">
                  <c:v>1.7318466666666665</c:v>
                </c:pt>
                <c:pt idx="11">
                  <c:v>1.8105054838709678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5FFC-4262-B4F6-62357232054C}"/>
            </c:ext>
          </c:extLst>
        </c:ser>
        <c:ser>
          <c:idx val="1"/>
          <c:order val="1"/>
          <c:tx>
            <c:strRef>
              <c:f>'produksjonsdata-Sm3'!$E$5</c:f>
              <c:strCache>
                <c:ptCount val="1"/>
                <c:pt idx="0">
                  <c:v>Kondensat</c:v>
                </c:pt>
              </c:strCache>
            </c:strRef>
          </c:tx>
          <c:spPr>
            <a:pattFill prst="smCheck">
              <a:fgClr>
                <a:srgbClr val="FF00FF"/>
              </a:fgClr>
              <a:bgClr>
                <a:schemeClr val="bg1"/>
              </a:bgClr>
            </a:patt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0" h="0"/>
            </a:sp3d>
          </c:spPr>
          <c:invertIfNegative val="0"/>
          <c:cat>
            <c:numRef>
              <c:f>'produksjonsdata-Sm3'!$B$20:$B$31</c:f>
              <c:numCache>
                <c:formatCode>mmm\-yy</c:formatCode>
                <c:ptCount val="12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</c:numCache>
            </c:numRef>
          </c:cat>
          <c:val>
            <c:numRef>
              <c:f>'produksjonsdata-per dag'!$E$20:$E$31</c:f>
              <c:numCache>
                <c:formatCode>0.000</c:formatCode>
                <c:ptCount val="12"/>
                <c:pt idx="0">
                  <c:v>2.9420967741935481E-2</c:v>
                </c:pt>
                <c:pt idx="1">
                  <c:v>2.9497931034482762E-2</c:v>
                </c:pt>
                <c:pt idx="2">
                  <c:v>2.8000645161290326E-2</c:v>
                </c:pt>
                <c:pt idx="3">
                  <c:v>2.8305000000000004E-2</c:v>
                </c:pt>
                <c:pt idx="4">
                  <c:v>2.1507741935483871E-2</c:v>
                </c:pt>
                <c:pt idx="5">
                  <c:v>1.6983000000000002E-2</c:v>
                </c:pt>
                <c:pt idx="6">
                  <c:v>2.6783225806451615E-2</c:v>
                </c:pt>
                <c:pt idx="7">
                  <c:v>2.6174516129032259E-2</c:v>
                </c:pt>
                <c:pt idx="8">
                  <c:v>1.7612000000000003E-2</c:v>
                </c:pt>
                <c:pt idx="9">
                  <c:v>1.359451612903226E-2</c:v>
                </c:pt>
                <c:pt idx="10">
                  <c:v>1.3418666666666667E-2</c:v>
                </c:pt>
                <c:pt idx="11">
                  <c:v>1.3391612903225807E-2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5FFC-4262-B4F6-62357232054C}"/>
            </c:ext>
          </c:extLst>
        </c:ser>
        <c:ser>
          <c:idx val="2"/>
          <c:order val="2"/>
          <c:tx>
            <c:strRef>
              <c:f>'produksjonsdata-Sm3'!$F$5</c:f>
              <c:strCache>
                <c:ptCount val="1"/>
                <c:pt idx="0">
                  <c:v>NGL</c:v>
                </c:pt>
              </c:strCache>
            </c:strRef>
          </c:tx>
          <c:spPr>
            <a:pattFill prst="wdUpDiag">
              <a:fgClr>
                <a:srgbClr val="FFFF00"/>
              </a:fgClr>
              <a:bgClr>
                <a:srgbClr val="002060"/>
              </a:bgClr>
            </a:patt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0" h="0"/>
            </a:sp3d>
          </c:spPr>
          <c:invertIfNegative val="0"/>
          <c:cat>
            <c:numRef>
              <c:f>'produksjonsdata-Sm3'!$B$20:$B$31</c:f>
              <c:numCache>
                <c:formatCode>mmm\-yy</c:formatCode>
                <c:ptCount val="12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</c:numCache>
            </c:numRef>
          </c:cat>
          <c:val>
            <c:numRef>
              <c:f>'produksjonsdata-per dag'!$F$20:$F$31</c:f>
              <c:numCache>
                <c:formatCode>0.000</c:formatCode>
                <c:ptCount val="12"/>
                <c:pt idx="0">
                  <c:v>0.29420967741935483</c:v>
                </c:pt>
                <c:pt idx="1">
                  <c:v>0.31146344827586203</c:v>
                </c:pt>
                <c:pt idx="2">
                  <c:v>0.32200741935483868</c:v>
                </c:pt>
                <c:pt idx="3">
                  <c:v>0.30233933333333335</c:v>
                </c:pt>
                <c:pt idx="4">
                  <c:v>0.26133935483870968</c:v>
                </c:pt>
                <c:pt idx="5">
                  <c:v>0.29730733333333331</c:v>
                </c:pt>
                <c:pt idx="6">
                  <c:v>0.29623870967741939</c:v>
                </c:pt>
                <c:pt idx="7">
                  <c:v>0.27046999999999999</c:v>
                </c:pt>
                <c:pt idx="8">
                  <c:v>0.26816366666666663</c:v>
                </c:pt>
                <c:pt idx="9">
                  <c:v>0.24936806451612906</c:v>
                </c:pt>
                <c:pt idx="10">
                  <c:v>0.28556600000000004</c:v>
                </c:pt>
                <c:pt idx="11">
                  <c:v>0.31044193548387095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5FFC-4262-B4F6-6235723205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622485448"/>
        <c:axId val="622485840"/>
      </c:barChart>
      <c:lineChart>
        <c:grouping val="standard"/>
        <c:varyColors val="0"/>
        <c:ser>
          <c:idx val="4"/>
          <c:order val="3"/>
          <c:tx>
            <c:strRef>
              <c:f>'produksjonsdata-Sm3'!$A$51</c:f>
              <c:strCache>
                <c:ptCount val="1"/>
                <c:pt idx="0">
                  <c:v>Kvote</c:v>
                </c:pt>
              </c:strCache>
            </c:strRef>
          </c:tx>
          <c:spPr>
            <a:ln>
              <a:noFill/>
              <a:prstDash val="sysDash"/>
            </a:ln>
          </c:spPr>
          <c:marker>
            <c:symbol val="diamond"/>
            <c:size val="10"/>
            <c:spPr>
              <a:solidFill>
                <a:srgbClr val="C00000"/>
              </a:solidFill>
              <a:ln>
                <a:solidFill>
                  <a:srgbClr val="8064A2">
                    <a:shade val="95000"/>
                    <a:satMod val="105000"/>
                  </a:srgbClr>
                </a:solidFill>
              </a:ln>
            </c:spPr>
          </c:marker>
          <c:val>
            <c:numRef>
              <c:f>'produksjonsdata-per dag'!$M$20:$M$31</c:f>
              <c:numCache>
                <c:formatCode>0.000</c:formatCode>
                <c:ptCount val="12"/>
                <c:pt idx="0">
                  <c:v>2.0019798450122579</c:v>
                </c:pt>
                <c:pt idx="1">
                  <c:v>2.1067280084548274</c:v>
                </c:pt>
                <c:pt idx="2">
                  <c:v>2.0456766864374192</c:v>
                </c:pt>
                <c:pt idx="3">
                  <c:v>2.0635157718096346</c:v>
                </c:pt>
                <c:pt idx="4">
                  <c:v>1.9955923702344522</c:v>
                </c:pt>
                <c:pt idx="5">
                  <c:v>1.9384240529956669</c:v>
                </c:pt>
                <c:pt idx="6">
                  <c:v>2.041835755180323</c:v>
                </c:pt>
                <c:pt idx="7">
                  <c:v>2.0188596890364519</c:v>
                </c:pt>
                <c:pt idx="8">
                  <c:v>2.0499483873513333</c:v>
                </c:pt>
                <c:pt idx="9">
                  <c:v>2.0632178752648391</c:v>
                </c:pt>
                <c:pt idx="10">
                  <c:v>2.0754347391790002</c:v>
                </c:pt>
                <c:pt idx="11">
                  <c:v>2.0828862430512904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A-5FFC-4262-B4F6-62357232054C}"/>
            </c:ext>
          </c:extLst>
        </c:ser>
        <c:ser>
          <c:idx val="3"/>
          <c:order val="4"/>
          <c:tx>
            <c:strRef>
              <c:f>'produksjonsdata-Sm3'!$A$53</c:f>
              <c:strCache>
                <c:ptCount val="1"/>
                <c:pt idx="0">
                  <c:v>Daglig produksjon 2019</c:v>
                </c:pt>
              </c:strCache>
            </c:strRef>
          </c:tx>
          <c:spPr>
            <a:ln>
              <a:noFill/>
            </a:ln>
            <a:effectLst/>
          </c:spPr>
          <c:marker>
            <c:symbol val="circle"/>
            <c:size val="9"/>
            <c:spPr>
              <a:solidFill>
                <a:schemeClr val="tx2">
                  <a:lumMod val="60000"/>
                  <a:lumOff val="40000"/>
                </a:schemeClr>
              </a:solidFill>
            </c:spPr>
          </c:marker>
          <c:val>
            <c:numRef>
              <c:f>'produksjonsdata-per dag'!$G$8:$G$19</c:f>
              <c:numCache>
                <c:formatCode>0.000</c:formatCode>
                <c:ptCount val="12"/>
                <c:pt idx="0">
                  <c:v>1.8202448387096775</c:v>
                </c:pt>
                <c:pt idx="1">
                  <c:v>1.7463735714285717</c:v>
                </c:pt>
                <c:pt idx="2">
                  <c:v>1.7555187096774194</c:v>
                </c:pt>
                <c:pt idx="3">
                  <c:v>1.7192666666666665</c:v>
                </c:pt>
                <c:pt idx="4">
                  <c:v>1.5885293548387098</c:v>
                </c:pt>
                <c:pt idx="5">
                  <c:v>1.3980573333333333</c:v>
                </c:pt>
                <c:pt idx="6">
                  <c:v>1.7157496774193548</c:v>
                </c:pt>
                <c:pt idx="7">
                  <c:v>1.6631977419354838</c:v>
                </c:pt>
                <c:pt idx="8">
                  <c:v>1.5714516666666667</c:v>
                </c:pt>
                <c:pt idx="9">
                  <c:v>1.792244193548387</c:v>
                </c:pt>
                <c:pt idx="10">
                  <c:v>1.9849143333333334</c:v>
                </c:pt>
                <c:pt idx="11">
                  <c:v>2.0744825806451614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B-5FFC-4262-B4F6-6235723205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2485448"/>
        <c:axId val="622485840"/>
      </c:lineChart>
      <c:dateAx>
        <c:axId val="622485448"/>
        <c:scaling>
          <c:orientation val="minMax"/>
        </c:scaling>
        <c:delete val="0"/>
        <c:axPos val="b"/>
        <c:numFmt formatCode="mmm" sourceLinked="0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nb-NO"/>
          </a:p>
        </c:txPr>
        <c:crossAx val="622485840"/>
        <c:crosses val="autoZero"/>
        <c:auto val="1"/>
        <c:lblOffset val="100"/>
        <c:baseTimeUnit val="months"/>
      </c:dateAx>
      <c:valAx>
        <c:axId val="62248584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0.0" sourceLinked="0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400" b="1"/>
            </a:pPr>
            <a:endParaRPr lang="nb-NO"/>
          </a:p>
        </c:txPr>
        <c:crossAx val="622485448"/>
        <c:crosses val="autoZero"/>
        <c:crossBetween val="between"/>
        <c:minorUnit val="0.5"/>
      </c:valAx>
      <c:spPr>
        <a:ln w="12700">
          <a:solidFill>
            <a:schemeClr val="tx1"/>
          </a:solidFill>
        </a:ln>
      </c:spPr>
    </c:plotArea>
    <c:legend>
      <c:legendPos val="b"/>
      <c:overlay val="0"/>
      <c:spPr>
        <a:solidFill>
          <a:sysClr val="window" lastClr="FFFFFF"/>
        </a:solidFill>
        <a:ln>
          <a:noFill/>
        </a:ln>
        <a:effectLst>
          <a:outerShdw dist="38100" sx="1000" sy="1000" algn="tl" rotWithShape="0">
            <a:sysClr val="window" lastClr="FFFFFF">
              <a:lumMod val="50000"/>
            </a:sysClr>
          </a:outerShdw>
        </a:effectLst>
      </c:spPr>
      <c:txPr>
        <a:bodyPr/>
        <a:lstStyle/>
        <a:p>
          <a:pPr>
            <a:defRPr sz="1400" b="1" i="0" baseline="0"/>
          </a:pPr>
          <a:endParaRPr lang="nb-NO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81783059526359"/>
          <c:y val="0.12314129453759909"/>
          <c:w val="0.87866853765973063"/>
          <c:h val="0.726739839722554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'produksjonsdata-Sm3'!$A$49</c:f>
              <c:strCache>
                <c:ptCount val="1"/>
                <c:pt idx="0">
                  <c:v>Daglig produksjon</c:v>
                </c:pt>
              </c:strCache>
            </c:strRef>
          </c:tx>
          <c:spPr>
            <a:solidFill>
              <a:srgbClr val="FF7C8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46AF-4342-BD47-2C629E499C1D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46AF-4342-BD47-2C629E499C1D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46AF-4342-BD47-2C629E499C1D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7-46AF-4342-BD47-2C629E499C1D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9-46AF-4342-BD47-2C629E499C1D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B-46AF-4342-BD47-2C629E499C1D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D-46AF-4342-BD47-2C629E499C1D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F-46AF-4342-BD47-2C629E499C1D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11-46AF-4342-BD47-2C629E499C1D}"/>
              </c:ext>
            </c:extLst>
          </c:dPt>
          <c:dPt>
            <c:idx val="9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13-46AF-4342-BD47-2C629E499C1D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4-46AF-4342-BD47-2C629E499C1D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5-46AF-4342-BD47-2C629E499C1D}"/>
              </c:ext>
            </c:extLst>
          </c:dPt>
          <c:cat>
            <c:numRef>
              <c:f>'produksjonsdata-Sm3'!$B$20:$B$31</c:f>
              <c:numCache>
                <c:formatCode>mmm\-yy</c:formatCode>
                <c:ptCount val="12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</c:numCache>
            </c:numRef>
          </c:cat>
          <c:val>
            <c:numRef>
              <c:f>'produksjonsdata-per dag'!$I$20:$I$31</c:f>
              <c:numCache>
                <c:formatCode>0.000</c:formatCode>
                <c:ptCount val="12"/>
                <c:pt idx="0">
                  <c:v>338.12903225806451</c:v>
                </c:pt>
                <c:pt idx="1">
                  <c:v>340.72413793103448</c:v>
                </c:pt>
                <c:pt idx="2">
                  <c:v>345.67741935483872</c:v>
                </c:pt>
                <c:pt idx="3">
                  <c:v>302.83333333333331</c:v>
                </c:pt>
                <c:pt idx="4">
                  <c:v>264.22580645161293</c:v>
                </c:pt>
                <c:pt idx="5">
                  <c:v>279.66666666666669</c:v>
                </c:pt>
                <c:pt idx="6">
                  <c:v>305.61290322580646</c:v>
                </c:pt>
                <c:pt idx="7">
                  <c:v>286.70967741935482</c:v>
                </c:pt>
                <c:pt idx="8">
                  <c:v>277.06666666666666</c:v>
                </c:pt>
                <c:pt idx="9">
                  <c:v>289.35483870967744</c:v>
                </c:pt>
                <c:pt idx="10">
                  <c:v>318.86666666666667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46AF-4342-BD47-2C629E499C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-25"/>
        <c:axId val="622488584"/>
        <c:axId val="461184192"/>
      </c:barChart>
      <c:lineChart>
        <c:grouping val="standard"/>
        <c:varyColors val="0"/>
        <c:ser>
          <c:idx val="2"/>
          <c:order val="1"/>
          <c:tx>
            <c:strRef>
              <c:f>'produksjonsdata-Sm3'!$A$61</c:f>
              <c:strCache>
                <c:ptCount val="1"/>
                <c:pt idx="0">
                  <c:v>Prognose 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10"/>
            <c:spPr>
              <a:solidFill>
                <a:srgbClr val="00B050"/>
              </a:solidFill>
            </c:spPr>
          </c:marker>
          <c:cat>
            <c:numRef>
              <c:f>'produksjonsdata-Sm3'!$B$20:$B$31</c:f>
              <c:numCache>
                <c:formatCode>mmm\-yy</c:formatCode>
                <c:ptCount val="12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</c:numCache>
            </c:numRef>
          </c:cat>
          <c:val>
            <c:numRef>
              <c:f>'produksjonsdata-per dag'!$H$20:$H$31</c:f>
              <c:numCache>
                <c:formatCode>0.000</c:formatCode>
                <c:ptCount val="12"/>
                <c:pt idx="0">
                  <c:v>342.89789631617793</c:v>
                </c:pt>
                <c:pt idx="1">
                  <c:v>341.17528336909209</c:v>
                </c:pt>
                <c:pt idx="2">
                  <c:v>336.69516621946963</c:v>
                </c:pt>
                <c:pt idx="3">
                  <c:v>312.32748687227598</c:v>
                </c:pt>
                <c:pt idx="4">
                  <c:v>290.54171629137568</c:v>
                </c:pt>
                <c:pt idx="5">
                  <c:v>313.00290652186402</c:v>
                </c:pt>
                <c:pt idx="6">
                  <c:v>310.12414916061681</c:v>
                </c:pt>
                <c:pt idx="7">
                  <c:v>298.37696641969899</c:v>
                </c:pt>
                <c:pt idx="8">
                  <c:v>308.55092483471526</c:v>
                </c:pt>
                <c:pt idx="9">
                  <c:v>331.69124207368515</c:v>
                </c:pt>
                <c:pt idx="10">
                  <c:v>336.65309606588386</c:v>
                </c:pt>
                <c:pt idx="11">
                  <c:v>336.39446952095915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46AF-4342-BD47-2C629E499C1D}"/>
            </c:ext>
          </c:extLst>
        </c:ser>
        <c:ser>
          <c:idx val="1"/>
          <c:order val="2"/>
          <c:tx>
            <c:strRef>
              <c:f>'produksjonsdata-Sm3'!$A$53</c:f>
              <c:strCache>
                <c:ptCount val="1"/>
                <c:pt idx="0">
                  <c:v>Daglig produksjon 2019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8"/>
            <c:spPr>
              <a:solidFill>
                <a:schemeClr val="tx2">
                  <a:lumMod val="60000"/>
                  <a:lumOff val="40000"/>
                </a:schemeClr>
              </a:solidFill>
            </c:spPr>
          </c:marker>
          <c:cat>
            <c:numRef>
              <c:f>'produksjonsdata-Sm3'!$B$20:$B$31</c:f>
              <c:numCache>
                <c:formatCode>mmm\-yy</c:formatCode>
                <c:ptCount val="12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</c:numCache>
            </c:numRef>
          </c:cat>
          <c:val>
            <c:numRef>
              <c:f>'produksjonsdata-per dag'!$I$8:$I$19</c:f>
              <c:numCache>
                <c:formatCode>0.000</c:formatCode>
                <c:ptCount val="12"/>
                <c:pt idx="0">
                  <c:v>359.67741935483872</c:v>
                </c:pt>
                <c:pt idx="1">
                  <c:v>361.5</c:v>
                </c:pt>
                <c:pt idx="2">
                  <c:v>351.54838709677421</c:v>
                </c:pt>
                <c:pt idx="3">
                  <c:v>336.53333333333336</c:v>
                </c:pt>
                <c:pt idx="4">
                  <c:v>314.35483870967744</c:v>
                </c:pt>
                <c:pt idx="5">
                  <c:v>311.2</c:v>
                </c:pt>
                <c:pt idx="6">
                  <c:v>308.96774193548384</c:v>
                </c:pt>
                <c:pt idx="7">
                  <c:v>263.96774193548384</c:v>
                </c:pt>
                <c:pt idx="8">
                  <c:v>197.53333333333333</c:v>
                </c:pt>
                <c:pt idx="9">
                  <c:v>299.96774193548384</c:v>
                </c:pt>
                <c:pt idx="10">
                  <c:v>334.63333333333333</c:v>
                </c:pt>
                <c:pt idx="11">
                  <c:v>346.90322580645159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8-46AF-4342-BD47-2C629E499C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2488584"/>
        <c:axId val="461184192"/>
      </c:lineChart>
      <c:dateAx>
        <c:axId val="622488584"/>
        <c:scaling>
          <c:orientation val="minMax"/>
        </c:scaling>
        <c:delete val="0"/>
        <c:axPos val="b"/>
        <c:numFmt formatCode="mmm" sourceLinked="0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nb-NO"/>
          </a:p>
        </c:txPr>
        <c:crossAx val="461184192"/>
        <c:crosses val="autoZero"/>
        <c:auto val="1"/>
        <c:lblOffset val="100"/>
        <c:baseTimeUnit val="months"/>
      </c:dateAx>
      <c:valAx>
        <c:axId val="46118419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nb-NO"/>
          </a:p>
        </c:txPr>
        <c:crossAx val="622488584"/>
        <c:crosses val="autoZero"/>
        <c:crossBetween val="between"/>
        <c:minorUnit val="0.5"/>
      </c:valAx>
      <c:spPr>
        <a:ln w="12700" cmpd="sng">
          <a:solidFill>
            <a:schemeClr val="tx1"/>
          </a:solidFill>
        </a:ln>
      </c:spPr>
    </c:plotArea>
    <c:legend>
      <c:legendPos val="b"/>
      <c:overlay val="0"/>
      <c:txPr>
        <a:bodyPr/>
        <a:lstStyle/>
        <a:p>
          <a:pPr>
            <a:defRPr sz="1400" b="1"/>
          </a:pPr>
          <a:endParaRPr lang="nb-NO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0.90261</cdr:x>
      <cdr:y>0.36584</cdr:y>
    </cdr:from>
    <cdr:to>
      <cdr:x>0.94936</cdr:x>
      <cdr:y>0.60705</cdr:y>
    </cdr:to>
    <cdr:sp macro="" textlink="">
      <cdr:nvSpPr>
        <cdr:cNvPr id="2" name="TekstSylinder 1"/>
        <cdr:cNvSpPr txBox="1"/>
      </cdr:nvSpPr>
      <cdr:spPr>
        <a:xfrm xmlns:a="http://schemas.openxmlformats.org/drawingml/2006/main" rot="16200000">
          <a:off x="7876261" y="2693396"/>
          <a:ext cx="1443186" cy="4340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b-NO" sz="1600"/>
            <a:t>Foreløpig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0.04793</cdr:x>
      <cdr:y>0.05238</cdr:y>
    </cdr:from>
    <cdr:to>
      <cdr:x>0.18948</cdr:x>
      <cdr:y>0.09547</cdr:y>
    </cdr:to>
    <cdr:sp macro="" textlink="">
      <cdr:nvSpPr>
        <cdr:cNvPr id="3" name="TekstSylinder 2"/>
        <cdr:cNvSpPr txBox="1"/>
      </cdr:nvSpPr>
      <cdr:spPr>
        <a:xfrm xmlns:a="http://schemas.openxmlformats.org/drawingml/2006/main">
          <a:off x="444419" y="313140"/>
          <a:ext cx="1312511" cy="2576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b-NO" sz="1200" b="1"/>
            <a:t>Mill. fat/dag</a:t>
          </a:r>
        </a:p>
        <a:p xmlns:a="http://schemas.openxmlformats.org/drawingml/2006/main">
          <a:endParaRPr lang="nb-NO" sz="1200" b="1"/>
        </a:p>
      </cdr:txBody>
    </cdr:sp>
  </cdr:relSizeAnchor>
  <cdr:relSizeAnchor xmlns:cdr="http://schemas.openxmlformats.org/drawingml/2006/chartDrawing">
    <cdr:from>
      <cdr:x>0.90109</cdr:x>
      <cdr:y>0.42013</cdr:y>
    </cdr:from>
    <cdr:to>
      <cdr:x>0.94361</cdr:x>
      <cdr:y>0.62165</cdr:y>
    </cdr:to>
    <cdr:sp macro="" textlink="">
      <cdr:nvSpPr>
        <cdr:cNvPr id="4" name="TekstSylinder 3"/>
        <cdr:cNvSpPr txBox="1"/>
      </cdr:nvSpPr>
      <cdr:spPr>
        <a:xfrm xmlns:a="http://schemas.openxmlformats.org/drawingml/2006/main" rot="16200000">
          <a:off x="6884260" y="2352751"/>
          <a:ext cx="975959" cy="3398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b-NO" sz="1600" dirty="0"/>
            <a:t>Foreløpig</a:t>
          </a:r>
        </a:p>
      </cdr:txBody>
    </cdr:sp>
  </cdr:relSizeAnchor>
  <cdr:relSizeAnchor xmlns:cdr="http://schemas.openxmlformats.org/drawingml/2006/chartDrawing">
    <cdr:from>
      <cdr:x>0.00033</cdr:x>
      <cdr:y>0.00051</cdr:y>
    </cdr:from>
    <cdr:to>
      <cdr:x>0.09858</cdr:x>
      <cdr:y>0.15277</cdr:y>
    </cdr:to>
    <cdr:sp macro="" textlink="">
      <cdr:nvSpPr>
        <cdr:cNvPr id="5" name="TekstSylinder 4"/>
        <cdr:cNvSpPr txBox="1"/>
      </cdr:nvSpPr>
      <cdr:spPr>
        <a:xfrm xmlns:a="http://schemas.openxmlformats.org/drawingml/2006/main">
          <a:off x="3049" y="304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nb-NO" sz="110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0.50012</cdr:x>
      <cdr:y>0.003</cdr:y>
    </cdr:from>
    <cdr:to>
      <cdr:x>0.50503</cdr:x>
      <cdr:y>0.04495</cdr:y>
    </cdr:to>
    <cdr:sp macro="" textlink="">
      <cdr:nvSpPr>
        <cdr:cNvPr id="2" name="TekstSylinder 1"/>
        <cdr:cNvSpPr txBox="1"/>
      </cdr:nvSpPr>
      <cdr:spPr>
        <a:xfrm xmlns:a="http://schemas.openxmlformats.org/drawingml/2006/main">
          <a:off x="4654644" y="17882"/>
          <a:ext cx="45719" cy="250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nb-NO" sz="1100"/>
        </a:p>
      </cdr:txBody>
    </cdr:sp>
  </cdr:relSizeAnchor>
  <cdr:relSizeAnchor xmlns:cdr="http://schemas.openxmlformats.org/drawingml/2006/chartDrawing">
    <cdr:from>
      <cdr:x>0.04736</cdr:x>
      <cdr:y>0.04679</cdr:y>
    </cdr:from>
    <cdr:to>
      <cdr:x>0.1928</cdr:x>
      <cdr:y>0.10995</cdr:y>
    </cdr:to>
    <cdr:sp macro="" textlink="">
      <cdr:nvSpPr>
        <cdr:cNvPr id="6" name="TekstSylinder 5"/>
        <cdr:cNvSpPr txBox="1"/>
      </cdr:nvSpPr>
      <cdr:spPr>
        <a:xfrm xmlns:a="http://schemas.openxmlformats.org/drawingml/2006/main">
          <a:off x="437871" y="278586"/>
          <a:ext cx="1344662" cy="3760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b-NO" sz="1200" b="1"/>
            <a:t>Mill. Sm³/dag</a:t>
          </a:r>
        </a:p>
      </cdr:txBody>
    </cdr:sp>
  </cdr:relSizeAnchor>
  <cdr:relSizeAnchor xmlns:cdr="http://schemas.openxmlformats.org/drawingml/2006/chartDrawing">
    <cdr:from>
      <cdr:x>0.84583</cdr:x>
      <cdr:y>0.37141</cdr:y>
    </cdr:from>
    <cdr:to>
      <cdr:x>0.88643</cdr:x>
      <cdr:y>0.58061</cdr:y>
    </cdr:to>
    <cdr:sp macro="" textlink="">
      <cdr:nvSpPr>
        <cdr:cNvPr id="5" name="TekstSylinder 4"/>
        <cdr:cNvSpPr txBox="1"/>
      </cdr:nvSpPr>
      <cdr:spPr>
        <a:xfrm xmlns:a="http://schemas.openxmlformats.org/drawingml/2006/main" rot="16200000">
          <a:off x="6561025" y="2233358"/>
          <a:ext cx="1054566" cy="3322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b-NO" sz="1600" dirty="0"/>
            <a:t>Foreløpig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82899846-35E6-4A4F-A3A6-0C2506C7A74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09B01D2B-B8C3-4305-9D59-6C13C75A34E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63E315F-8835-4016-A96D-17196851E4A7}" type="datetime1">
              <a:rPr lang="en-GB"/>
              <a:pPr>
                <a:defRPr/>
              </a:pPr>
              <a:t>21/01/2021</a:t>
            </a:fld>
            <a:endParaRPr lang="en-GB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B4C68706-CE5D-41C6-9A7A-EB4C21E42A0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ADB4CD2-9994-4B0A-A61C-0EE9311F847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B326F61-FC0E-41B1-860E-2309F4F8E62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7CF8BB2E-A565-45BB-858B-669AA7F78F7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B1A2F575-E59A-4CC5-BE34-26529F2EAFD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50BD4CB-821D-481E-8B17-59EFADA1C61D}" type="datetime1">
              <a:rPr lang="en-GB"/>
              <a:pPr>
                <a:defRPr/>
              </a:pPr>
              <a:t>21/01/2021</a:t>
            </a:fld>
            <a:endParaRPr lang="en-GB" dirty="0"/>
          </a:p>
        </p:txBody>
      </p:sp>
      <p:sp>
        <p:nvSpPr>
          <p:cNvPr id="4" name="Plassholder for lysbilde 3">
            <a:extLst>
              <a:ext uri="{FF2B5EF4-FFF2-40B4-BE49-F238E27FC236}">
                <a16:creationId xmlns:a16="http://schemas.microsoft.com/office/drawing/2014/main" id="{B81F06C0-2C73-40FD-BBB0-70E36D090E5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en-GB" noProof="0" dirty="0"/>
          </a:p>
        </p:txBody>
      </p:sp>
      <p:sp>
        <p:nvSpPr>
          <p:cNvPr id="5" name="Plassholder for notater 4">
            <a:extLst>
              <a:ext uri="{FF2B5EF4-FFF2-40B4-BE49-F238E27FC236}">
                <a16:creationId xmlns:a16="http://schemas.microsoft.com/office/drawing/2014/main" id="{B27767A8-9E79-456D-AA24-5B1E908563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GB" noProof="0" dirty="0" err="1"/>
              <a:t>Klikk</a:t>
            </a:r>
            <a:r>
              <a:rPr lang="en-GB" noProof="0" dirty="0"/>
              <a:t> for å </a:t>
            </a:r>
            <a:r>
              <a:rPr lang="en-GB" noProof="0" dirty="0" err="1"/>
              <a:t>redigere</a:t>
            </a:r>
            <a:r>
              <a:rPr lang="en-GB" noProof="0" dirty="0"/>
              <a:t> </a:t>
            </a:r>
            <a:r>
              <a:rPr lang="en-GB" noProof="0" dirty="0" err="1"/>
              <a:t>tekststiler</a:t>
            </a:r>
            <a:r>
              <a:rPr lang="en-GB" noProof="0" dirty="0"/>
              <a:t> i </a:t>
            </a:r>
            <a:r>
              <a:rPr lang="en-GB" noProof="0" dirty="0" err="1"/>
              <a:t>malen</a:t>
            </a:r>
            <a:endParaRPr lang="en-GB" noProof="0" dirty="0"/>
          </a:p>
          <a:p>
            <a:pPr lvl="1"/>
            <a:r>
              <a:rPr lang="en-GB" noProof="0" dirty="0"/>
              <a:t>Andre </a:t>
            </a:r>
            <a:r>
              <a:rPr lang="en-GB" noProof="0" dirty="0" err="1"/>
              <a:t>nivå</a:t>
            </a:r>
            <a:endParaRPr lang="en-GB" noProof="0" dirty="0"/>
          </a:p>
          <a:p>
            <a:pPr lvl="2"/>
            <a:r>
              <a:rPr lang="en-GB" noProof="0" dirty="0" err="1"/>
              <a:t>Tredje</a:t>
            </a:r>
            <a:r>
              <a:rPr lang="en-GB" noProof="0" dirty="0"/>
              <a:t> </a:t>
            </a:r>
            <a:r>
              <a:rPr lang="en-GB" noProof="0" dirty="0" err="1"/>
              <a:t>nivå</a:t>
            </a:r>
            <a:endParaRPr lang="en-GB" noProof="0" dirty="0"/>
          </a:p>
          <a:p>
            <a:pPr lvl="3"/>
            <a:r>
              <a:rPr lang="en-GB" noProof="0" dirty="0" err="1"/>
              <a:t>Fjerde</a:t>
            </a:r>
            <a:r>
              <a:rPr lang="en-GB" noProof="0" dirty="0"/>
              <a:t> </a:t>
            </a:r>
            <a:r>
              <a:rPr lang="en-GB" noProof="0" dirty="0" err="1"/>
              <a:t>nivå</a:t>
            </a:r>
            <a:endParaRPr lang="en-GB" noProof="0" dirty="0"/>
          </a:p>
          <a:p>
            <a:pPr lvl="4"/>
            <a:r>
              <a:rPr lang="en-GB" noProof="0" dirty="0" err="1"/>
              <a:t>Femte</a:t>
            </a:r>
            <a:r>
              <a:rPr lang="en-GB" noProof="0" dirty="0"/>
              <a:t> </a:t>
            </a:r>
            <a:r>
              <a:rPr lang="en-GB" noProof="0" dirty="0" err="1"/>
              <a:t>nivå</a:t>
            </a:r>
            <a:endParaRPr lang="en-GB" noProof="0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8AAE94F-7915-4FD6-B993-207AE4A47E0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7DE1D82-5DDE-40D2-B7ED-EBB21B02E2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C935814-B1A8-4812-998C-F889F4F2E09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Plassholder for lysbilde 1">
            <a:extLst>
              <a:ext uri="{FF2B5EF4-FFF2-40B4-BE49-F238E27FC236}">
                <a16:creationId xmlns:a16="http://schemas.microsoft.com/office/drawing/2014/main" id="{A97AF72D-3999-44F5-A0BD-F38534314D8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Plassholder for notater 2">
            <a:extLst>
              <a:ext uri="{FF2B5EF4-FFF2-40B4-BE49-F238E27FC236}">
                <a16:creationId xmlns:a16="http://schemas.microsoft.com/office/drawing/2014/main" id="{27EE9F60-1579-49F8-B143-5F23B354097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b-NO" altLang="nb-NO">
              <a:ea typeface="ＭＳ Ｐゴシック" panose="020B0600070205080204" pitchFamily="34" charset="-128"/>
            </a:endParaRP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2BF95B95-78CA-4235-A383-35D1C76C57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1454D2-D613-4372-9AAA-15690C3C42C7}" type="slidenum">
              <a:rPr lang="nb-NO"/>
              <a:pPr>
                <a:defRPr/>
              </a:pPr>
              <a:t>1</a:t>
            </a:fld>
            <a:endParaRPr lang="nb-NO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side lodd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2D2D519C-F92C-48AF-89D0-DD0CA14897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8"/>
          <a:stretch>
            <a:fillRect/>
          </a:stretch>
        </p:blipFill>
        <p:spPr bwMode="auto">
          <a:xfrm>
            <a:off x="0" y="0"/>
            <a:ext cx="55070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6">
            <a:extLst>
              <a:ext uri="{FF2B5EF4-FFF2-40B4-BE49-F238E27FC236}">
                <a16:creationId xmlns:a16="http://schemas.microsoft.com/office/drawing/2014/main" id="{7352CD62-5CD6-4A14-A777-89415BDCED5A}"/>
              </a:ext>
            </a:extLst>
          </p:cNvPr>
          <p:cNvSpPr/>
          <p:nvPr userDrawn="1"/>
        </p:nvSpPr>
        <p:spPr>
          <a:xfrm>
            <a:off x="5512419" y="0"/>
            <a:ext cx="3631581" cy="6858000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A146D585-F2C1-43F3-90C4-1D622BEBED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0"/>
            <a:ext cx="944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8">
            <a:extLst>
              <a:ext uri="{FF2B5EF4-FFF2-40B4-BE49-F238E27FC236}">
                <a16:creationId xmlns:a16="http://schemas.microsoft.com/office/drawing/2014/main" id="{A4A16767-D771-4B11-9315-F8FC71EDC66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24202" y="2191927"/>
            <a:ext cx="3203715" cy="2288208"/>
          </a:xfrm>
        </p:spPr>
        <p:txBody>
          <a:bodyPr tIns="36000" bIns="36000">
            <a:normAutofit/>
          </a:bodyPr>
          <a:lstStyle>
            <a:lvl1pPr algn="l"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624513" y="4479754"/>
            <a:ext cx="3203575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4080794119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F9507B32-DE8F-4415-AD3F-399D827B2B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3"/>
          <a:stretch>
            <a:fillRect/>
          </a:stretch>
        </p:blipFill>
        <p:spPr bwMode="auto">
          <a:xfrm>
            <a:off x="0" y="2165350"/>
            <a:ext cx="9144000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7A81833E-E4DA-46D5-AE5E-1968FE88EF73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6CE2FAD0-6383-484A-85E8-D7DB3C4B224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9">
            <a:extLst>
              <a:ext uri="{FF2B5EF4-FFF2-40B4-BE49-F238E27FC236}">
                <a16:creationId xmlns:a16="http://schemas.microsoft.com/office/drawing/2014/main" id="{94F811A8-1420-46FB-B1C4-0EE593345A4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4135470974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18A1B823-6CFA-47B1-BF63-2C74652FD2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3" t="10612" r="7260"/>
          <a:stretch>
            <a:fillRect/>
          </a:stretch>
        </p:blipFill>
        <p:spPr bwMode="auto">
          <a:xfrm>
            <a:off x="0" y="2165350"/>
            <a:ext cx="9144000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90C4FC53-54C6-42D7-8DBB-464F612CAE5D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27F93A70-3D7A-4229-817A-AFE6C3B1C7F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9">
            <a:extLst>
              <a:ext uri="{FF2B5EF4-FFF2-40B4-BE49-F238E27FC236}">
                <a16:creationId xmlns:a16="http://schemas.microsoft.com/office/drawing/2014/main" id="{2CA92943-4B85-4A53-A82B-148CD3CB24A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389028761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E6566D3F-746E-4A6F-BB88-DA04EF33FB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7" b="3574"/>
          <a:stretch>
            <a:fillRect/>
          </a:stretch>
        </p:blipFill>
        <p:spPr bwMode="auto">
          <a:xfrm>
            <a:off x="0" y="2165350"/>
            <a:ext cx="9144000" cy="469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BE3D4244-ACE3-4A3D-9151-491489A97595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D27D36B4-9166-4AF3-BBFE-1F7A9BED9C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9">
            <a:extLst>
              <a:ext uri="{FF2B5EF4-FFF2-40B4-BE49-F238E27FC236}">
                <a16:creationId xmlns:a16="http://schemas.microsoft.com/office/drawing/2014/main" id="{C75E8532-5FE4-4A11-AB44-8BA88909640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4044952174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752D4F83-701C-47DE-8B76-97D57A981B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1"/>
          <a:stretch>
            <a:fillRect/>
          </a:stretch>
        </p:blipFill>
        <p:spPr bwMode="auto">
          <a:xfrm>
            <a:off x="0" y="2165350"/>
            <a:ext cx="9144000" cy="469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B80C3CC8-474A-42A8-8538-AF5E37019379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D9DABBAE-2EBB-44BC-9C19-CD37657703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9">
            <a:extLst>
              <a:ext uri="{FF2B5EF4-FFF2-40B4-BE49-F238E27FC236}">
                <a16:creationId xmlns:a16="http://schemas.microsoft.com/office/drawing/2014/main" id="{1D27AD21-9FA8-40B6-9AD0-91089B9DEAA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51350220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1EEBC8C3-A49B-4DCE-887F-EDABF02444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6"/>
          <a:stretch>
            <a:fillRect/>
          </a:stretch>
        </p:blipFill>
        <p:spPr bwMode="auto">
          <a:xfrm>
            <a:off x="0" y="2165350"/>
            <a:ext cx="9144000" cy="469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874F413B-3B9F-4B79-97DA-BFB3EC002683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A64F5874-B22C-4C55-8473-5CBEE913AA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9">
            <a:extLst>
              <a:ext uri="{FF2B5EF4-FFF2-40B4-BE49-F238E27FC236}">
                <a16:creationId xmlns:a16="http://schemas.microsoft.com/office/drawing/2014/main" id="{8B409180-902A-4B31-9A2A-7C975C80C99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4008954592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6">
            <a:extLst>
              <a:ext uri="{FF2B5EF4-FFF2-40B4-BE49-F238E27FC236}">
                <a16:creationId xmlns:a16="http://schemas.microsoft.com/office/drawing/2014/main" id="{967E0DC6-AF00-4DA1-BA2B-707191496163}"/>
              </a:ext>
            </a:extLst>
          </p:cNvPr>
          <p:cNvSpPr/>
          <p:nvPr userDrawn="1"/>
        </p:nvSpPr>
        <p:spPr>
          <a:xfrm>
            <a:off x="0" y="2165350"/>
            <a:ext cx="9144000" cy="4692650"/>
          </a:xfrm>
          <a:prstGeom prst="rect">
            <a:avLst/>
          </a:prstGeom>
          <a:solidFill>
            <a:srgbClr val="BD4F19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BD4F19"/>
              </a:solidFill>
            </a:endParaRPr>
          </a:p>
        </p:txBody>
      </p:sp>
      <p:sp>
        <p:nvSpPr>
          <p:cNvPr id="5" name="Rektangel 7">
            <a:extLst>
              <a:ext uri="{FF2B5EF4-FFF2-40B4-BE49-F238E27FC236}">
                <a16:creationId xmlns:a16="http://schemas.microsoft.com/office/drawing/2014/main" id="{CE84E48A-BA4A-443D-A562-C12D961C5F1A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13BC3A37-32D7-4118-9695-CF38FD3299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9">
            <a:extLst>
              <a:ext uri="{FF2B5EF4-FFF2-40B4-BE49-F238E27FC236}">
                <a16:creationId xmlns:a16="http://schemas.microsoft.com/office/drawing/2014/main" id="{6A73C817-9C0E-480E-ACE8-C26444738C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8" name="Plassholder for dato 2">
            <a:extLst>
              <a:ext uri="{FF2B5EF4-FFF2-40B4-BE49-F238E27FC236}">
                <a16:creationId xmlns:a16="http://schemas.microsoft.com/office/drawing/2014/main" id="{13885BAE-8F5D-42F2-B3E1-9DE6B6620C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1749425"/>
            <a:ext cx="3203575" cy="365125"/>
          </a:xfrm>
        </p:spPr>
        <p:txBody>
          <a:bodyPr lIns="108000" tIns="36000" rIns="108000" bIns="36000" anchor="t"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36033504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F22EC676-DF8A-4E1B-9AE5-B4158F3A5030}"/>
              </a:ext>
            </a:extLst>
          </p:cNvPr>
          <p:cNvSpPr/>
          <p:nvPr userDrawn="1"/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n-NO" dirty="0">
              <a:solidFill>
                <a:srgbClr val="DDDEDD"/>
              </a:solidFill>
            </a:endParaRPr>
          </a:p>
        </p:txBody>
      </p:sp>
      <p:sp>
        <p:nvSpPr>
          <p:cNvPr id="4" name="Rektangel 6">
            <a:extLst>
              <a:ext uri="{FF2B5EF4-FFF2-40B4-BE49-F238E27FC236}">
                <a16:creationId xmlns:a16="http://schemas.microsoft.com/office/drawing/2014/main" id="{31A7F289-8B23-48F8-898E-8A2FD0373B59}"/>
              </a:ext>
            </a:extLst>
          </p:cNvPr>
          <p:cNvSpPr/>
          <p:nvPr userDrawn="1"/>
        </p:nvSpPr>
        <p:spPr>
          <a:xfrm>
            <a:off x="0" y="2886075"/>
            <a:ext cx="9144000" cy="1700213"/>
          </a:xfrm>
          <a:prstGeom prst="rect">
            <a:avLst/>
          </a:prstGeom>
          <a:solidFill>
            <a:srgbClr val="BD4F19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n-NO" dirty="0">
              <a:solidFill>
                <a:srgbClr val="BD4F19"/>
              </a:solidFill>
            </a:endParaRPr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130EAA2F-EF67-4C73-A796-E6A033EA29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6288"/>
            <a:ext cx="914400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e 9">
            <a:extLst>
              <a:ext uri="{FF2B5EF4-FFF2-40B4-BE49-F238E27FC236}">
                <a16:creationId xmlns:a16="http://schemas.microsoft.com/office/drawing/2014/main" id="{ED018D76-4366-4474-8E96-6985195C379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3259562"/>
            <a:ext cx="6334100" cy="82177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828671514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37200" y="1260968"/>
            <a:ext cx="7869600" cy="4616304"/>
          </a:xfrm>
        </p:spPr>
        <p:txBody>
          <a:bodyPr/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6B5D8A1-4596-439A-BE53-BD4214697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C5706-33C5-4B41-A07C-1CFEFD94FDE8}" type="datetime1">
              <a:rPr lang="nb-NO"/>
              <a:pPr>
                <a:defRPr/>
              </a:pPr>
              <a:t>21.01.2021</a:t>
            </a:fld>
            <a:endParaRPr lang="nb-NO" dirty="0"/>
          </a:p>
        </p:txBody>
      </p:sp>
      <p:sp>
        <p:nvSpPr>
          <p:cNvPr id="5" name="Plassholder for lysbildenummer 5">
            <a:extLst>
              <a:ext uri="{FF2B5EF4-FFF2-40B4-BE49-F238E27FC236}">
                <a16:creationId xmlns:a16="http://schemas.microsoft.com/office/drawing/2014/main" id="{D2FDB162-4332-4D87-BB88-68FBB3AD76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4F7A7-6AA3-41F4-9D2F-30DE3D9CF941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6" name="Plassholder for bunntekst 6">
            <a:extLst>
              <a:ext uri="{FF2B5EF4-FFF2-40B4-BE49-F238E27FC236}">
                <a16:creationId xmlns:a16="http://schemas.microsoft.com/office/drawing/2014/main" id="{BDAB2D25-54B1-4DFF-91C1-17133BD9869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384344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37200" y="1080000"/>
            <a:ext cx="3816000" cy="461630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90800" y="1080000"/>
            <a:ext cx="3816000" cy="461630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</p:txBody>
      </p:sp>
      <p:sp>
        <p:nvSpPr>
          <p:cNvPr id="5" name="Plassholder for dato 3">
            <a:extLst>
              <a:ext uri="{FF2B5EF4-FFF2-40B4-BE49-F238E27FC236}">
                <a16:creationId xmlns:a16="http://schemas.microsoft.com/office/drawing/2014/main" id="{1167AC26-135C-418E-8D20-96BB34EBF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79F9A-72B9-48A6-B0A8-A8AC351A3A2C}" type="datetime1">
              <a:rPr lang="nb-NO"/>
              <a:pPr>
                <a:defRPr/>
              </a:pPr>
              <a:t>21.01.2021</a:t>
            </a:fld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30B7AA9-F4D8-4FF4-B18A-8413AA1BAD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C5CB1-470A-4660-9C52-6823A77D91D1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7" name="Plassholder for bunntekst 6">
            <a:extLst>
              <a:ext uri="{FF2B5EF4-FFF2-40B4-BE49-F238E27FC236}">
                <a16:creationId xmlns:a16="http://schemas.microsoft.com/office/drawing/2014/main" id="{8F9D09C4-0A19-4EE9-AD66-1C2E5CD863F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25381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Plassholder for dato 3">
            <a:extLst>
              <a:ext uri="{FF2B5EF4-FFF2-40B4-BE49-F238E27FC236}">
                <a16:creationId xmlns:a16="http://schemas.microsoft.com/office/drawing/2014/main" id="{23956797-098A-447F-8D97-148272F100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6950" y="6356350"/>
            <a:ext cx="13255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B6FA0-656F-44CC-9A3C-80C8B84FF9CA}" type="datetime1">
              <a:rPr lang="nb-NO"/>
              <a:pPr>
                <a:defRPr/>
              </a:pPr>
              <a:t>21.01.2021</a:t>
            </a:fld>
            <a:endParaRPr lang="nb-NO" dirty="0"/>
          </a:p>
        </p:txBody>
      </p:sp>
      <p:sp>
        <p:nvSpPr>
          <p:cNvPr id="4" name="Plassholder for lysbildenummer 5">
            <a:extLst>
              <a:ext uri="{FF2B5EF4-FFF2-40B4-BE49-F238E27FC236}">
                <a16:creationId xmlns:a16="http://schemas.microsoft.com/office/drawing/2014/main" id="{CBF0EA7D-52B4-492D-88DF-2967CAD9FA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5364C-CDD7-4BCB-815D-D3A77D612F8F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5" name="Plassholder for bunntekst 5">
            <a:extLst>
              <a:ext uri="{FF2B5EF4-FFF2-40B4-BE49-F238E27FC236}">
                <a16:creationId xmlns:a16="http://schemas.microsoft.com/office/drawing/2014/main" id="{C5549AF9-CF14-4ABB-A4E7-73D97F10148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9211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side lodd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3B3FE224-98CA-4D7D-8DE8-8ABE3C5E21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1"/>
          <a:stretch>
            <a:fillRect/>
          </a:stretch>
        </p:blipFill>
        <p:spPr bwMode="auto">
          <a:xfrm>
            <a:off x="-15875" y="0"/>
            <a:ext cx="5527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6">
            <a:extLst>
              <a:ext uri="{FF2B5EF4-FFF2-40B4-BE49-F238E27FC236}">
                <a16:creationId xmlns:a16="http://schemas.microsoft.com/office/drawing/2014/main" id="{9D9A3AF1-6C67-4E60-9A0B-1AE5195EF685}"/>
              </a:ext>
            </a:extLst>
          </p:cNvPr>
          <p:cNvSpPr/>
          <p:nvPr userDrawn="1"/>
        </p:nvSpPr>
        <p:spPr>
          <a:xfrm>
            <a:off x="5512419" y="0"/>
            <a:ext cx="3631581" cy="6858000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F51B039A-04FD-4713-ABED-81075CD62CC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0"/>
            <a:ext cx="944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8">
            <a:extLst>
              <a:ext uri="{FF2B5EF4-FFF2-40B4-BE49-F238E27FC236}">
                <a16:creationId xmlns:a16="http://schemas.microsoft.com/office/drawing/2014/main" id="{911355ED-DBAD-47EB-8B04-B0614827E05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24202" y="2191927"/>
            <a:ext cx="3203715" cy="2288208"/>
          </a:xfrm>
        </p:spPr>
        <p:txBody>
          <a:bodyPr tIns="36000" bIns="36000">
            <a:normAutofit/>
          </a:bodyPr>
          <a:lstStyle>
            <a:lvl1pPr algn="l"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624513" y="4479754"/>
            <a:ext cx="3203575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886742911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3">
            <a:extLst>
              <a:ext uri="{FF2B5EF4-FFF2-40B4-BE49-F238E27FC236}">
                <a16:creationId xmlns:a16="http://schemas.microsoft.com/office/drawing/2014/main" id="{6AA124E5-4A29-4590-A34F-E1B61425B2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6950" y="6356350"/>
            <a:ext cx="13255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53F3B-212B-442E-9FFE-0944283476A5}" type="datetime1">
              <a:rPr lang="nb-NO"/>
              <a:pPr>
                <a:defRPr/>
              </a:pPr>
              <a:t>21.01.2021</a:t>
            </a:fld>
            <a:endParaRPr lang="nb-NO" dirty="0"/>
          </a:p>
        </p:txBody>
      </p:sp>
      <p:sp>
        <p:nvSpPr>
          <p:cNvPr id="3" name="Plassholder for lysbildenummer 5">
            <a:extLst>
              <a:ext uri="{FF2B5EF4-FFF2-40B4-BE49-F238E27FC236}">
                <a16:creationId xmlns:a16="http://schemas.microsoft.com/office/drawing/2014/main" id="{5D1E072D-5E81-41BB-B291-BF18432096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0F52E-4406-4618-8090-F33E17B32AB0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4" name="Plassholder for bunntekst 5">
            <a:extLst>
              <a:ext uri="{FF2B5EF4-FFF2-40B4-BE49-F238E27FC236}">
                <a16:creationId xmlns:a16="http://schemas.microsoft.com/office/drawing/2014/main" id="{D4919F4B-3750-41B9-887E-0E925026DB1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41693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6324E44A-800E-417A-9D41-2A4F11C296FB}"/>
              </a:ext>
            </a:extLst>
          </p:cNvPr>
          <p:cNvSpPr/>
          <p:nvPr userDrawn="1"/>
        </p:nvSpPr>
        <p:spPr>
          <a:xfrm>
            <a:off x="-9525" y="1268413"/>
            <a:ext cx="9153525" cy="558958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b-NO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13D77E-FACD-43F1-A020-90DB9C1BA58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5956300" y="5257800"/>
            <a:ext cx="787400" cy="1128713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26EA6B8B-69B9-4CE0-AC64-645B2CB975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8488" y="1512888"/>
            <a:ext cx="1866900" cy="2492375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D1BFE1B8-6554-4A25-B3F0-C5E39CB9140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5288" y="1517650"/>
            <a:ext cx="3159125" cy="2592388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1D777D54-08C8-4C8F-ABB4-0D501CC91D5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763963" y="1517650"/>
            <a:ext cx="3003550" cy="1603375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068643A2-6C92-445D-B3A6-C220E85886D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95288" y="4292600"/>
            <a:ext cx="3159125" cy="2093913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DF06C64E-D67F-4A93-8C0D-382CC3FE37F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768725" y="3357563"/>
            <a:ext cx="2994025" cy="1560512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B2D129BD-6048-4C41-83D7-08965517636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763963" y="5257800"/>
            <a:ext cx="2017712" cy="1128713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B4E006D8-C63C-4F0A-960E-E0C8B5DE0BFA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959600" y="4243388"/>
            <a:ext cx="1500188" cy="2125662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sp>
        <p:nvSpPr>
          <p:cNvPr id="11" name="Tittel 1">
            <a:extLst>
              <a:ext uri="{FF2B5EF4-FFF2-40B4-BE49-F238E27FC236}">
                <a16:creationId xmlns:a16="http://schemas.microsoft.com/office/drawing/2014/main" id="{0163D727-93A2-4D17-AD03-ECE3C4F006DA}"/>
              </a:ext>
            </a:extLst>
          </p:cNvPr>
          <p:cNvSpPr txBox="1">
            <a:spLocks/>
          </p:cNvSpPr>
          <p:nvPr userDrawn="1"/>
        </p:nvSpPr>
        <p:spPr bwMode="auto">
          <a:xfrm>
            <a:off x="636588" y="303213"/>
            <a:ext cx="7870825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 algn="l" defTabSz="457200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600" b="1" kern="1200" baseline="0">
                <a:solidFill>
                  <a:srgbClr val="BE4F19"/>
                </a:solidFill>
                <a:latin typeface="Calibri"/>
                <a:ea typeface="ＭＳ Ｐゴシック" charset="-128"/>
                <a:cs typeface="Calibri"/>
              </a:defRPr>
            </a:lvl1pPr>
            <a:lvl2pPr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2pPr>
            <a:lvl3pPr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3pPr>
            <a:lvl4pPr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4pPr>
            <a:lvl5pPr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5pPr>
            <a:lvl6pPr marL="457200"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6pPr>
            <a:lvl7pPr marL="914400"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7pPr>
            <a:lvl8pPr marL="1371600"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8pPr>
            <a:lvl9pPr marL="1828800"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nb-NO" dirty="0"/>
              <a:t>Finn fakta om norsk kontinentalsokkel</a:t>
            </a:r>
            <a:endParaRPr lang="nn-NO" dirty="0"/>
          </a:p>
        </p:txBody>
      </p:sp>
      <p:sp>
        <p:nvSpPr>
          <p:cNvPr id="12" name="Plassholder for dato 3">
            <a:extLst>
              <a:ext uri="{FF2B5EF4-FFF2-40B4-BE49-F238E27FC236}">
                <a16:creationId xmlns:a16="http://schemas.microsoft.com/office/drawing/2014/main" id="{47E4C210-ED2B-428F-8029-8BD707BA38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6950" y="6356350"/>
            <a:ext cx="13255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186ED-B530-45F4-B3EA-A661A5E1BF8E}" type="datetime1">
              <a:rPr lang="nb-NO"/>
              <a:pPr>
                <a:defRPr/>
              </a:pPr>
              <a:t>21.01.2021</a:t>
            </a:fld>
            <a:endParaRPr lang="nn-NO" dirty="0"/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4C9C9025-D15D-46E8-A3CD-6930AB2198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B1D51-58BD-488F-B2D9-C69A41EC0272}" type="slidenum">
              <a:rPr lang="nn-NO"/>
              <a:pPr>
                <a:defRPr/>
              </a:pPr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94539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side lodd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30E06552-5C7E-4D8D-8E63-73764C854F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29" r="11839"/>
          <a:stretch>
            <a:fillRect/>
          </a:stretch>
        </p:blipFill>
        <p:spPr bwMode="auto">
          <a:xfrm>
            <a:off x="0" y="0"/>
            <a:ext cx="55070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6">
            <a:extLst>
              <a:ext uri="{FF2B5EF4-FFF2-40B4-BE49-F238E27FC236}">
                <a16:creationId xmlns:a16="http://schemas.microsoft.com/office/drawing/2014/main" id="{DDEB5156-058B-4CD1-87FD-5F33CC2886B7}"/>
              </a:ext>
            </a:extLst>
          </p:cNvPr>
          <p:cNvSpPr/>
          <p:nvPr userDrawn="1"/>
        </p:nvSpPr>
        <p:spPr>
          <a:xfrm>
            <a:off x="5512419" y="0"/>
            <a:ext cx="3631581" cy="6858000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A9F47DF8-F882-4729-969D-A3C12125D1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0"/>
            <a:ext cx="944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8">
            <a:extLst>
              <a:ext uri="{FF2B5EF4-FFF2-40B4-BE49-F238E27FC236}">
                <a16:creationId xmlns:a16="http://schemas.microsoft.com/office/drawing/2014/main" id="{5FE1B245-DCDA-4172-9534-BBF2D3C8D2E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24202" y="2191927"/>
            <a:ext cx="3203715" cy="2288208"/>
          </a:xfrm>
        </p:spPr>
        <p:txBody>
          <a:bodyPr tIns="36000" bIns="36000">
            <a:normAutofit/>
          </a:bodyPr>
          <a:lstStyle>
            <a:lvl1pPr algn="l"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624513" y="4479754"/>
            <a:ext cx="3203575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169617117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telside lodd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D6ED6891-1050-418F-A32A-9E98052728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" r="30977"/>
          <a:stretch>
            <a:fillRect/>
          </a:stretch>
        </p:blipFill>
        <p:spPr bwMode="auto">
          <a:xfrm>
            <a:off x="0" y="0"/>
            <a:ext cx="5507038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6">
            <a:extLst>
              <a:ext uri="{FF2B5EF4-FFF2-40B4-BE49-F238E27FC236}">
                <a16:creationId xmlns:a16="http://schemas.microsoft.com/office/drawing/2014/main" id="{EA405279-C84A-459B-9BA4-D34320D637FF}"/>
              </a:ext>
            </a:extLst>
          </p:cNvPr>
          <p:cNvSpPr/>
          <p:nvPr userDrawn="1"/>
        </p:nvSpPr>
        <p:spPr>
          <a:xfrm>
            <a:off x="5512419" y="0"/>
            <a:ext cx="3631581" cy="6858000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97F72C69-3387-44E0-921E-8E5935F6B6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0"/>
            <a:ext cx="944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8">
            <a:extLst>
              <a:ext uri="{FF2B5EF4-FFF2-40B4-BE49-F238E27FC236}">
                <a16:creationId xmlns:a16="http://schemas.microsoft.com/office/drawing/2014/main" id="{AD9A2C41-CA87-4EE1-AD42-2797A85B1F1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24202" y="2191927"/>
            <a:ext cx="3203715" cy="2288208"/>
          </a:xfrm>
        </p:spPr>
        <p:txBody>
          <a:bodyPr tIns="36000" bIns="36000">
            <a:normAutofit/>
          </a:bodyPr>
          <a:lstStyle>
            <a:lvl1pPr algn="l"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624513" y="4479754"/>
            <a:ext cx="3203575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975752992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telside lodd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89DAB1A0-31D2-43C3-99C5-1C32535020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" b="1364"/>
          <a:stretch>
            <a:fillRect/>
          </a:stretch>
        </p:blipFill>
        <p:spPr bwMode="auto">
          <a:xfrm>
            <a:off x="0" y="0"/>
            <a:ext cx="5507038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6">
            <a:extLst>
              <a:ext uri="{FF2B5EF4-FFF2-40B4-BE49-F238E27FC236}">
                <a16:creationId xmlns:a16="http://schemas.microsoft.com/office/drawing/2014/main" id="{B1388DB5-5511-4CD3-BD15-BE699313FA18}"/>
              </a:ext>
            </a:extLst>
          </p:cNvPr>
          <p:cNvSpPr/>
          <p:nvPr userDrawn="1"/>
        </p:nvSpPr>
        <p:spPr>
          <a:xfrm>
            <a:off x="5512419" y="0"/>
            <a:ext cx="3631581" cy="6858000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54987629-C57F-4CDF-A185-21B6529103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0"/>
            <a:ext cx="944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8">
            <a:extLst>
              <a:ext uri="{FF2B5EF4-FFF2-40B4-BE49-F238E27FC236}">
                <a16:creationId xmlns:a16="http://schemas.microsoft.com/office/drawing/2014/main" id="{251A98C0-9CB2-4127-ADDE-AD48456BDE0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24202" y="2191927"/>
            <a:ext cx="3203715" cy="2288208"/>
          </a:xfrm>
        </p:spPr>
        <p:txBody>
          <a:bodyPr tIns="36000" bIns="36000">
            <a:normAutofit/>
          </a:bodyPr>
          <a:lstStyle>
            <a:lvl1pPr algn="l"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624513" y="4479754"/>
            <a:ext cx="3203575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55908755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telside lodd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6">
            <a:extLst>
              <a:ext uri="{FF2B5EF4-FFF2-40B4-BE49-F238E27FC236}">
                <a16:creationId xmlns:a16="http://schemas.microsoft.com/office/drawing/2014/main" id="{B6A39E17-1526-44A0-B67A-97007D193C19}"/>
              </a:ext>
            </a:extLst>
          </p:cNvPr>
          <p:cNvSpPr/>
          <p:nvPr userDrawn="1"/>
        </p:nvSpPr>
        <p:spPr>
          <a:xfrm>
            <a:off x="0" y="0"/>
            <a:ext cx="5511800" cy="6858000"/>
          </a:xfrm>
          <a:prstGeom prst="rect">
            <a:avLst/>
          </a:prstGeom>
          <a:solidFill>
            <a:srgbClr val="BD4F19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/>
          </a:p>
        </p:txBody>
      </p:sp>
      <p:sp>
        <p:nvSpPr>
          <p:cNvPr id="5" name="Rektangel 6">
            <a:extLst>
              <a:ext uri="{FF2B5EF4-FFF2-40B4-BE49-F238E27FC236}">
                <a16:creationId xmlns:a16="http://schemas.microsoft.com/office/drawing/2014/main" id="{CAA876F0-3B47-42E1-B790-079AA8A64D02}"/>
              </a:ext>
            </a:extLst>
          </p:cNvPr>
          <p:cNvSpPr/>
          <p:nvPr userDrawn="1"/>
        </p:nvSpPr>
        <p:spPr>
          <a:xfrm>
            <a:off x="5512419" y="0"/>
            <a:ext cx="3631581" cy="6858000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946DCA54-264D-4647-BC08-4F5707E252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0"/>
            <a:ext cx="944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8">
            <a:extLst>
              <a:ext uri="{FF2B5EF4-FFF2-40B4-BE49-F238E27FC236}">
                <a16:creationId xmlns:a16="http://schemas.microsoft.com/office/drawing/2014/main" id="{39397017-A458-4B55-9F4B-3D780EC906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24202" y="2191927"/>
            <a:ext cx="3203715" cy="2288208"/>
          </a:xfrm>
        </p:spPr>
        <p:txBody>
          <a:bodyPr tIns="36000" bIns="36000">
            <a:normAutofit/>
          </a:bodyPr>
          <a:lstStyle>
            <a:lvl1pPr algn="l"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624513" y="4479754"/>
            <a:ext cx="3203575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8" name="Plassholder for dato 13">
            <a:extLst>
              <a:ext uri="{FF2B5EF4-FFF2-40B4-BE49-F238E27FC236}">
                <a16:creationId xmlns:a16="http://schemas.microsoft.com/office/drawing/2014/main" id="{97800646-2666-4C71-813F-B71792D366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24513" y="4959350"/>
            <a:ext cx="3203575" cy="365125"/>
          </a:xfrm>
        </p:spPr>
        <p:txBody>
          <a:bodyPr lIns="108000" tIns="36000" rIns="108000" bIns="36000" anchor="t" anchorCtr="0"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0" name="Plassholder for lysbildenummer 15">
            <a:extLst>
              <a:ext uri="{FF2B5EF4-FFF2-40B4-BE49-F238E27FC236}">
                <a16:creationId xmlns:a16="http://schemas.microsoft.com/office/drawing/2014/main" id="{2A18ACD9-7A6E-4737-8485-1E1F71FEBC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8847F-BAAE-459F-9EF1-4423FC95B3D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06093803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F553C7E2-EC23-4481-8519-BE14130F1B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3"/>
          <a:stretch>
            <a:fillRect/>
          </a:stretch>
        </p:blipFill>
        <p:spPr bwMode="auto">
          <a:xfrm>
            <a:off x="0" y="2165350"/>
            <a:ext cx="9144000" cy="469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1221A734-48D3-4309-AE05-C13E4AD6CC0A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3D3636DE-2525-4F2C-83B4-A7E206F6E61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9">
            <a:extLst>
              <a:ext uri="{FF2B5EF4-FFF2-40B4-BE49-F238E27FC236}">
                <a16:creationId xmlns:a16="http://schemas.microsoft.com/office/drawing/2014/main" id="{9C28BF1B-0011-48EA-B67F-A5A8823CC70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42410576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C919233B-5E39-4596-98E7-F83496DD54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2"/>
          <a:stretch>
            <a:fillRect/>
          </a:stretch>
        </p:blipFill>
        <p:spPr bwMode="auto">
          <a:xfrm>
            <a:off x="0" y="2165350"/>
            <a:ext cx="9144000" cy="471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30D8479C-5853-479E-9FA1-2A8238D1EE07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B5EE5A47-2B44-4E09-BBE5-EF2E7BE68FF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9">
            <a:extLst>
              <a:ext uri="{FF2B5EF4-FFF2-40B4-BE49-F238E27FC236}">
                <a16:creationId xmlns:a16="http://schemas.microsoft.com/office/drawing/2014/main" id="{09797A41-9B61-49F3-AD7D-D556E9B3287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567364024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>
            <a:extLst>
              <a:ext uri="{FF2B5EF4-FFF2-40B4-BE49-F238E27FC236}">
                <a16:creationId xmlns:a16="http://schemas.microsoft.com/office/drawing/2014/main" id="{38DE8498-10B8-4C99-A7C9-90908C0B71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85"/>
          <a:stretch>
            <a:fillRect/>
          </a:stretch>
        </p:blipFill>
        <p:spPr bwMode="auto">
          <a:xfrm>
            <a:off x="0" y="2165350"/>
            <a:ext cx="9144000" cy="471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04F827B6-87C1-465F-9A74-5EEAF387352F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A24549CA-1705-4C6A-A305-C027E674F7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9">
            <a:extLst>
              <a:ext uri="{FF2B5EF4-FFF2-40B4-BE49-F238E27FC236}">
                <a16:creationId xmlns:a16="http://schemas.microsoft.com/office/drawing/2014/main" id="{3F7EE464-B359-4068-B4A0-19A17327503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0200"/>
            <a:ext cx="1285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2598628873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ssholder for tittel 1">
            <a:extLst>
              <a:ext uri="{FF2B5EF4-FFF2-40B4-BE49-F238E27FC236}">
                <a16:creationId xmlns:a16="http://schemas.microsoft.com/office/drawing/2014/main" id="{B36D4940-E7A4-463F-BEFB-F96CC0B24FE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36588" y="296863"/>
            <a:ext cx="7870825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tittelstil</a:t>
            </a:r>
          </a:p>
        </p:txBody>
      </p:sp>
      <p:sp>
        <p:nvSpPr>
          <p:cNvPr id="1027" name="Plassholder for tekst 2">
            <a:extLst>
              <a:ext uri="{FF2B5EF4-FFF2-40B4-BE49-F238E27FC236}">
                <a16:creationId xmlns:a16="http://schemas.microsoft.com/office/drawing/2014/main" id="{2AB2EE7A-F0BB-41E6-BE70-5111F7667AA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36588" y="1262063"/>
            <a:ext cx="7870825" cy="461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180000" rIns="9144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tekststiler i malen</a:t>
            </a:r>
          </a:p>
          <a:p>
            <a:pPr lvl="1"/>
            <a:r>
              <a:rPr lang="nb-NO" altLang="nb-NO"/>
              <a:t>Andre nivå</a:t>
            </a:r>
          </a:p>
          <a:p>
            <a:pPr lvl="2"/>
            <a:r>
              <a:rPr lang="nb-NO" altLang="nb-NO"/>
              <a:t>Tredje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416D50A-5007-4F17-B138-5E60364FEE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6950" y="6356350"/>
            <a:ext cx="1323975" cy="365125"/>
          </a:xfrm>
          <a:prstGeom prst="rect">
            <a:avLst/>
          </a:prstGeom>
        </p:spPr>
        <p:txBody>
          <a:bodyPr vert="horz" lIns="3600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373591F-01BD-4416-A935-2C2FEAAC15F7}" type="datetime1">
              <a:rPr lang="nb-NO"/>
              <a:pPr>
                <a:defRPr/>
              </a:pPr>
              <a:t>21.01.2021</a:t>
            </a:fld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0E30BDB-1D9F-48DA-A639-2491A7F0E0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6588" y="6356350"/>
            <a:ext cx="3603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A73A26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7409571-C015-44BC-8D32-331D5EC3878A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pic>
        <p:nvPicPr>
          <p:cNvPr id="1030" name="Bilde 12">
            <a:extLst>
              <a:ext uri="{FF2B5EF4-FFF2-40B4-BE49-F238E27FC236}">
                <a16:creationId xmlns:a16="http://schemas.microsoft.com/office/drawing/2014/main" id="{BB115AD2-6108-4DD8-8EC1-8B11985370C3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338" y="287338"/>
            <a:ext cx="46037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lassholder for bunntekst 6">
            <a:extLst>
              <a:ext uri="{FF2B5EF4-FFF2-40B4-BE49-F238E27FC236}">
                <a16:creationId xmlns:a16="http://schemas.microsoft.com/office/drawing/2014/main" id="{0CD0E4DA-16FE-4B34-B5FE-69770A2D8E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01" r:id="rId1"/>
    <p:sldLayoutId id="2147486602" r:id="rId2"/>
    <p:sldLayoutId id="2147486603" r:id="rId3"/>
    <p:sldLayoutId id="2147486604" r:id="rId4"/>
    <p:sldLayoutId id="2147486605" r:id="rId5"/>
    <p:sldLayoutId id="2147486606" r:id="rId6"/>
    <p:sldLayoutId id="2147486607" r:id="rId7"/>
    <p:sldLayoutId id="2147486608" r:id="rId8"/>
    <p:sldLayoutId id="2147486609" r:id="rId9"/>
    <p:sldLayoutId id="2147486610" r:id="rId10"/>
    <p:sldLayoutId id="2147486611" r:id="rId11"/>
    <p:sldLayoutId id="2147486612" r:id="rId12"/>
    <p:sldLayoutId id="2147486613" r:id="rId13"/>
    <p:sldLayoutId id="2147486614" r:id="rId14"/>
    <p:sldLayoutId id="2147486615" r:id="rId15"/>
    <p:sldLayoutId id="2147486616" r:id="rId16"/>
    <p:sldLayoutId id="2147486599" r:id="rId17"/>
    <p:sldLayoutId id="2147486600" r:id="rId18"/>
    <p:sldLayoutId id="2147486617" r:id="rId19"/>
    <p:sldLayoutId id="2147486618" r:id="rId20"/>
    <p:sldLayoutId id="2147486619" r:id="rId21"/>
  </p:sldLayoutIdLst>
  <p:hf hdr="0" dt="0"/>
  <p:txStyles>
    <p:titleStyle>
      <a:lvl1pPr algn="l" defTabSz="457200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600" b="1" kern="1200">
          <a:solidFill>
            <a:srgbClr val="BE4F19"/>
          </a:solidFill>
          <a:latin typeface="Calibri"/>
          <a:ea typeface="ＭＳ Ｐゴシック" charset="-128"/>
          <a:cs typeface="Calibri"/>
        </a:defRPr>
      </a:lvl1pPr>
      <a:lvl2pPr algn="l" defTabSz="457200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rgbClr val="BE4F19"/>
          </a:solidFill>
          <a:latin typeface="Calibri" charset="0"/>
          <a:ea typeface="ＭＳ Ｐゴシック" charset="-128"/>
          <a:cs typeface="Calibri" panose="020F0502020204030204" pitchFamily="34" charset="0"/>
        </a:defRPr>
      </a:lvl2pPr>
      <a:lvl3pPr algn="l" defTabSz="457200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rgbClr val="BE4F19"/>
          </a:solidFill>
          <a:latin typeface="Calibri" charset="0"/>
          <a:ea typeface="ＭＳ Ｐゴシック" charset="-128"/>
          <a:cs typeface="Calibri" panose="020F0502020204030204" pitchFamily="34" charset="0"/>
        </a:defRPr>
      </a:lvl3pPr>
      <a:lvl4pPr algn="l" defTabSz="457200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rgbClr val="BE4F19"/>
          </a:solidFill>
          <a:latin typeface="Calibri" charset="0"/>
          <a:ea typeface="ＭＳ Ｐゴシック" charset="-128"/>
          <a:cs typeface="Calibri" panose="020F0502020204030204" pitchFamily="34" charset="0"/>
        </a:defRPr>
      </a:lvl4pPr>
      <a:lvl5pPr algn="l" defTabSz="457200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rgbClr val="BE4F19"/>
          </a:solidFill>
          <a:latin typeface="Calibri" charset="0"/>
          <a:ea typeface="ＭＳ Ｐゴシック" charset="-128"/>
          <a:cs typeface="Calibri" panose="020F0502020204030204" pitchFamily="34" charset="0"/>
        </a:defRPr>
      </a:lvl5pPr>
      <a:lvl6pPr marL="457200" algn="l" defTabSz="457200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rgbClr val="BE4F19"/>
          </a:solidFill>
          <a:latin typeface="Calibri" charset="0"/>
          <a:ea typeface="ＭＳ Ｐゴシック" charset="-128"/>
        </a:defRPr>
      </a:lvl6pPr>
      <a:lvl7pPr marL="914400" algn="l" defTabSz="457200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rgbClr val="BE4F19"/>
          </a:solidFill>
          <a:latin typeface="Calibri" charset="0"/>
          <a:ea typeface="ＭＳ Ｐゴシック" charset="-128"/>
        </a:defRPr>
      </a:lvl7pPr>
      <a:lvl8pPr marL="1371600" algn="l" defTabSz="457200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rgbClr val="BE4F19"/>
          </a:solidFill>
          <a:latin typeface="Calibri" charset="0"/>
          <a:ea typeface="ＭＳ Ｐゴシック" charset="-128"/>
        </a:defRPr>
      </a:lvl8pPr>
      <a:lvl9pPr marL="1828800" algn="l" defTabSz="457200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rgbClr val="BE4F19"/>
          </a:solidFill>
          <a:latin typeface="Calibri" charset="0"/>
          <a:ea typeface="ＭＳ Ｐゴシック" charset="-128"/>
        </a:defRPr>
      </a:lvl9pPr>
    </p:titleStyle>
    <p:bodyStyle>
      <a:lvl1pPr marL="179388" indent="-179388" algn="l" defTabSz="457200" rtl="0" eaLnBrk="0" fontAlgn="base" hangingPunct="0">
        <a:spcBef>
          <a:spcPts val="900"/>
        </a:spcBef>
        <a:spcAft>
          <a:spcPct val="0"/>
        </a:spcAft>
        <a:buClr>
          <a:srgbClr val="A73A26"/>
        </a:buClr>
        <a:buSzPct val="10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marL="395288" indent="-179388" algn="l" defTabSz="457200" rtl="0" eaLnBrk="0" fontAlgn="base" hangingPunct="0">
        <a:spcBef>
          <a:spcPts val="600"/>
        </a:spcBef>
        <a:spcAft>
          <a:spcPct val="0"/>
        </a:spcAft>
        <a:buClr>
          <a:srgbClr val="A73A26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alibri"/>
          <a:ea typeface="ＭＳ Ｐゴシック" charset="-128"/>
          <a:cs typeface="Calibri"/>
        </a:defRPr>
      </a:lvl2pPr>
      <a:lvl3pPr marL="611188" indent="-179388" algn="l" defTabSz="457200" rtl="0" eaLnBrk="0" fontAlgn="base" hangingPunct="0">
        <a:spcBef>
          <a:spcPts val="600"/>
        </a:spcBef>
        <a:spcAft>
          <a:spcPct val="0"/>
        </a:spcAft>
        <a:buClr>
          <a:srgbClr val="A73A26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alibri"/>
          <a:ea typeface="ＭＳ Ｐゴシック" charset="-128"/>
          <a:cs typeface="Calibri"/>
        </a:defRPr>
      </a:lvl3pPr>
      <a:lvl4pPr marL="790575" indent="-179388" algn="l" defTabSz="457200" rtl="0" eaLnBrk="0" fontAlgn="base" hangingPunct="0">
        <a:spcBef>
          <a:spcPts val="600"/>
        </a:spcBef>
        <a:spcAft>
          <a:spcPct val="0"/>
        </a:spcAft>
        <a:buClr>
          <a:srgbClr val="A73A26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alibri" pitchFamily="34" charset="0"/>
          <a:ea typeface="ＭＳ Ｐゴシック" charset="-128"/>
          <a:cs typeface="Calibri" pitchFamily="34" charset="0"/>
        </a:defRPr>
      </a:lvl4pPr>
      <a:lvl5pPr marL="971550" indent="-179388" algn="l" defTabSz="457200" rtl="0" eaLnBrk="0" fontAlgn="base" hangingPunct="0">
        <a:spcBef>
          <a:spcPts val="600"/>
        </a:spcBef>
        <a:spcAft>
          <a:spcPct val="0"/>
        </a:spcAft>
        <a:buClr>
          <a:srgbClr val="A73A2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alibri" pitchFamily="34" charset="0"/>
          <a:ea typeface="ＭＳ Ｐゴシック" charset="-128"/>
          <a:cs typeface="Calibri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22">
            <a:extLst>
              <a:ext uri="{FF2B5EF4-FFF2-40B4-BE49-F238E27FC236}">
                <a16:creationId xmlns:a16="http://schemas.microsoft.com/office/drawing/2014/main" id="{BE1B384A-AEE2-4987-A9DE-21ECBE2A1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4513" y="2192338"/>
            <a:ext cx="3203575" cy="2287587"/>
          </a:xfrm>
        </p:spPr>
        <p:txBody>
          <a:bodyPr/>
          <a:lstStyle/>
          <a:p>
            <a:pPr eaLnBrk="1" hangingPunct="1"/>
            <a:r>
              <a:rPr lang="nb-NO" altLang="nb-NO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Produksjon fra norsk sokkel 2020</a:t>
            </a:r>
            <a:br>
              <a:rPr lang="nb-NO" altLang="nb-NO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</a:br>
            <a:r>
              <a:rPr lang="nb-NO" altLang="nb-NO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sammenlignet med prognose og 2019</a:t>
            </a:r>
          </a:p>
        </p:txBody>
      </p:sp>
      <p:sp>
        <p:nvSpPr>
          <p:cNvPr id="23555" name="Subtitle 23">
            <a:extLst>
              <a:ext uri="{FF2B5EF4-FFF2-40B4-BE49-F238E27FC236}">
                <a16:creationId xmlns:a16="http://schemas.microsoft.com/office/drawing/2014/main" id="{F5F5F8CC-25E2-4EEE-9EA9-473212A065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24513" y="4479925"/>
            <a:ext cx="3203575" cy="307975"/>
          </a:xfrm>
        </p:spPr>
        <p:txBody>
          <a:bodyPr/>
          <a:lstStyle/>
          <a:p>
            <a:pPr eaLnBrk="1" hangingPunct="1"/>
            <a:r>
              <a:rPr lang="nb-NO" altLang="nb-NO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Oppdatert </a:t>
            </a:r>
            <a:r>
              <a:rPr lang="nb-NO" altLang="nb-NO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t.o.m</a:t>
            </a:r>
            <a:r>
              <a:rPr lang="nb-NO" altLang="nb-NO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desember</a:t>
            </a: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tel 1">
            <a:extLst>
              <a:ext uri="{FF2B5EF4-FFF2-40B4-BE49-F238E27FC236}">
                <a16:creationId xmlns:a16="http://schemas.microsoft.com/office/drawing/2014/main" id="{893C9335-ADA4-4350-AC0A-14DF67BBA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Produksjon desember 2020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ECE7C5A4-E562-4AD7-AF94-4415C94F14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26" y="1700808"/>
            <a:ext cx="7887722" cy="352839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tel 1">
            <a:extLst>
              <a:ext uri="{FF2B5EF4-FFF2-40B4-BE49-F238E27FC236}">
                <a16:creationId xmlns:a16="http://schemas.microsoft.com/office/drawing/2014/main" id="{4DDF2B6F-8014-414F-BB69-3A61205B2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Oljeproduksjon 2020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9625795"/>
              </p:ext>
            </p:extLst>
          </p:nvPr>
        </p:nvGraphicFramePr>
        <p:xfrm>
          <a:off x="615121" y="1268760"/>
          <a:ext cx="7378860" cy="5367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4">
            <a:extLst>
              <a:ext uri="{FF2B5EF4-FFF2-40B4-BE49-F238E27FC236}">
                <a16:creationId xmlns:a16="http://schemas.microsoft.com/office/drawing/2014/main" id="{795197E0-FBCE-4434-9302-7A683677E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nb-NO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Væskeproduksjon 2020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1680706"/>
              </p:ext>
            </p:extLst>
          </p:nvPr>
        </p:nvGraphicFramePr>
        <p:xfrm>
          <a:off x="755576" y="1322291"/>
          <a:ext cx="7992888" cy="4843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tel 1">
            <a:extLst>
              <a:ext uri="{FF2B5EF4-FFF2-40B4-BE49-F238E27FC236}">
                <a16:creationId xmlns:a16="http://schemas.microsoft.com/office/drawing/2014/main" id="{C81590FA-A6AE-4FC6-8224-F5F9A06F1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588" y="260350"/>
            <a:ext cx="7870825" cy="900113"/>
          </a:xfrm>
        </p:spPr>
        <p:txBody>
          <a:bodyPr/>
          <a:lstStyle/>
          <a:p>
            <a:pPr eaLnBrk="1" hangingPunct="1"/>
            <a:r>
              <a:rPr lang="nb-NO" altLang="nb-NO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Gassproduksjon 2020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0000000-0008-0000-06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062263"/>
              </p:ext>
            </p:extLst>
          </p:nvPr>
        </p:nvGraphicFramePr>
        <p:xfrm>
          <a:off x="395536" y="1412776"/>
          <a:ext cx="8183885" cy="5040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Lysark (bokmål)">
  <a:themeElements>
    <a:clrScheme name="OD Standard 2014">
      <a:dk1>
        <a:sysClr val="windowText" lastClr="000000"/>
      </a:dk1>
      <a:lt1>
        <a:sysClr val="window" lastClr="FFFFFF"/>
      </a:lt1>
      <a:dk2>
        <a:srgbClr val="004459"/>
      </a:dk2>
      <a:lt2>
        <a:srgbClr val="E5E4E0"/>
      </a:lt2>
      <a:accent1>
        <a:srgbClr val="BC4F07"/>
      </a:accent1>
      <a:accent2>
        <a:srgbClr val="F99B0C"/>
      </a:accent2>
      <a:accent3>
        <a:srgbClr val="26686D"/>
      </a:accent3>
      <a:accent4>
        <a:srgbClr val="568E14"/>
      </a:accent4>
      <a:accent5>
        <a:srgbClr val="54B7C6"/>
      </a:accent5>
      <a:accent6>
        <a:srgbClr val="CEA24E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ysark (norsk)" id="{E501F8C2-5736-4301-AB41-3C2267C8E70E}" vid="{4329E039-5224-4BDA-94FD-F57DC1D62B85}"/>
    </a:ext>
  </a:extLst>
</a:theme>
</file>

<file path=ppt/theme/theme2.xml><?xml version="1.0" encoding="utf-8"?>
<a:theme xmlns:a="http://schemas.openxmlformats.org/drawingml/2006/main" name="Office-tema">
  <a:themeElements>
    <a:clrScheme name="OD Standard 2014">
      <a:dk1>
        <a:sysClr val="windowText" lastClr="000000"/>
      </a:dk1>
      <a:lt1>
        <a:sysClr val="window" lastClr="FFFFFF"/>
      </a:lt1>
      <a:dk2>
        <a:srgbClr val="004459"/>
      </a:dk2>
      <a:lt2>
        <a:srgbClr val="E5E4E0"/>
      </a:lt2>
      <a:accent1>
        <a:srgbClr val="BC4F07"/>
      </a:accent1>
      <a:accent2>
        <a:srgbClr val="F99B0C"/>
      </a:accent2>
      <a:accent3>
        <a:srgbClr val="26686D"/>
      </a:accent3>
      <a:accent4>
        <a:srgbClr val="568E14"/>
      </a:accent4>
      <a:accent5>
        <a:srgbClr val="54B7C6"/>
      </a:accent5>
      <a:accent6>
        <a:srgbClr val="CEA24E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3B1A1E488B9B84394B71BFCA87C4769" ma:contentTypeVersion="10" ma:contentTypeDescription="Opprett et nytt dokument." ma:contentTypeScope="" ma:versionID="7e11159bee1b6660e09c490430961e13">
  <xsd:schema xmlns:xsd="http://www.w3.org/2001/XMLSchema" xmlns:xs="http://www.w3.org/2001/XMLSchema" xmlns:p="http://schemas.microsoft.com/office/2006/metadata/properties" xmlns:ns3="0d5c3087-156b-4c12-90db-3fdf05b7bd9e" targetNamespace="http://schemas.microsoft.com/office/2006/metadata/properties" ma:root="true" ma:fieldsID="1ae089bcc975c2bd1e258e064c4aa1bd" ns3:_="">
    <xsd:import namespace="0d5c3087-156b-4c12-90db-3fdf05b7bd9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5c3087-156b-4c12-90db-3fdf05b7bd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6B9B5EE-3048-47F4-9FAD-F6C4881378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d5c3087-156b-4c12-90db-3fdf05b7bd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6F72BE7-D959-4092-ACCC-5A70CD38FB5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F67F637-E34E-4EB4-93D2-8EA7042F3F1B}">
  <ds:schemaRefs>
    <ds:schemaRef ds:uri="http://schemas.microsoft.com/office/2006/documentManagement/types"/>
    <ds:schemaRef ds:uri="http://purl.org/dc/elements/1.1/"/>
    <ds:schemaRef ds:uri="0d5c3087-156b-4c12-90db-3fdf05b7bd9e"/>
    <ds:schemaRef ds:uri="http://schemas.microsoft.com/office/2006/metadata/properties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Lysark (norsk)</Template>
  <TotalTime>781</TotalTime>
  <Words>46</Words>
  <Application>Microsoft Office PowerPoint</Application>
  <PresentationFormat>Skjermfremvisning (4:3)</PresentationFormat>
  <Paragraphs>13</Paragraphs>
  <Slides>5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9" baseType="lpstr">
      <vt:lpstr>Arial</vt:lpstr>
      <vt:lpstr>Calibri</vt:lpstr>
      <vt:lpstr>Verdana</vt:lpstr>
      <vt:lpstr>Lysark (bokmål)</vt:lpstr>
      <vt:lpstr>Produksjon fra norsk sokkel 2020 sammenlignet med prognose og 2019</vt:lpstr>
      <vt:lpstr>Produksjon desember 2020</vt:lpstr>
      <vt:lpstr>Oljeproduksjon 2020</vt:lpstr>
      <vt:lpstr>Væskeproduksjon 2020</vt:lpstr>
      <vt:lpstr>Gassproduksjon 2020</vt:lpstr>
    </vt:vector>
  </TitlesOfParts>
  <Company>OD - PTIL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Produksjon fra norsk sokkel 2016 sammenlignet med prognose og 2015</dc:title>
  <dc:creator>Rovik Inger Margrethe</dc:creator>
  <cp:lastModifiedBy>Bjørøen Arne</cp:lastModifiedBy>
  <cp:revision>109</cp:revision>
  <cp:lastPrinted>2020-11-23T07:30:26Z</cp:lastPrinted>
  <dcterms:created xsi:type="dcterms:W3CDTF">2016-05-19T11:33:01Z</dcterms:created>
  <dcterms:modified xsi:type="dcterms:W3CDTF">2021-01-21T11:55:06Z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0x01010093B1A1E488B9B84394B71BFCA87C4769</vt:lpwstr>
  </property>
</Properties>
</file>