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19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A4FFDE02-A678-4E8A-A2CD-4382CAF6BBC0}"/>
    <pc:docChg chg="custSel modSld">
      <pc:chgData name="Bjørøen Arne" userId="77caff36-2c7f-4bf1-afb9-b9a4690d1a7c" providerId="ADAL" clId="{A4FFDE02-A678-4E8A-A2CD-4382CAF6BBC0}" dt="2021-01-21T12:02:13.893" v="49" actId="1038"/>
      <pc:docMkLst>
        <pc:docMk/>
      </pc:docMkLst>
      <pc:sldChg chg="modSp">
        <pc:chgData name="Bjørøen Arne" userId="77caff36-2c7f-4bf1-afb9-b9a4690d1a7c" providerId="ADAL" clId="{A4FFDE02-A678-4E8A-A2CD-4382CAF6BBC0}" dt="2021-01-21T11:57:31.019" v="9" actId="20577"/>
        <pc:sldMkLst>
          <pc:docMk/>
          <pc:sldMk cId="0" sldId="258"/>
        </pc:sldMkLst>
        <pc:spChg chg="mod">
          <ac:chgData name="Bjørøen Arne" userId="77caff36-2c7f-4bf1-afb9-b9a4690d1a7c" providerId="ADAL" clId="{A4FFDE02-A678-4E8A-A2CD-4382CAF6BBC0}" dt="2021-01-21T11:57:31.019" v="9" actId="20577"/>
          <ac:spMkLst>
            <pc:docMk/>
            <pc:sldMk cId="0" sldId="258"/>
            <ac:spMk id="23555" creationId="{AAB41E4E-B343-46A6-A206-BA0C36E431AD}"/>
          </ac:spMkLst>
        </pc:spChg>
      </pc:sldChg>
      <pc:sldChg chg="addSp delSp modSp mod">
        <pc:chgData name="Bjørøen Arne" userId="77caff36-2c7f-4bf1-afb9-b9a4690d1a7c" providerId="ADAL" clId="{A4FFDE02-A678-4E8A-A2CD-4382CAF6BBC0}" dt="2021-01-21T11:59:54.082" v="31"/>
        <pc:sldMkLst>
          <pc:docMk/>
          <pc:sldMk cId="0" sldId="260"/>
        </pc:sldMkLst>
        <pc:graphicFrameChg chg="add mod">
          <ac:chgData name="Bjørøen Arne" userId="77caff36-2c7f-4bf1-afb9-b9a4690d1a7c" providerId="ADAL" clId="{A4FFDE02-A678-4E8A-A2CD-4382CAF6BBC0}" dt="2021-01-21T11:59:54.082" v="31"/>
          <ac:graphicFrameMkLst>
            <pc:docMk/>
            <pc:sldMk cId="0" sldId="260"/>
            <ac:graphicFrameMk id="4" creationId="{00000000-0008-0000-0300-000002000000}"/>
          </ac:graphicFrameMkLst>
        </pc:graphicFrameChg>
        <pc:graphicFrameChg chg="del">
          <ac:chgData name="Bjørøen Arne" userId="77caff36-2c7f-4bf1-afb9-b9a4690d1a7c" providerId="ADAL" clId="{A4FFDE02-A678-4E8A-A2CD-4382CAF6BBC0}" dt="2021-01-21T11:59:23.026" v="25" actId="478"/>
          <ac:graphicFrameMkLst>
            <pc:docMk/>
            <pc:sldMk cId="0" sldId="260"/>
            <ac:graphicFrameMk id="5" creationId="{3F179277-CA70-46A2-8E33-A7464791CF8A}"/>
          </ac:graphicFrameMkLst>
        </pc:graphicFrameChg>
      </pc:sldChg>
      <pc:sldChg chg="addSp delSp modSp mod">
        <pc:chgData name="Bjørøen Arne" userId="77caff36-2c7f-4bf1-afb9-b9a4690d1a7c" providerId="ADAL" clId="{A4FFDE02-A678-4E8A-A2CD-4382CAF6BBC0}" dt="2021-01-21T12:02:13.893" v="49" actId="1038"/>
        <pc:sldMkLst>
          <pc:docMk/>
          <pc:sldMk cId="0" sldId="262"/>
        </pc:sldMkLst>
        <pc:graphicFrameChg chg="add mod">
          <ac:chgData name="Bjørøen Arne" userId="77caff36-2c7f-4bf1-afb9-b9a4690d1a7c" providerId="ADAL" clId="{A4FFDE02-A678-4E8A-A2CD-4382CAF6BBC0}" dt="2021-01-21T12:02:13.893" v="49" actId="1038"/>
          <ac:graphicFrameMkLst>
            <pc:docMk/>
            <pc:sldMk cId="0" sldId="262"/>
            <ac:graphicFrameMk id="4" creationId="{00000000-0008-0000-0700-000002000000}"/>
          </ac:graphicFrameMkLst>
        </pc:graphicFrameChg>
        <pc:graphicFrameChg chg="del">
          <ac:chgData name="Bjørøen Arne" userId="77caff36-2c7f-4bf1-afb9-b9a4690d1a7c" providerId="ADAL" clId="{A4FFDE02-A678-4E8A-A2CD-4382CAF6BBC0}" dt="2021-01-21T12:00:57.539" v="40" actId="478"/>
          <ac:graphicFrameMkLst>
            <pc:docMk/>
            <pc:sldMk cId="0" sldId="262"/>
            <ac:graphicFrameMk id="5" creationId="{00000000-0008-0000-0700-000002000000}"/>
          </ac:graphicFrameMkLst>
        </pc:graphicFrameChg>
      </pc:sldChg>
      <pc:sldChg chg="addSp delSp modSp">
        <pc:chgData name="Bjørøen Arne" userId="77caff36-2c7f-4bf1-afb9-b9a4690d1a7c" providerId="ADAL" clId="{A4FFDE02-A678-4E8A-A2CD-4382CAF6BBC0}" dt="2021-01-21T11:59:06.370" v="24" actId="14100"/>
        <pc:sldMkLst>
          <pc:docMk/>
          <pc:sldMk cId="0" sldId="263"/>
        </pc:sldMkLst>
        <pc:spChg chg="mod">
          <ac:chgData name="Bjørøen Arne" userId="77caff36-2c7f-4bf1-afb9-b9a4690d1a7c" providerId="ADAL" clId="{A4FFDE02-A678-4E8A-A2CD-4382CAF6BBC0}" dt="2021-01-21T11:57:39.375" v="19" actId="20577"/>
          <ac:spMkLst>
            <pc:docMk/>
            <pc:sldMk cId="0" sldId="263"/>
            <ac:spMk id="25602" creationId="{9B69BF74-6967-4790-8024-ADBEC7322C48}"/>
          </ac:spMkLst>
        </pc:spChg>
        <pc:picChg chg="del">
          <ac:chgData name="Bjørøen Arne" userId="77caff36-2c7f-4bf1-afb9-b9a4690d1a7c" providerId="ADAL" clId="{A4FFDE02-A678-4E8A-A2CD-4382CAF6BBC0}" dt="2021-01-21T11:57:44.748" v="20" actId="478"/>
          <ac:picMkLst>
            <pc:docMk/>
            <pc:sldMk cId="0" sldId="263"/>
            <ac:picMk id="2" creationId="{36A3C1DC-BF87-4FA4-AE06-2A106C6303B9}"/>
          </ac:picMkLst>
        </pc:picChg>
        <pc:picChg chg="add mod">
          <ac:chgData name="Bjørøen Arne" userId="77caff36-2c7f-4bf1-afb9-b9a4690d1a7c" providerId="ADAL" clId="{A4FFDE02-A678-4E8A-A2CD-4382CAF6BBC0}" dt="2021-01-21T11:59:06.370" v="24" actId="14100"/>
          <ac:picMkLst>
            <pc:docMk/>
            <pc:sldMk cId="0" sldId="263"/>
            <ac:picMk id="3" creationId="{7F66D654-15AE-4568-9426-E0C5D2221D06}"/>
          </ac:picMkLst>
        </pc:picChg>
      </pc:sldChg>
      <pc:sldChg chg="addSp delSp modSp mod">
        <pc:chgData name="Bjørøen Arne" userId="77caff36-2c7f-4bf1-afb9-b9a4690d1a7c" providerId="ADAL" clId="{A4FFDE02-A678-4E8A-A2CD-4382CAF6BBC0}" dt="2021-01-21T12:00:47.225" v="39"/>
        <pc:sldMkLst>
          <pc:docMk/>
          <pc:sldMk cId="0" sldId="264"/>
        </pc:sldMkLst>
        <pc:graphicFrameChg chg="add mod">
          <ac:chgData name="Bjørøen Arne" userId="77caff36-2c7f-4bf1-afb9-b9a4690d1a7c" providerId="ADAL" clId="{A4FFDE02-A678-4E8A-A2CD-4382CAF6BBC0}" dt="2021-01-21T12:00:47.225" v="39"/>
          <ac:graphicFrameMkLst>
            <pc:docMk/>
            <pc:sldMk cId="0" sldId="264"/>
            <ac:graphicFrameMk id="4" creationId="{00000000-0008-0000-0500-000002000000}"/>
          </ac:graphicFrameMkLst>
        </pc:graphicFrameChg>
        <pc:graphicFrameChg chg="del">
          <ac:chgData name="Bjørøen Arne" userId="77caff36-2c7f-4bf1-afb9-b9a4690d1a7c" providerId="ADAL" clId="{A4FFDE02-A678-4E8A-A2CD-4382CAF6BBC0}" dt="2021-01-21T12:00:05.628" v="32" actId="478"/>
          <ac:graphicFrameMkLst>
            <pc:docMk/>
            <pc:sldMk cId="0" sldId="264"/>
            <ac:graphicFrameMk id="5" creationId="{00000000-0008-0000-0500-000002000000}"/>
          </ac:graphicFrameMkLst>
        </pc:graphicFrameChg>
      </pc:sldChg>
    </pc:docChg>
  </pc:docChgLst>
  <pc:docChgLst>
    <pc:chgData name="Bjørøen Arne" userId="77caff36-2c7f-4bf1-afb9-b9a4690d1a7c" providerId="ADAL" clId="{57A3DA50-3AA1-479D-A2DD-E5B7868E89AA}"/>
    <pc:docChg chg="custSel modSld">
      <pc:chgData name="Bjørøen Arne" userId="77caff36-2c7f-4bf1-afb9-b9a4690d1a7c" providerId="ADAL" clId="{57A3DA50-3AA1-479D-A2DD-E5B7868E89AA}" dt="2021-01-21T12:42:12.644" v="3" actId="14100"/>
      <pc:docMkLst>
        <pc:docMk/>
      </pc:docMkLst>
      <pc:sldChg chg="addSp delSp modSp">
        <pc:chgData name="Bjørøen Arne" userId="77caff36-2c7f-4bf1-afb9-b9a4690d1a7c" providerId="ADAL" clId="{57A3DA50-3AA1-479D-A2DD-E5B7868E89AA}" dt="2021-01-21T12:42:12.644" v="3" actId="14100"/>
        <pc:sldMkLst>
          <pc:docMk/>
          <pc:sldMk cId="0" sldId="263"/>
        </pc:sldMkLst>
        <pc:picChg chg="add mod">
          <ac:chgData name="Bjørøen Arne" userId="77caff36-2c7f-4bf1-afb9-b9a4690d1a7c" providerId="ADAL" clId="{57A3DA50-3AA1-479D-A2DD-E5B7868E89AA}" dt="2021-01-21T12:42:12.644" v="3" actId="14100"/>
          <ac:picMkLst>
            <pc:docMk/>
            <pc:sldMk cId="0" sldId="263"/>
            <ac:picMk id="2" creationId="{B4F530B2-EDDC-4418-B940-51B4CFD74BE0}"/>
          </ac:picMkLst>
        </pc:picChg>
        <pc:picChg chg="del">
          <ac:chgData name="Bjørøen Arne" userId="77caff36-2c7f-4bf1-afb9-b9a4690d1a7c" providerId="ADAL" clId="{57A3DA50-3AA1-479D-A2DD-E5B7868E89AA}" dt="2021-01-21T12:42:01.963" v="0" actId="478"/>
          <ac:picMkLst>
            <pc:docMk/>
            <pc:sldMk cId="0" sldId="263"/>
            <ac:picMk id="3" creationId="{7F66D654-15AE-4568-9426-E0C5D2221D0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D2F-4B68-816D-9694A57A440B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D2F-4B68-816D-9694A57A440B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4D2F-4B68-816D-9694A57A440B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4D2F-4B68-816D-9694A57A440B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4D2F-4B68-816D-9694A57A440B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4D2F-4B68-816D-9694A57A440B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4D2F-4B68-816D-9694A57A440B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4D2F-4B68-816D-9694A57A440B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4D2F-4B68-816D-9694A57A440B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4D2F-4B68-816D-9694A57A440B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4D2F-4B68-816D-9694A57A440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D2F-4B68-816D-9694A57A440B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1.8105054838709678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D2F-4B68-816D-9694A57A4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D2F-4B68-816D-9694A57A440B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1.4872806451612903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D2F-4B68-816D-9694A57A4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17C-427A-9E6D-FAFD7037C752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7C-427A-9E6D-FAFD7037C752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A17C-427A-9E6D-FAFD7037C752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A17C-427A-9E6D-FAFD7037C752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A17C-427A-9E6D-FAFD7037C752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A17C-427A-9E6D-FAFD7037C752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A17C-427A-9E6D-FAFD7037C752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A17C-427A-9E6D-FAFD7037C752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A17C-427A-9E6D-FAFD7037C752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A17C-427A-9E6D-FAFD7037C752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A17C-427A-9E6D-FAFD7037C75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17C-427A-9E6D-FAFD7037C752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1.8105054838709678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17C-427A-9E6D-FAFD7037C752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1.359451612903226E-2</c:v>
                </c:pt>
                <c:pt idx="10">
                  <c:v>1.3418666666666667E-2</c:v>
                </c:pt>
                <c:pt idx="11">
                  <c:v>1.3391612903225807E-2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17C-427A-9E6D-FAFD7037C752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0.24936806451612906</c:v>
                </c:pt>
                <c:pt idx="10">
                  <c:v>0.28556600000000004</c:v>
                </c:pt>
                <c:pt idx="11">
                  <c:v>0.31044193548387095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17C-427A-9E6D-FAFD7037C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17C-427A-9E6D-FAFD7037C752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1.792244193548387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17C-427A-9E6D-FAFD7037C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8B6-4FC0-B3A5-CEA6950C594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8B6-4FC0-B3A5-CEA6950C594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8B6-4FC0-B3A5-CEA6950C594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8B6-4FC0-B3A5-CEA6950C594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18B6-4FC0-B3A5-CEA6950C594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18B6-4FC0-B3A5-CEA6950C594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18B6-4FC0-B3A5-CEA6950C594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18B6-4FC0-B3A5-CEA6950C594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18B6-4FC0-B3A5-CEA6950C594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18B6-4FC0-B3A5-CEA6950C594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18B6-4FC0-B3A5-CEA6950C5946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18B6-4FC0-B3A5-CEA6950C5946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332.32258064516128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8B6-4FC0-B3A5-CEA6950C5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8B6-4FC0-B3A5-CEA6950C5946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8B6-4FC0-B3A5-CEA6950C5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0.90039</cdr:x>
      <cdr:y>0.3388</cdr:y>
    </cdr:from>
    <cdr:to>
      <cdr:x>0.9456</cdr:x>
      <cdr:y>0.61107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7755590" y="2631716"/>
          <a:ext cx="1629022" cy="419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0.9235</cdr:x>
      <cdr:y>0.34848</cdr:y>
    </cdr:from>
    <cdr:to>
      <cdr:x>0.96904</cdr:x>
      <cdr:y>0.60121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6962888" y="2074728"/>
          <a:ext cx="1201084" cy="363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0.93436</cdr:x>
      <cdr:y>0.29437</cdr:y>
    </cdr:from>
    <cdr:to>
      <cdr:x>0.97835</cdr:x>
      <cdr:y>0.56514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7183281" y="1817720"/>
          <a:ext cx="1258495" cy="35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2020 compared with prognosis and 2019</a:t>
            </a:r>
            <a:endParaRPr lang="en-GB" altLang="nb-NO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December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December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2020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4F530B2-EDDC-4418-B940-51B4CFD7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26" y="1700808"/>
            <a:ext cx="788772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95817"/>
              </p:ext>
            </p:extLst>
          </p:nvPr>
        </p:nvGraphicFramePr>
        <p:xfrm>
          <a:off x="646112" y="1196976"/>
          <a:ext cx="7742311" cy="529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55750"/>
              </p:ext>
            </p:extLst>
          </p:nvPr>
        </p:nvGraphicFramePr>
        <p:xfrm>
          <a:off x="539552" y="148478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80" y="308089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21349"/>
              </p:ext>
            </p:extLst>
          </p:nvPr>
        </p:nvGraphicFramePr>
        <p:xfrm>
          <a:off x="291363" y="1340768"/>
          <a:ext cx="8169069" cy="464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C32C9-F5F9-4982-B9A2-6E150696EC19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d5c3087-156b-4c12-90db-3fdf05b7bd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756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December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100</cp:revision>
  <cp:lastPrinted>2020-11-23T07:37:07Z</cp:lastPrinted>
  <dcterms:created xsi:type="dcterms:W3CDTF">2016-05-19T11:45:21Z</dcterms:created>
  <dcterms:modified xsi:type="dcterms:W3CDTF">2021-01-21T12:42:20Z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