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19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77D63876-217F-4E35-9D21-9DE077E64E38}"/>
    <pc:docChg chg="custSel modSld">
      <pc:chgData name="Bjørøen Arne" userId="77caff36-2c7f-4bf1-afb9-b9a4690d1a7c" providerId="ADAL" clId="{77D63876-217F-4E35-9D21-9DE077E64E38}" dt="2021-02-16T12:07:56.498" v="48" actId="1076"/>
      <pc:docMkLst>
        <pc:docMk/>
      </pc:docMkLst>
      <pc:sldChg chg="addSp delSp modSp mod">
        <pc:chgData name="Bjørøen Arne" userId="77caff36-2c7f-4bf1-afb9-b9a4690d1a7c" providerId="ADAL" clId="{77D63876-217F-4E35-9D21-9DE077E64E38}" dt="2021-02-16T12:06:23.695" v="32" actId="14100"/>
        <pc:sldMkLst>
          <pc:docMk/>
          <pc:sldMk cId="0" sldId="260"/>
        </pc:sldMkLst>
        <pc:spChg chg="mod">
          <ac:chgData name="Bjørøen Arne" userId="77caff36-2c7f-4bf1-afb9-b9a4690d1a7c" providerId="ADAL" clId="{77D63876-217F-4E35-9D21-9DE077E64E38}" dt="2021-02-16T11:57:47.690" v="21" actId="20577"/>
          <ac:spMkLst>
            <pc:docMk/>
            <pc:sldMk cId="0" sldId="260"/>
            <ac:spMk id="26626" creationId="{F27A5811-1A70-470D-922E-860B36AF3F8B}"/>
          </ac:spMkLst>
        </pc:spChg>
        <pc:graphicFrameChg chg="del">
          <ac:chgData name="Bjørøen Arne" userId="77caff36-2c7f-4bf1-afb9-b9a4690d1a7c" providerId="ADAL" clId="{77D63876-217F-4E35-9D21-9DE077E64E38}" dt="2021-02-16T12:05:42.545" v="26" actId="478"/>
          <ac:graphicFrameMkLst>
            <pc:docMk/>
            <pc:sldMk cId="0" sldId="260"/>
            <ac:graphicFrameMk id="4" creationId="{00000000-0008-0000-0300-000002000000}"/>
          </ac:graphicFrameMkLst>
        </pc:graphicFrameChg>
        <pc:graphicFrameChg chg="add mod">
          <ac:chgData name="Bjørøen Arne" userId="77caff36-2c7f-4bf1-afb9-b9a4690d1a7c" providerId="ADAL" clId="{77D63876-217F-4E35-9D21-9DE077E64E38}" dt="2021-02-16T12:06:23.695" v="32" actId="14100"/>
          <ac:graphicFrameMkLst>
            <pc:docMk/>
            <pc:sldMk cId="0" sldId="260"/>
            <ac:graphicFrameMk id="5" creationId="{00000000-0008-0000-0300-000002000000}"/>
          </ac:graphicFrameMkLst>
        </pc:graphicFrameChg>
      </pc:sldChg>
      <pc:sldChg chg="addSp delSp modSp mod">
        <pc:chgData name="Bjørøen Arne" userId="77caff36-2c7f-4bf1-afb9-b9a4690d1a7c" providerId="ADAL" clId="{77D63876-217F-4E35-9D21-9DE077E64E38}" dt="2021-02-16T12:07:56.498" v="48" actId="1076"/>
        <pc:sldMkLst>
          <pc:docMk/>
          <pc:sldMk cId="0" sldId="262"/>
        </pc:sldMkLst>
        <pc:spChg chg="mod">
          <ac:chgData name="Bjørøen Arne" userId="77caff36-2c7f-4bf1-afb9-b9a4690d1a7c" providerId="ADAL" clId="{77D63876-217F-4E35-9D21-9DE077E64E38}" dt="2021-02-16T11:57:58.372" v="25" actId="20577"/>
          <ac:spMkLst>
            <pc:docMk/>
            <pc:sldMk cId="0" sldId="262"/>
            <ac:spMk id="28674" creationId="{D9B3A70D-DC3F-45A3-AD39-DF07D756C4DC}"/>
          </ac:spMkLst>
        </pc:spChg>
        <pc:graphicFrameChg chg="del">
          <ac:chgData name="Bjørøen Arne" userId="77caff36-2c7f-4bf1-afb9-b9a4690d1a7c" providerId="ADAL" clId="{77D63876-217F-4E35-9D21-9DE077E64E38}" dt="2021-02-16T12:07:23.607" v="40" actId="478"/>
          <ac:graphicFrameMkLst>
            <pc:docMk/>
            <pc:sldMk cId="0" sldId="262"/>
            <ac:graphicFrameMk id="4" creationId="{00000000-0008-0000-0700-000002000000}"/>
          </ac:graphicFrameMkLst>
        </pc:graphicFrameChg>
        <pc:graphicFrameChg chg="add mod">
          <ac:chgData name="Bjørøen Arne" userId="77caff36-2c7f-4bf1-afb9-b9a4690d1a7c" providerId="ADAL" clId="{77D63876-217F-4E35-9D21-9DE077E64E38}" dt="2021-02-16T12:07:56.498" v="48" actId="1076"/>
          <ac:graphicFrameMkLst>
            <pc:docMk/>
            <pc:sldMk cId="0" sldId="262"/>
            <ac:graphicFrameMk id="5" creationId="{00000000-0008-0000-0700-000002000000}"/>
          </ac:graphicFrameMkLst>
        </pc:graphicFrameChg>
      </pc:sldChg>
      <pc:sldChg chg="addSp delSp modSp mod">
        <pc:chgData name="Bjørøen Arne" userId="77caff36-2c7f-4bf1-afb9-b9a4690d1a7c" providerId="ADAL" clId="{77D63876-217F-4E35-9D21-9DE077E64E38}" dt="2021-02-16T11:55:49.160" v="19" actId="14100"/>
        <pc:sldMkLst>
          <pc:docMk/>
          <pc:sldMk cId="0" sldId="263"/>
        </pc:sldMkLst>
        <pc:spChg chg="mod">
          <ac:chgData name="Bjørøen Arne" userId="77caff36-2c7f-4bf1-afb9-b9a4690d1a7c" providerId="ADAL" clId="{77D63876-217F-4E35-9D21-9DE077E64E38}" dt="2021-02-16T11:55:02.722" v="16" actId="20577"/>
          <ac:spMkLst>
            <pc:docMk/>
            <pc:sldMk cId="0" sldId="263"/>
            <ac:spMk id="25602" creationId="{9B69BF74-6967-4790-8024-ADBEC7322C48}"/>
          </ac:spMkLst>
        </pc:spChg>
        <pc:picChg chg="del">
          <ac:chgData name="Bjørøen Arne" userId="77caff36-2c7f-4bf1-afb9-b9a4690d1a7c" providerId="ADAL" clId="{77D63876-217F-4E35-9D21-9DE077E64E38}" dt="2021-02-16T11:55:08.522" v="17" actId="478"/>
          <ac:picMkLst>
            <pc:docMk/>
            <pc:sldMk cId="0" sldId="263"/>
            <ac:picMk id="2" creationId="{B4F530B2-EDDC-4418-B940-51B4CFD74BE0}"/>
          </ac:picMkLst>
        </pc:picChg>
        <pc:picChg chg="add mod">
          <ac:chgData name="Bjørøen Arne" userId="77caff36-2c7f-4bf1-afb9-b9a4690d1a7c" providerId="ADAL" clId="{77D63876-217F-4E35-9D21-9DE077E64E38}" dt="2021-02-16T11:55:49.160" v="19" actId="14100"/>
          <ac:picMkLst>
            <pc:docMk/>
            <pc:sldMk cId="0" sldId="263"/>
            <ac:picMk id="3" creationId="{12EB6491-6CEF-4B4C-818E-C53ECA3E21E8}"/>
          </ac:picMkLst>
        </pc:picChg>
      </pc:sldChg>
      <pc:sldChg chg="addSp delSp modSp mod">
        <pc:chgData name="Bjørøen Arne" userId="77caff36-2c7f-4bf1-afb9-b9a4690d1a7c" providerId="ADAL" clId="{77D63876-217F-4E35-9D21-9DE077E64E38}" dt="2021-02-16T12:07:02.201" v="39"/>
        <pc:sldMkLst>
          <pc:docMk/>
          <pc:sldMk cId="0" sldId="264"/>
        </pc:sldMkLst>
        <pc:spChg chg="mod">
          <ac:chgData name="Bjørøen Arne" userId="77caff36-2c7f-4bf1-afb9-b9a4690d1a7c" providerId="ADAL" clId="{77D63876-217F-4E35-9D21-9DE077E64E38}" dt="2021-02-16T11:57:53.055" v="23" actId="20577"/>
          <ac:spMkLst>
            <pc:docMk/>
            <pc:sldMk cId="0" sldId="264"/>
            <ac:spMk id="27650" creationId="{39B7FC3B-98DA-4AB2-8563-EAF7B1770A65}"/>
          </ac:spMkLst>
        </pc:spChg>
        <pc:graphicFrameChg chg="del">
          <ac:chgData name="Bjørøen Arne" userId="77caff36-2c7f-4bf1-afb9-b9a4690d1a7c" providerId="ADAL" clId="{77D63876-217F-4E35-9D21-9DE077E64E38}" dt="2021-02-16T12:06:34.287" v="33" actId="478"/>
          <ac:graphicFrameMkLst>
            <pc:docMk/>
            <pc:sldMk cId="0" sldId="264"/>
            <ac:graphicFrameMk id="4" creationId="{00000000-0008-0000-0500-000002000000}"/>
          </ac:graphicFrameMkLst>
        </pc:graphicFrameChg>
        <pc:graphicFrameChg chg="add mod">
          <ac:chgData name="Bjørøen Arne" userId="77caff36-2c7f-4bf1-afb9-b9a4690d1a7c" providerId="ADAL" clId="{77D63876-217F-4E35-9D21-9DE077E64E38}" dt="2021-02-16T12:07:02.201" v="39"/>
          <ac:graphicFrameMkLst>
            <pc:docMk/>
            <pc:sldMk cId="0" sldId="264"/>
            <ac:graphicFrameMk id="5" creationId="{00000000-0008-0000-05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Januar%202021/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Januar%202021/Prod_data_pressemelding-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Januar%202021/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777730369914E-2"/>
          <c:y val="0.14772383362793937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48D0-473B-A77F-ECA7D5DA5C78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48D0-473B-A77F-ECA7D5DA5C78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48D0-473B-A77F-ECA7D5DA5C78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48D0-473B-A77F-ECA7D5DA5C78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48D0-473B-A77F-ECA7D5DA5C78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48D0-473B-A77F-ECA7D5DA5C78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48D0-473B-A77F-ECA7D5DA5C78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48D0-473B-A77F-ECA7D5DA5C78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48D0-473B-A77F-ECA7D5DA5C78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48D0-473B-A77F-ECA7D5DA5C78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48D0-473B-A77F-ECA7D5DA5C7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48D0-473B-A77F-ECA7D5DA5C78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1.8038096774193548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8D0-473B-A77F-ECA7D5DA5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Forecast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8D0-473B-A77F-ECA7D5DA5C78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8D0-473B-A77F-ECA7D5DA5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4669647775509"/>
          <c:y val="0.12446411555243493"/>
          <c:w val="0.87456037084039651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84EA-414B-A9E7-05BB3BEEA0EF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84EA-414B-A9E7-05BB3BEEA0EF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84EA-414B-A9E7-05BB3BEEA0EF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84EA-414B-A9E7-05BB3BEEA0EF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84EA-414B-A9E7-05BB3BEEA0EF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84EA-414B-A9E7-05BB3BEEA0EF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84EA-414B-A9E7-05BB3BEEA0EF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84EA-414B-A9E7-05BB3BEEA0EF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84EA-414B-A9E7-05BB3BEEA0EF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84EA-414B-A9E7-05BB3BEEA0EF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84EA-414B-A9E7-05BB3BEEA0E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84EA-414B-A9E7-05BB3BEEA0EF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1.8038096774193548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4EA-414B-A9E7-05BB3BEEA0EF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1.2174193548387098E-2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4EA-414B-A9E7-05BB3BEEA0EF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0.32058709677419356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4EA-414B-A9E7-05BB3BEEA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4EA-414B-A9E7-05BB3BEEA0EF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2.0610909677419356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84EA-414B-A9E7-05BB3BEEA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007-4532-9668-C1CD91B4C79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007-4532-9668-C1CD91B4C79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9007-4532-9668-C1CD91B4C79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9007-4532-9668-C1CD91B4C79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9007-4532-9668-C1CD91B4C79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9007-4532-9668-C1CD91B4C79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9007-4532-9668-C1CD91B4C79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9007-4532-9668-C1CD91B4C79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9007-4532-9668-C1CD91B4C798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9007-4532-9668-C1CD91B4C79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9007-4532-9668-C1CD91B4C798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9007-4532-9668-C1CD91B4C798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007-4532-9668-C1CD91B4C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007-4532-9668-C1CD91B4C798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9007-4532-9668-C1CD91B4C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0.1048</cdr:x>
      <cdr:y>0.31993</cdr:y>
    </cdr:from>
    <cdr:to>
      <cdr:x>0.15001</cdr:x>
      <cdr:y>0.5922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368433" y="2518810"/>
          <a:ext cx="1629022" cy="419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0.11847</cdr:x>
      <cdr:y>0.37931</cdr:y>
    </cdr:from>
    <cdr:to>
      <cdr:x>0.16401</cdr:x>
      <cdr:y>0.64838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475063" y="2352595"/>
          <a:ext cx="1328046" cy="36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0.13128</cdr:x>
      <cdr:y>0.38178</cdr:y>
    </cdr:from>
    <cdr:to>
      <cdr:x>0.17527</cdr:x>
      <cdr:y>0.64332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595709" y="2291138"/>
          <a:ext cx="1258804" cy="351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CF3C2-9F50-45DE-BBFD-1DF87277A49F}" type="datetime1">
              <a:rPr lang="en-GB"/>
              <a:pPr>
                <a:defRPr/>
              </a:pPr>
              <a:t>16/02/2021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163BF1-B61E-4C52-97E4-1075D5A77F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0DB705-D1E4-4119-9590-03E2E9E390E1}" type="datetime1">
              <a:rPr lang="en-GB"/>
              <a:pPr>
                <a:defRPr/>
              </a:pPr>
              <a:t>16/02/2021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AFE4B-050F-43B7-BB9A-8F2A38BC3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208290E-7942-428E-A4BA-A633117E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965D887-D578-48C4-9B22-348DC48C5C9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398D66C-A994-4B56-B428-BED90ADA8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EA5D47A-83F6-4454-BD16-0B15A6656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134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1F11FAA-9F8E-4DF4-8E8D-95BDF5F1E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370A4AA-6415-45A7-800A-B3469CAE5F0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7CFAFB-1A88-478F-9AC7-BD858D01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3A89999-F65C-4EF5-95EA-F25055393F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67529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37E8E9-2DE5-4F10-A9F1-4CF8108E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470FE2A-82F7-4E90-B2E3-1E83E7CE26C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3AE036-D86F-4C6B-B5A3-FA7D94C0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B08DD2-02DD-4B62-9D6A-D10986FCA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53171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8EDA7FA6-FA14-4F12-8672-4899E7AF8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C94B91D-266D-43D2-A64C-F742714731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40FAAC-B07A-4611-8DE2-4C85B5597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B94930-C85E-41F8-B628-185114787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00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10C54B3E-9931-47D4-9EB1-348241F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7E2851E-5743-4F37-B4EB-5DC0A8A7570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3D6002-09AA-4CA8-978F-10322AFB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FBD6DB-E311-41AA-A4F5-D0A5BF4D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757767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921AE2-9D71-484D-B14A-6A872449A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0101C24-7112-4F20-9BE9-2966897F3DB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1004D0E-8C56-4533-8FF8-18329E415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CB4C422-88A5-4459-8350-6E2F0424F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87718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6E4BD159-9181-4C12-AC92-8B93B391716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A2A606D8-47A6-40A3-92D9-F30EF6DC0BF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384CAF4-BE22-4FF9-ADE5-A081C2478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9B2CCCA-CBCF-4611-B0E4-996B462CA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73B8B4-4EE3-48B2-8D49-C1656E6E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46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3D10F8-2369-434A-8BFC-A41A71433CA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A4989409-43DC-4DA9-B723-CBBA7D0F958A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78E3447-1C2B-4FFA-B733-1ACA80544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359AC0D-409F-4A49-AEDC-52FC51954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80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D80C1-00D4-4C0F-871F-18AD796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BFC3-5D4B-4DC9-985A-74B727D10724}" type="datetime1">
              <a:rPr lang="en-GB"/>
              <a:pPr>
                <a:defRPr/>
              </a:pPr>
              <a:t>16/02/2021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09D0D7A-4552-4689-AF36-0315AE85B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DEBA-1D41-448E-B1D4-1EB0B8C27C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EE73FFB1-F1BE-4957-BD19-CCF5B83998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1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6DF8A9-4AE6-4D28-9D44-4AAFD95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88F-6B9E-4D0C-9F23-D2B9B07DEE9D}" type="datetime1">
              <a:rPr lang="en-GB"/>
              <a:pPr>
                <a:defRPr/>
              </a:pPr>
              <a:t>16/02/2021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2C174-7FC7-4E4A-B320-A0088A55D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42A-9F83-4BD9-8DD6-8AC93A58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9A34898-A3F2-45E3-B877-48D146863E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443E92B5-077A-4DCF-B249-0F75EAB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421B-B66C-4F55-976D-DD4C1B601CD8}" type="datetime1">
              <a:rPr lang="en-GB"/>
              <a:pPr>
                <a:defRPr/>
              </a:pPr>
              <a:t>16/02/2021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5B22BCBD-4884-4ECC-8EE1-1983033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03B-1B9C-4475-BE6E-5F797CA8D4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2713C11-45C7-44C3-97FA-475E2780A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8D60271-A5F8-4B1B-9F1A-7ED4C5C3E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11345205-4C3C-43BA-A28F-A12B410304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2A7AC9D-487F-41E3-A936-8FB06AD4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5A322-F810-4157-9654-8C4595E4F1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51994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F64A3FA-B41C-467A-BD88-35C3DE60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16D-B68F-4B02-A466-6F75AC6394F8}" type="datetime1">
              <a:rPr lang="en-GB"/>
              <a:pPr>
                <a:defRPr/>
              </a:pPr>
              <a:t>16/02/2021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1D498862-83B8-4062-9438-FC087083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BB4-BEDA-4FDD-A580-C2BD9C4EF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8DC914-C814-47F7-8F0D-FB45BD38F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4A193-CBEB-4930-B06E-33942F2AC5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ECE3829-E82B-4BA5-A78A-B550FA7A142A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5B09E-FF37-4BA9-90B2-1BFBF93F7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C38395-F22F-4974-8EB7-C73349312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71D504-F1C8-48AA-9C37-0DCF64DA70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E6A4BC-9914-49E2-9D15-7C295CBE4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878C1E-2C51-47AC-BFAA-F64EFC0F37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3198826-1048-478B-A697-8671B710C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0EBC1C-6A14-4472-9112-39093FEDB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80A809-D50F-448F-82AA-CD66049920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8E66C8E-DDBF-4673-9EDE-36A3983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2B8-7952-45CD-9B84-EC67E6D21DA6}" type="datetime1">
              <a:rPr lang="en-GB"/>
              <a:pPr>
                <a:defRPr/>
              </a:pPr>
              <a:t>16/02/2021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98FCB17-473D-4D99-A679-E45459607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0D1-39FB-41F7-9CF6-727AE7DD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0EF4AD7-438A-481C-B144-1400B1383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E27813-DBF0-4B85-8A69-87454EC7744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641E15F-CA04-45E7-9821-09C05E6B9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784F395-86EF-41C1-B2A1-8B4038893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610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BFDAB2C-E905-42C0-A3ED-AA51435B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39C5187-022D-45FA-AFAF-849117CBA9E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A7B23EB-FACC-420F-A717-12CB63DCE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00C544A-C120-4C3C-9449-F50C8F354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3571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665BA7C-07ED-40BA-B905-C55E1686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E28FB1B-D30B-44CD-9AB1-F2E1669941B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0C0BAE-4544-4495-808F-70BB6C8C6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551D07-A495-4C83-8AFD-1E5894137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233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CCE580F-6722-40D4-B64B-96DBA8B52E51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E408B9D9-EC87-4401-A9D1-C849555FAA94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4E240B8-62A9-4100-BE76-074C0E7C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F78FFD-873E-4B62-8B37-05B57074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74B9065-1E03-462D-BCD9-745DBD2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BC720EA-30C6-4336-ABC6-63DEEBB72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F25-3D91-4CB8-9FCE-62319218F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536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D35C0F1-6B7E-4B00-819D-5769E79DD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9821E58-FD5C-408C-9F4B-0561B45368F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68EAB19-A9DA-4C67-B70B-AC20B029F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23C9F5B-E15A-4CAD-B3DC-DE1010249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8908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3B43F4B-C06F-4D14-9B8D-5790F157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4724AD3-8BA5-43A3-ABC9-67A6DCFE93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239084-5EB2-4C1D-89F8-D80B29590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F38D2F5-3326-476E-9A3B-A8BF01AB2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71381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CB32FD5E-541E-4ABB-B60B-D6C231327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FF5C77E-2179-4D48-895F-A0F8873F075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B2FB5-E2DC-4A86-83CD-D80DE5F6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C57D143-16D5-41AE-AE1E-226BB6F55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23612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4C10A8B-F539-4893-AE34-A30F0F9BD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887A3EE-E9DF-46AF-B8E2-92622E4C4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FF2D8-5060-4AD0-B480-2AAF5EA08476}" type="datetime1">
              <a:rPr lang="en-GB"/>
              <a:pPr>
                <a:defRPr/>
              </a:pPr>
              <a:t>16/02/2021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139C4-1D48-47E0-91D5-3F2CBB843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AD9476D-CCA2-4D1E-8365-106FD7F3400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F55D02EA-1CD7-416C-88C1-49700476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2021 compared with prognosis and 2020</a:t>
            </a:r>
            <a:endParaRPr lang="en-GB" altLang="nb-NO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AAB41E4E-B343-46A6-A206-BA0C36E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January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9B69BF74-6967-4790-8024-ADBEC73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January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2EB6491-6CEF-4B4C-818E-C53ECA3E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15809"/>
            <a:ext cx="7855024" cy="35261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F27A5811-1A70-470D-922E-860B36A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26274"/>
              </p:ext>
            </p:extLst>
          </p:nvPr>
        </p:nvGraphicFramePr>
        <p:xfrm>
          <a:off x="584360" y="1412776"/>
          <a:ext cx="80920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39B7FC3B-98DA-4AB2-8563-EAF7B17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57911"/>
              </p:ext>
            </p:extLst>
          </p:nvPr>
        </p:nvGraphicFramePr>
        <p:xfrm>
          <a:off x="467544" y="1412776"/>
          <a:ext cx="8064896" cy="493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D9B3A70D-DC3F-45A3-AD39-DF07D75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80" y="308089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87623"/>
              </p:ext>
            </p:extLst>
          </p:nvPr>
        </p:nvGraphicFramePr>
        <p:xfrm>
          <a:off x="436747" y="1628800"/>
          <a:ext cx="7992888" cy="481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C32C9-F5F9-4982-B9A2-6E150696EC19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d5c3087-156b-4c12-90db-3fdf05b7bd9e"/>
  </ds:schemaRefs>
</ds:datastoreItem>
</file>

<file path=customXml/itemProps2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770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2021 compared with prognosis and 2020</vt:lpstr>
      <vt:lpstr>Production January 2021</vt:lpstr>
      <vt:lpstr>Oil production 2021</vt:lpstr>
      <vt:lpstr>Liquid production 2021</vt:lpstr>
      <vt:lpstr>Gas production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102</cp:revision>
  <cp:lastPrinted>2020-11-23T07:37:07Z</cp:lastPrinted>
  <dcterms:created xsi:type="dcterms:W3CDTF">2016-05-19T11:45:21Z</dcterms:created>
  <dcterms:modified xsi:type="dcterms:W3CDTF">2021-02-16T12:08:08Z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