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4" r:id="rId1"/>
    <p:sldMasterId id="2147483759" r:id="rId2"/>
    <p:sldMasterId id="2147483789" r:id="rId3"/>
    <p:sldMasterId id="2147483826" r:id="rId4"/>
  </p:sldMasterIdLst>
  <p:notesMasterIdLst>
    <p:notesMasterId r:id="rId25"/>
  </p:notesMasterIdLst>
  <p:handoutMasterIdLst>
    <p:handoutMasterId r:id="rId26"/>
  </p:handoutMasterIdLst>
  <p:sldIdLst>
    <p:sldId id="5826" r:id="rId5"/>
    <p:sldId id="5816" r:id="rId6"/>
    <p:sldId id="5823" r:id="rId7"/>
    <p:sldId id="2147472859" r:id="rId8"/>
    <p:sldId id="5821" r:id="rId9"/>
    <p:sldId id="276" r:id="rId10"/>
    <p:sldId id="2147472884" r:id="rId11"/>
    <p:sldId id="2142534335" r:id="rId12"/>
    <p:sldId id="2147472883" r:id="rId13"/>
    <p:sldId id="2147472899" r:id="rId14"/>
    <p:sldId id="2147472897" r:id="rId15"/>
    <p:sldId id="349" r:id="rId16"/>
    <p:sldId id="352" r:id="rId17"/>
    <p:sldId id="2147472894" r:id="rId18"/>
    <p:sldId id="2147472901" r:id="rId19"/>
    <p:sldId id="2147472889" r:id="rId20"/>
    <p:sldId id="2147472890" r:id="rId21"/>
    <p:sldId id="2147472898" r:id="rId22"/>
    <p:sldId id="2146847011" r:id="rId23"/>
    <p:sldId id="270" r:id="rId24"/>
  </p:sldIdLst>
  <p:sldSz cx="12192000" cy="6858000"/>
  <p:notesSz cx="6858000" cy="9144000"/>
  <p:defaultTextStyle>
    <a:defPPr>
      <a:defRPr lang="nn-NO"/>
    </a:defPPr>
    <a:lvl1pPr algn="l" defTabSz="60954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609545" algn="l" defTabSz="60954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1219088" algn="l" defTabSz="60954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828633" algn="l" defTabSz="60954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2438176" algn="l" defTabSz="60954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3047721" algn="l" defTabSz="609545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3657265" algn="l" defTabSz="609545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4266808" algn="l" defTabSz="609545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4876353" algn="l" defTabSz="609545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C4AC"/>
    <a:srgbClr val="C86329"/>
    <a:srgbClr val="000000"/>
    <a:srgbClr val="0B638F"/>
    <a:srgbClr val="BD4F19"/>
    <a:srgbClr val="BE4F19"/>
    <a:srgbClr val="AD4919"/>
    <a:srgbClr val="E0E1DD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9" autoAdjust="0"/>
    <p:restoredTop sz="86300" autoAdjust="0"/>
  </p:normalViewPr>
  <p:slideViewPr>
    <p:cSldViewPr snapToObjects="1">
      <p:cViewPr varScale="1">
        <p:scale>
          <a:sx n="99" d="100"/>
          <a:sy n="99" d="100"/>
        </p:scale>
        <p:origin x="744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4"/>
    </p:cViewPr>
  </p:sorterViewPr>
  <p:notesViewPr>
    <p:cSldViewPr snapToObjects="1">
      <p:cViewPr varScale="1">
        <p:scale>
          <a:sx n="120" d="100"/>
          <a:sy n="120" d="100"/>
        </p:scale>
        <p:origin x="4962" y="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4.png"/><Relationship Id="rId1" Type="http://schemas.openxmlformats.org/officeDocument/2006/relationships/image" Target="../media/image130.png"/><Relationship Id="rId6" Type="http://schemas.openxmlformats.org/officeDocument/2006/relationships/image" Target="../media/image133.png"/><Relationship Id="rId5" Type="http://schemas.openxmlformats.org/officeDocument/2006/relationships/image" Target="../media/image135.png"/><Relationship Id="rId4" Type="http://schemas.openxmlformats.org/officeDocument/2006/relationships/image" Target="../media/image1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BB28E-DFDF-4C72-B838-BC0F2C884F3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11DC0377-88A9-4CC1-B24B-84A724EBAD50}">
      <dgm:prSet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Value</a:t>
          </a:r>
        </a:p>
      </dgm:t>
    </dgm:pt>
    <dgm:pt modelId="{F05D2CB3-BFFD-4566-949A-C728BB032976}" type="parTrans" cxnId="{5CE9D1B6-A408-4DF0-9A4E-2A5909C78FE3}">
      <dgm:prSet/>
      <dgm:spPr/>
      <dgm:t>
        <a:bodyPr/>
        <a:lstStyle/>
        <a:p>
          <a:endParaRPr lang="nb-NO"/>
        </a:p>
      </dgm:t>
    </dgm:pt>
    <dgm:pt modelId="{B8D25CF6-CB31-41FB-A12F-65DBB2F6D822}" type="sibTrans" cxnId="{5CE9D1B6-A408-4DF0-9A4E-2A5909C78FE3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b-NO"/>
        </a:p>
      </dgm:t>
    </dgm:pt>
    <dgm:pt modelId="{D1C4E89C-C355-4F6C-B7F2-BFE9532A149C}">
      <dgm:prSet phldrT="[Tekst]" custT="1"/>
      <dgm:spPr/>
      <dgm:t>
        <a:bodyPr/>
        <a:lstStyle/>
        <a:p>
          <a:r>
            <a:rPr lang="nb-NO" sz="2800" dirty="0">
              <a:solidFill>
                <a:schemeClr val="bg1"/>
              </a:solidFill>
              <a:latin typeface="Aptos (light)"/>
            </a:rPr>
            <a:t>Data </a:t>
          </a:r>
          <a:r>
            <a:rPr lang="nb-NO" sz="2800" dirty="0" err="1">
              <a:solidFill>
                <a:schemeClr val="bg1"/>
              </a:solidFill>
              <a:latin typeface="Aptos (light)"/>
            </a:rPr>
            <a:t>quality</a:t>
          </a:r>
          <a:endParaRPr lang="nb-NO" sz="2800" dirty="0">
            <a:solidFill>
              <a:schemeClr val="bg1"/>
            </a:solidFill>
            <a:latin typeface="Aptos (light)"/>
          </a:endParaRPr>
        </a:p>
      </dgm:t>
    </dgm:pt>
    <dgm:pt modelId="{70128299-B6D5-467E-81F7-840C100E72A3}" type="parTrans" cxnId="{07238C89-8CE3-4095-AE10-2D1F26BA8FAB}">
      <dgm:prSet/>
      <dgm:spPr/>
      <dgm:t>
        <a:bodyPr/>
        <a:lstStyle/>
        <a:p>
          <a:endParaRPr lang="nb-NO"/>
        </a:p>
      </dgm:t>
    </dgm:pt>
    <dgm:pt modelId="{6086BEF5-20FA-4DC8-BF87-3EC5F68EFA74}" type="sibTrans" cxnId="{07238C89-8CE3-4095-AE10-2D1F26BA8FAB}">
      <dgm:prSet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b-NO"/>
        </a:p>
      </dgm:t>
    </dgm:pt>
    <dgm:pt modelId="{13EC834F-7A49-454B-AE40-3F5CA88CC18F}">
      <dgm:prSet phldrT="[Tekst]" custT="1"/>
      <dgm:spPr/>
      <dgm:t>
        <a:bodyPr/>
        <a:lstStyle/>
        <a:p>
          <a:r>
            <a:rPr lang="nb-NO" sz="2800" dirty="0" err="1">
              <a:solidFill>
                <a:schemeClr val="bg1"/>
              </a:solidFill>
              <a:latin typeface="Aptos (light)"/>
            </a:rPr>
            <a:t>Structured</a:t>
          </a:r>
          <a:r>
            <a:rPr lang="nb-NO" sz="2800" dirty="0">
              <a:solidFill>
                <a:schemeClr val="bg1"/>
              </a:solidFill>
              <a:latin typeface="Aptos (light)"/>
            </a:rPr>
            <a:t> data</a:t>
          </a:r>
        </a:p>
      </dgm:t>
    </dgm:pt>
    <dgm:pt modelId="{E9C8254B-C594-4DFA-9FA4-02D5755F7641}" type="parTrans" cxnId="{F151FFF0-DEA3-4053-B239-795E62D74991}">
      <dgm:prSet/>
      <dgm:spPr/>
      <dgm:t>
        <a:bodyPr/>
        <a:lstStyle/>
        <a:p>
          <a:endParaRPr lang="nb-NO"/>
        </a:p>
      </dgm:t>
    </dgm:pt>
    <dgm:pt modelId="{D5E3E22A-1A93-44E3-B54A-709B147C2A25}" type="sibTrans" cxnId="{F151FFF0-DEA3-4053-B239-795E62D74991}">
      <dgm:prSet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b-NO"/>
        </a:p>
      </dgm:t>
    </dgm:pt>
    <dgm:pt modelId="{4C1E5505-3F9E-4F8F-8F80-1F4CAD2B3541}">
      <dgm:prSet phldrT="[Tekst]" custT="1"/>
      <dgm:spPr/>
      <dgm:t>
        <a:bodyPr/>
        <a:lstStyle/>
        <a:p>
          <a:endParaRPr lang="nb-NO" sz="2800" dirty="0">
            <a:solidFill>
              <a:schemeClr val="bg1"/>
            </a:solidFill>
          </a:endParaRPr>
        </a:p>
        <a:p>
          <a:r>
            <a:rPr lang="nb-NO" sz="2800" dirty="0">
              <a:solidFill>
                <a:schemeClr val="bg1"/>
              </a:solidFill>
              <a:latin typeface="Aptos (light)"/>
            </a:rPr>
            <a:t>       Data        </a:t>
          </a:r>
        </a:p>
        <a:p>
          <a:r>
            <a:rPr lang="nb-NO" sz="2800" dirty="0" err="1">
              <a:solidFill>
                <a:schemeClr val="bg1"/>
              </a:solidFill>
              <a:latin typeface="Aptos (light)"/>
            </a:rPr>
            <a:t>accessibility</a:t>
          </a:r>
          <a:endParaRPr lang="nb-NO" sz="2800" dirty="0">
            <a:solidFill>
              <a:schemeClr val="bg1"/>
            </a:solidFill>
            <a:latin typeface="Aptos (light)"/>
          </a:endParaRPr>
        </a:p>
      </dgm:t>
    </dgm:pt>
    <dgm:pt modelId="{94BD01AF-8CF2-4B7B-B2A8-B43F4B8133C7}" type="parTrans" cxnId="{5E85D684-A37E-4D80-AF2F-8C230A4F6B8E}">
      <dgm:prSet/>
      <dgm:spPr/>
      <dgm:t>
        <a:bodyPr/>
        <a:lstStyle/>
        <a:p>
          <a:endParaRPr lang="nb-NO"/>
        </a:p>
      </dgm:t>
    </dgm:pt>
    <dgm:pt modelId="{1C8CFCD7-ED73-4BAF-9D72-E160DAAA54BA}" type="sibTrans" cxnId="{5E85D684-A37E-4D80-AF2F-8C230A4F6B8E}">
      <dgm:prSet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nb-NO"/>
        </a:p>
      </dgm:t>
    </dgm:pt>
    <dgm:pt modelId="{9F5D29FC-D665-4FA6-A5D3-00B4B70E456A}">
      <dgm:prSet custT="1"/>
      <dgm:spPr/>
      <dgm:t>
        <a:bodyPr/>
        <a:lstStyle/>
        <a:p>
          <a:r>
            <a:rPr lang="nb-NO" sz="2800" dirty="0" err="1">
              <a:solidFill>
                <a:schemeClr val="bg1"/>
              </a:solidFill>
              <a:latin typeface="Aptos (light)"/>
            </a:rPr>
            <a:t>Standardisation</a:t>
          </a:r>
          <a:endParaRPr lang="nb-NO" sz="2800" dirty="0">
            <a:solidFill>
              <a:schemeClr val="bg1"/>
            </a:solidFill>
            <a:latin typeface="Aptos (light)"/>
          </a:endParaRPr>
        </a:p>
      </dgm:t>
    </dgm:pt>
    <dgm:pt modelId="{E67D0DA1-A18B-4662-AA18-5A5F86BBD7D2}" type="parTrans" cxnId="{5E49D877-453F-407B-AF6F-198B39E93130}">
      <dgm:prSet/>
      <dgm:spPr/>
      <dgm:t>
        <a:bodyPr/>
        <a:lstStyle/>
        <a:p>
          <a:endParaRPr lang="nb-NO"/>
        </a:p>
      </dgm:t>
    </dgm:pt>
    <dgm:pt modelId="{8562BEEC-C17F-4986-9F66-E795B643BD50}" type="sibTrans" cxnId="{5E49D877-453F-407B-AF6F-198B39E93130}">
      <dgm:prSet/>
      <dgm:spPr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</dgm:spPr>
      <dgm:t>
        <a:bodyPr/>
        <a:lstStyle/>
        <a:p>
          <a:endParaRPr lang="nb-NO"/>
        </a:p>
      </dgm:t>
    </dgm:pt>
    <dgm:pt modelId="{1A9F9224-0D7D-4720-A122-345C43B97F5F}">
      <dgm:prSet phldrT="[Tekst]" custT="1"/>
      <dgm:spPr/>
      <dgm:t>
        <a:bodyPr/>
        <a:lstStyle/>
        <a:p>
          <a:r>
            <a:rPr lang="nb-NO" sz="2800" dirty="0">
              <a:solidFill>
                <a:schemeClr val="bg1"/>
              </a:solidFill>
              <a:latin typeface="Aptos (light)"/>
            </a:rPr>
            <a:t>Data </a:t>
          </a:r>
          <a:r>
            <a:rPr lang="nb-NO" sz="2800" dirty="0" err="1">
              <a:solidFill>
                <a:schemeClr val="bg1"/>
              </a:solidFill>
              <a:latin typeface="Aptos (light)"/>
            </a:rPr>
            <a:t>completeness</a:t>
          </a:r>
          <a:endParaRPr lang="nb-NO" sz="2800" dirty="0">
            <a:solidFill>
              <a:schemeClr val="bg1"/>
            </a:solidFill>
            <a:latin typeface="Aptos (light)"/>
          </a:endParaRPr>
        </a:p>
      </dgm:t>
    </dgm:pt>
    <dgm:pt modelId="{8CEEFD00-80A5-46E2-8C86-0ABA45C62797}" type="parTrans" cxnId="{CC485F3F-BB84-4D0A-ACB4-B51D65CF2FC7}">
      <dgm:prSet/>
      <dgm:spPr/>
      <dgm:t>
        <a:bodyPr/>
        <a:lstStyle/>
        <a:p>
          <a:endParaRPr lang="nb-NO"/>
        </a:p>
      </dgm:t>
    </dgm:pt>
    <dgm:pt modelId="{C125F99F-0B68-453B-A81C-7B293DDACDB1}" type="sibTrans" cxnId="{CC485F3F-BB84-4D0A-ACB4-B51D65CF2FC7}">
      <dgm:prSet/>
      <dgm:spPr>
        <a:blipFill rotWithShape="1">
          <a:blip xmlns:r="http://schemas.openxmlformats.org/officeDocument/2006/relationships" r:embed="rId6"/>
          <a:srcRect/>
          <a:stretch>
            <a:fillRect l="-157000" r="-157000"/>
          </a:stretch>
        </a:blipFill>
      </dgm:spPr>
      <dgm:t>
        <a:bodyPr/>
        <a:lstStyle/>
        <a:p>
          <a:endParaRPr lang="nb-NO"/>
        </a:p>
      </dgm:t>
    </dgm:pt>
    <dgm:pt modelId="{3FF07335-150D-4A7B-9264-172A2CA90E07}" type="pres">
      <dgm:prSet presAssocID="{6B6BB28E-DFDF-4C72-B838-BC0F2C884F31}" presName="Name0" presStyleCnt="0">
        <dgm:presLayoutVars>
          <dgm:chMax val="7"/>
          <dgm:chPref val="7"/>
          <dgm:dir/>
        </dgm:presLayoutVars>
      </dgm:prSet>
      <dgm:spPr/>
    </dgm:pt>
    <dgm:pt modelId="{43F66BE9-6AD0-445A-8D0D-7030B3CDFA27}" type="pres">
      <dgm:prSet presAssocID="{6B6BB28E-DFDF-4C72-B838-BC0F2C884F31}" presName="Name1" presStyleCnt="0"/>
      <dgm:spPr/>
    </dgm:pt>
    <dgm:pt modelId="{CDCD2F36-FDA0-431D-B914-C50EEA5D397A}" type="pres">
      <dgm:prSet presAssocID="{B8D25CF6-CB31-41FB-A12F-65DBB2F6D822}" presName="picture_1" presStyleCnt="0"/>
      <dgm:spPr/>
    </dgm:pt>
    <dgm:pt modelId="{0057967D-8C12-460A-B285-0E9BE2392D38}" type="pres">
      <dgm:prSet presAssocID="{B8D25CF6-CB31-41FB-A12F-65DBB2F6D822}" presName="pictureRepeatNode" presStyleLbl="alignImgPlace1" presStyleIdx="0" presStyleCnt="6" custLinFactNeighborX="10325" custLinFactNeighborY="-5925"/>
      <dgm:spPr/>
    </dgm:pt>
    <dgm:pt modelId="{EF3BDEC4-843E-4ED1-BB35-2D7326B40B1B}" type="pres">
      <dgm:prSet presAssocID="{11DC0377-88A9-4CC1-B24B-84A724EBAD50}" presName="text_1" presStyleLbl="node1" presStyleIdx="0" presStyleCnt="0" custLinFactY="-68918" custLinFactNeighborX="17055" custLinFactNeighborY="-100000">
        <dgm:presLayoutVars>
          <dgm:bulletEnabled val="1"/>
        </dgm:presLayoutVars>
      </dgm:prSet>
      <dgm:spPr/>
    </dgm:pt>
    <dgm:pt modelId="{00CA81AE-3886-46B2-97C6-F3A295360154}" type="pres">
      <dgm:prSet presAssocID="{8562BEEC-C17F-4986-9F66-E795B643BD50}" presName="picture_2" presStyleCnt="0"/>
      <dgm:spPr/>
    </dgm:pt>
    <dgm:pt modelId="{6EFC88D7-9A0E-4035-8AF3-964986419235}" type="pres">
      <dgm:prSet presAssocID="{8562BEEC-C17F-4986-9F66-E795B643BD50}" presName="pictureRepeatNode" presStyleLbl="alignImgPlace1" presStyleIdx="1" presStyleCnt="6" custScaleX="127901" custScaleY="131756" custLinFactNeighborY="-2925"/>
      <dgm:spPr/>
    </dgm:pt>
    <dgm:pt modelId="{FC77AF9C-A822-4330-B188-B5E9B7B74DFA}" type="pres">
      <dgm:prSet presAssocID="{9F5D29FC-D665-4FA6-A5D3-00B4B70E456A}" presName="line_2" presStyleLbl="parChTrans1D1" presStyleIdx="0" presStyleCnt="5"/>
      <dgm:spPr>
        <a:ln>
          <a:solidFill>
            <a:schemeClr val="bg1"/>
          </a:solidFill>
        </a:ln>
      </dgm:spPr>
    </dgm:pt>
    <dgm:pt modelId="{487FEE43-1A0D-486B-A550-71E12D3E1F6D}" type="pres">
      <dgm:prSet presAssocID="{9F5D29FC-D665-4FA6-A5D3-00B4B70E456A}" presName="textparent_2" presStyleLbl="node1" presStyleIdx="0" presStyleCnt="0"/>
      <dgm:spPr/>
    </dgm:pt>
    <dgm:pt modelId="{AA239707-38F5-4CBD-ADAA-4B0AB79412DF}" type="pres">
      <dgm:prSet presAssocID="{9F5D29FC-D665-4FA6-A5D3-00B4B70E456A}" presName="text_2" presStyleLbl="revTx" presStyleIdx="0" presStyleCnt="5" custScaleX="101907" custLinFactNeighborX="11322">
        <dgm:presLayoutVars>
          <dgm:bulletEnabled val="1"/>
        </dgm:presLayoutVars>
      </dgm:prSet>
      <dgm:spPr/>
    </dgm:pt>
    <dgm:pt modelId="{803E4C49-015B-4395-9232-0D0A73C64B09}" type="pres">
      <dgm:prSet presAssocID="{6086BEF5-20FA-4DC8-BF87-3EC5F68EFA74}" presName="picture_3" presStyleCnt="0"/>
      <dgm:spPr/>
    </dgm:pt>
    <dgm:pt modelId="{0AC3FEFA-C198-4939-9846-94E845645DE3}" type="pres">
      <dgm:prSet presAssocID="{6086BEF5-20FA-4DC8-BF87-3EC5F68EFA74}" presName="pictureRepeatNode" presStyleLbl="alignImgPlace1" presStyleIdx="2" presStyleCnt="6" custScaleX="120637" custScaleY="115364" custLinFactNeighborX="2690" custLinFactNeighborY="-869"/>
      <dgm:spPr/>
    </dgm:pt>
    <dgm:pt modelId="{55095FD5-A6CC-480C-97CF-6E0BDACBFD3E}" type="pres">
      <dgm:prSet presAssocID="{D1C4E89C-C355-4F6C-B7F2-BFE9532A149C}" presName="line_3" presStyleLbl="parChTrans1D1" presStyleIdx="1" presStyleCnt="5" custFlipVert="0" custSzY="92676" custScaleX="97206"/>
      <dgm:spPr>
        <a:ln>
          <a:solidFill>
            <a:schemeClr val="bg1"/>
          </a:solidFill>
        </a:ln>
      </dgm:spPr>
    </dgm:pt>
    <dgm:pt modelId="{B08344B3-E7B4-4B55-B88C-95EC9770AB68}" type="pres">
      <dgm:prSet presAssocID="{D1C4E89C-C355-4F6C-B7F2-BFE9532A149C}" presName="textparent_3" presStyleLbl="node1" presStyleIdx="0" presStyleCnt="0"/>
      <dgm:spPr/>
    </dgm:pt>
    <dgm:pt modelId="{CEED7FEB-2316-4BE2-98A9-5BE4DEC624B0}" type="pres">
      <dgm:prSet presAssocID="{D1C4E89C-C355-4F6C-B7F2-BFE9532A149C}" presName="text_3" presStyleLbl="revTx" presStyleIdx="1" presStyleCnt="5" custScaleX="175818" custLinFactNeighborX="25982" custLinFactNeighborY="4285">
        <dgm:presLayoutVars>
          <dgm:bulletEnabled val="1"/>
        </dgm:presLayoutVars>
      </dgm:prSet>
      <dgm:spPr/>
    </dgm:pt>
    <dgm:pt modelId="{79917346-07BF-48C7-A6F8-81B2ADA4AB25}" type="pres">
      <dgm:prSet presAssocID="{D5E3E22A-1A93-44E3-B54A-709B147C2A25}" presName="picture_4" presStyleCnt="0"/>
      <dgm:spPr/>
    </dgm:pt>
    <dgm:pt modelId="{0B6828A5-A578-4944-AA97-B3962F26C7A7}" type="pres">
      <dgm:prSet presAssocID="{D5E3E22A-1A93-44E3-B54A-709B147C2A25}" presName="pictureRepeatNode" presStyleLbl="alignImgPlace1" presStyleIdx="3" presStyleCnt="6" custScaleX="116507" custScaleY="117948" custLinFactNeighborX="18678" custLinFactNeighborY="19204"/>
      <dgm:spPr/>
    </dgm:pt>
    <dgm:pt modelId="{C786D2DE-2596-4B80-9CF7-847CC4DA4301}" type="pres">
      <dgm:prSet presAssocID="{13EC834F-7A49-454B-AE40-3F5CA88CC18F}" presName="line_4" presStyleLbl="parChTrans1D1" presStyleIdx="2" presStyleCnt="5" custSzY="854160" custScaleX="100416" custLinFactY="-600000" custLinFactNeighborX="-1605" custLinFactNeighborY="-639567"/>
      <dgm:spPr>
        <a:ln>
          <a:solidFill>
            <a:schemeClr val="bg1"/>
          </a:solidFill>
        </a:ln>
      </dgm:spPr>
    </dgm:pt>
    <dgm:pt modelId="{B2080E51-C7A9-45A2-80EE-DF47C4AF7F29}" type="pres">
      <dgm:prSet presAssocID="{13EC834F-7A49-454B-AE40-3F5CA88CC18F}" presName="textparent_4" presStyleLbl="node1" presStyleIdx="0" presStyleCnt="0"/>
      <dgm:spPr/>
    </dgm:pt>
    <dgm:pt modelId="{80666565-BF42-473E-9E02-28B72E5EB7C1}" type="pres">
      <dgm:prSet presAssocID="{13EC834F-7A49-454B-AE40-3F5CA88CC18F}" presName="text_4" presStyleLbl="revTx" presStyleIdx="2" presStyleCnt="5" custScaleX="206465" custLinFactNeighborX="22056" custLinFactNeighborY="-46664">
        <dgm:presLayoutVars>
          <dgm:bulletEnabled val="1"/>
        </dgm:presLayoutVars>
      </dgm:prSet>
      <dgm:spPr/>
    </dgm:pt>
    <dgm:pt modelId="{0909B3AA-E122-4F7E-907A-AE3A27CB4C8B}" type="pres">
      <dgm:prSet presAssocID="{C125F99F-0B68-453B-A81C-7B293DDACDB1}" presName="picture_5" presStyleCnt="0"/>
      <dgm:spPr/>
    </dgm:pt>
    <dgm:pt modelId="{677FFCED-1157-499C-AE3F-3137744149A4}" type="pres">
      <dgm:prSet presAssocID="{C125F99F-0B68-453B-A81C-7B293DDACDB1}" presName="pictureRepeatNode" presStyleLbl="alignImgPlace1" presStyleIdx="4" presStyleCnt="6" custScaleX="42546" custScaleY="51064" custLinFactNeighborX="-5928" custLinFactNeighborY="-11472"/>
      <dgm:spPr/>
    </dgm:pt>
    <dgm:pt modelId="{04FF100F-5788-47AC-BDAD-DA413185ABEE}" type="pres">
      <dgm:prSet presAssocID="{1A9F9224-0D7D-4720-A122-345C43B97F5F}" presName="line_5" presStyleLbl="parChTrans1D1" presStyleIdx="3" presStyleCnt="5"/>
      <dgm:spPr>
        <a:ln>
          <a:solidFill>
            <a:schemeClr val="bg2"/>
          </a:solidFill>
        </a:ln>
      </dgm:spPr>
    </dgm:pt>
    <dgm:pt modelId="{02554A9D-DEC0-4B24-BA7F-C02A465947AA}" type="pres">
      <dgm:prSet presAssocID="{1A9F9224-0D7D-4720-A122-345C43B97F5F}" presName="textparent_5" presStyleLbl="node1" presStyleIdx="0" presStyleCnt="0"/>
      <dgm:spPr/>
    </dgm:pt>
    <dgm:pt modelId="{ECADD58D-7766-4870-BCEB-459D7F312A01}" type="pres">
      <dgm:prSet presAssocID="{1A9F9224-0D7D-4720-A122-345C43B97F5F}" presName="text_5" presStyleLbl="revTx" presStyleIdx="3" presStyleCnt="5" custScaleX="703899" custLinFactY="-458" custLinFactNeighborX="22820" custLinFactNeighborY="-100000">
        <dgm:presLayoutVars>
          <dgm:bulletEnabled val="1"/>
        </dgm:presLayoutVars>
      </dgm:prSet>
      <dgm:spPr/>
    </dgm:pt>
    <dgm:pt modelId="{F037EDA8-D083-415C-97A0-E0D324C3743B}" type="pres">
      <dgm:prSet presAssocID="{1C8CFCD7-ED73-4BAF-9D72-E160DAAA54BA}" presName="picture_6" presStyleCnt="0"/>
      <dgm:spPr/>
    </dgm:pt>
    <dgm:pt modelId="{4CCD448F-6FA9-47C1-BC32-C7084880EA1D}" type="pres">
      <dgm:prSet presAssocID="{1C8CFCD7-ED73-4BAF-9D72-E160DAAA54BA}" presName="pictureRepeatNode" presStyleLbl="alignImgPlace1" presStyleIdx="5" presStyleCnt="6" custScaleX="129612" custScaleY="130350" custLinFactNeighborX="-23144" custLinFactNeighborY="64334"/>
      <dgm:spPr/>
    </dgm:pt>
    <dgm:pt modelId="{B53A058B-D527-46A1-86EC-F3A83B4593F9}" type="pres">
      <dgm:prSet presAssocID="{4C1E5505-3F9E-4F8F-8F80-1F4CAD2B3541}" presName="line_6" presStyleLbl="parChTrans1D1" presStyleIdx="4" presStyleCnt="5"/>
      <dgm:spPr>
        <a:ln>
          <a:solidFill>
            <a:schemeClr val="bg2"/>
          </a:solidFill>
        </a:ln>
      </dgm:spPr>
    </dgm:pt>
    <dgm:pt modelId="{E5E60026-E768-4D91-92F4-8E5F7AC9AB81}" type="pres">
      <dgm:prSet presAssocID="{4C1E5505-3F9E-4F8F-8F80-1F4CAD2B3541}" presName="textparent_6" presStyleLbl="node1" presStyleIdx="0" presStyleCnt="0"/>
      <dgm:spPr/>
    </dgm:pt>
    <dgm:pt modelId="{B74CDBE3-6765-4E21-90FA-970D7D565852}" type="pres">
      <dgm:prSet presAssocID="{4C1E5505-3F9E-4F8F-8F80-1F4CAD2B3541}" presName="text_6" presStyleLbl="revTx" presStyleIdx="4" presStyleCnt="5" custLinFactNeighborX="20108" custLinFactNeighborY="-59025">
        <dgm:presLayoutVars>
          <dgm:bulletEnabled val="1"/>
        </dgm:presLayoutVars>
      </dgm:prSet>
      <dgm:spPr/>
    </dgm:pt>
  </dgm:ptLst>
  <dgm:cxnLst>
    <dgm:cxn modelId="{A0CAF40E-D30F-4225-AE2E-6E087FF6EC43}" type="presOf" srcId="{1C8CFCD7-ED73-4BAF-9D72-E160DAAA54BA}" destId="{4CCD448F-6FA9-47C1-BC32-C7084880EA1D}" srcOrd="0" destOrd="0" presId="urn:microsoft.com/office/officeart/2008/layout/CircularPictureCallout"/>
    <dgm:cxn modelId="{C2F73812-6748-4FC6-887A-7EB2DCBAA92B}" type="presOf" srcId="{C125F99F-0B68-453B-A81C-7B293DDACDB1}" destId="{677FFCED-1157-499C-AE3F-3137744149A4}" srcOrd="0" destOrd="0" presId="urn:microsoft.com/office/officeart/2008/layout/CircularPictureCallout"/>
    <dgm:cxn modelId="{9D983222-0DFD-486F-9491-C9BDF7286F73}" type="presOf" srcId="{13EC834F-7A49-454B-AE40-3F5CA88CC18F}" destId="{80666565-BF42-473E-9E02-28B72E5EB7C1}" srcOrd="0" destOrd="0" presId="urn:microsoft.com/office/officeart/2008/layout/CircularPictureCallout"/>
    <dgm:cxn modelId="{6EF86B26-F89E-4F0B-B320-0F655BFB4C2A}" type="presOf" srcId="{11DC0377-88A9-4CC1-B24B-84A724EBAD50}" destId="{EF3BDEC4-843E-4ED1-BB35-2D7326B40B1B}" srcOrd="0" destOrd="0" presId="urn:microsoft.com/office/officeart/2008/layout/CircularPictureCallout"/>
    <dgm:cxn modelId="{F66ED32B-278E-4598-B120-C56D13C99713}" type="presOf" srcId="{D1C4E89C-C355-4F6C-B7F2-BFE9532A149C}" destId="{CEED7FEB-2316-4BE2-98A9-5BE4DEC624B0}" srcOrd="0" destOrd="0" presId="urn:microsoft.com/office/officeart/2008/layout/CircularPictureCallout"/>
    <dgm:cxn modelId="{CC485F3F-BB84-4D0A-ACB4-B51D65CF2FC7}" srcId="{6B6BB28E-DFDF-4C72-B838-BC0F2C884F31}" destId="{1A9F9224-0D7D-4720-A122-345C43B97F5F}" srcOrd="4" destOrd="0" parTransId="{8CEEFD00-80A5-46E2-8C86-0ABA45C62797}" sibTransId="{C125F99F-0B68-453B-A81C-7B293DDACDB1}"/>
    <dgm:cxn modelId="{852CC36C-607D-4675-A478-98A3FD22763C}" type="presOf" srcId="{6B6BB28E-DFDF-4C72-B838-BC0F2C884F31}" destId="{3FF07335-150D-4A7B-9264-172A2CA90E07}" srcOrd="0" destOrd="0" presId="urn:microsoft.com/office/officeart/2008/layout/CircularPictureCallout"/>
    <dgm:cxn modelId="{5E49D877-453F-407B-AF6F-198B39E93130}" srcId="{6B6BB28E-DFDF-4C72-B838-BC0F2C884F31}" destId="{9F5D29FC-D665-4FA6-A5D3-00B4B70E456A}" srcOrd="1" destOrd="0" parTransId="{E67D0DA1-A18B-4662-AA18-5A5F86BBD7D2}" sibTransId="{8562BEEC-C17F-4986-9F66-E795B643BD50}"/>
    <dgm:cxn modelId="{1A4B5F7A-A030-4550-BD60-E287B01A8CA2}" type="presOf" srcId="{6086BEF5-20FA-4DC8-BF87-3EC5F68EFA74}" destId="{0AC3FEFA-C198-4939-9846-94E845645DE3}" srcOrd="0" destOrd="0" presId="urn:microsoft.com/office/officeart/2008/layout/CircularPictureCallout"/>
    <dgm:cxn modelId="{EF71367F-6878-4A1C-B0CA-72DB55A019E5}" type="presOf" srcId="{8562BEEC-C17F-4986-9F66-E795B643BD50}" destId="{6EFC88D7-9A0E-4035-8AF3-964986419235}" srcOrd="0" destOrd="0" presId="urn:microsoft.com/office/officeart/2008/layout/CircularPictureCallout"/>
    <dgm:cxn modelId="{5E85D684-A37E-4D80-AF2F-8C230A4F6B8E}" srcId="{6B6BB28E-DFDF-4C72-B838-BC0F2C884F31}" destId="{4C1E5505-3F9E-4F8F-8F80-1F4CAD2B3541}" srcOrd="5" destOrd="0" parTransId="{94BD01AF-8CF2-4B7B-B2A8-B43F4B8133C7}" sibTransId="{1C8CFCD7-ED73-4BAF-9D72-E160DAAA54BA}"/>
    <dgm:cxn modelId="{07238C89-8CE3-4095-AE10-2D1F26BA8FAB}" srcId="{6B6BB28E-DFDF-4C72-B838-BC0F2C884F31}" destId="{D1C4E89C-C355-4F6C-B7F2-BFE9532A149C}" srcOrd="2" destOrd="0" parTransId="{70128299-B6D5-467E-81F7-840C100E72A3}" sibTransId="{6086BEF5-20FA-4DC8-BF87-3EC5F68EFA74}"/>
    <dgm:cxn modelId="{5CE9D1B6-A408-4DF0-9A4E-2A5909C78FE3}" srcId="{6B6BB28E-DFDF-4C72-B838-BC0F2C884F31}" destId="{11DC0377-88A9-4CC1-B24B-84A724EBAD50}" srcOrd="0" destOrd="0" parTransId="{F05D2CB3-BFFD-4566-949A-C728BB032976}" sibTransId="{B8D25CF6-CB31-41FB-A12F-65DBB2F6D822}"/>
    <dgm:cxn modelId="{0E2F30CA-4C30-4F43-B22E-2F7210EBBF42}" type="presOf" srcId="{9F5D29FC-D665-4FA6-A5D3-00B4B70E456A}" destId="{AA239707-38F5-4CBD-ADAA-4B0AB79412DF}" srcOrd="0" destOrd="0" presId="urn:microsoft.com/office/officeart/2008/layout/CircularPictureCallout"/>
    <dgm:cxn modelId="{2A1661CA-0025-45AA-8433-C0556C708298}" type="presOf" srcId="{D5E3E22A-1A93-44E3-B54A-709B147C2A25}" destId="{0B6828A5-A578-4944-AA97-B3962F26C7A7}" srcOrd="0" destOrd="0" presId="urn:microsoft.com/office/officeart/2008/layout/CircularPictureCallout"/>
    <dgm:cxn modelId="{067676D4-72AC-4892-9570-914A45423C3F}" type="presOf" srcId="{1A9F9224-0D7D-4720-A122-345C43B97F5F}" destId="{ECADD58D-7766-4870-BCEB-459D7F312A01}" srcOrd="0" destOrd="0" presId="urn:microsoft.com/office/officeart/2008/layout/CircularPictureCallout"/>
    <dgm:cxn modelId="{568A4EE9-96A1-4491-9735-C6A69F74F87A}" type="presOf" srcId="{4C1E5505-3F9E-4F8F-8F80-1F4CAD2B3541}" destId="{B74CDBE3-6765-4E21-90FA-970D7D565852}" srcOrd="0" destOrd="0" presId="urn:microsoft.com/office/officeart/2008/layout/CircularPictureCallout"/>
    <dgm:cxn modelId="{F151FFF0-DEA3-4053-B239-795E62D74991}" srcId="{6B6BB28E-DFDF-4C72-B838-BC0F2C884F31}" destId="{13EC834F-7A49-454B-AE40-3F5CA88CC18F}" srcOrd="3" destOrd="0" parTransId="{E9C8254B-C594-4DFA-9FA4-02D5755F7641}" sibTransId="{D5E3E22A-1A93-44E3-B54A-709B147C2A25}"/>
    <dgm:cxn modelId="{451711F7-F27D-4370-A891-63613645953A}" type="presOf" srcId="{B8D25CF6-CB31-41FB-A12F-65DBB2F6D822}" destId="{0057967D-8C12-460A-B285-0E9BE2392D38}" srcOrd="0" destOrd="0" presId="urn:microsoft.com/office/officeart/2008/layout/CircularPictureCallout"/>
    <dgm:cxn modelId="{469C64AD-E549-4615-8E44-E985126ACBFA}" type="presParOf" srcId="{3FF07335-150D-4A7B-9264-172A2CA90E07}" destId="{43F66BE9-6AD0-445A-8D0D-7030B3CDFA27}" srcOrd="0" destOrd="0" presId="urn:microsoft.com/office/officeart/2008/layout/CircularPictureCallout"/>
    <dgm:cxn modelId="{EF42CBC6-46AA-4979-B493-0AD16D3D4FE6}" type="presParOf" srcId="{43F66BE9-6AD0-445A-8D0D-7030B3CDFA27}" destId="{CDCD2F36-FDA0-431D-B914-C50EEA5D397A}" srcOrd="0" destOrd="0" presId="urn:microsoft.com/office/officeart/2008/layout/CircularPictureCallout"/>
    <dgm:cxn modelId="{6F5E82B0-5916-4A83-AB4D-36F7D171E358}" type="presParOf" srcId="{CDCD2F36-FDA0-431D-B914-C50EEA5D397A}" destId="{0057967D-8C12-460A-B285-0E9BE2392D38}" srcOrd="0" destOrd="0" presId="urn:microsoft.com/office/officeart/2008/layout/CircularPictureCallout"/>
    <dgm:cxn modelId="{4D0CD0D8-67F0-489D-B4E8-65591E01753C}" type="presParOf" srcId="{43F66BE9-6AD0-445A-8D0D-7030B3CDFA27}" destId="{EF3BDEC4-843E-4ED1-BB35-2D7326B40B1B}" srcOrd="1" destOrd="0" presId="urn:microsoft.com/office/officeart/2008/layout/CircularPictureCallout"/>
    <dgm:cxn modelId="{0CC19D2C-3E7A-4142-9D5E-A59515A1E2A3}" type="presParOf" srcId="{43F66BE9-6AD0-445A-8D0D-7030B3CDFA27}" destId="{00CA81AE-3886-46B2-97C6-F3A295360154}" srcOrd="2" destOrd="0" presId="urn:microsoft.com/office/officeart/2008/layout/CircularPictureCallout"/>
    <dgm:cxn modelId="{50B6FF44-CB2C-4E22-B01B-4933DB0206BA}" type="presParOf" srcId="{00CA81AE-3886-46B2-97C6-F3A295360154}" destId="{6EFC88D7-9A0E-4035-8AF3-964986419235}" srcOrd="0" destOrd="0" presId="urn:microsoft.com/office/officeart/2008/layout/CircularPictureCallout"/>
    <dgm:cxn modelId="{9305B742-E565-4A66-96DA-E40BB0EB032E}" type="presParOf" srcId="{43F66BE9-6AD0-445A-8D0D-7030B3CDFA27}" destId="{FC77AF9C-A822-4330-B188-B5E9B7B74DFA}" srcOrd="3" destOrd="0" presId="urn:microsoft.com/office/officeart/2008/layout/CircularPictureCallout"/>
    <dgm:cxn modelId="{C548F484-917E-45D1-8084-F920703ABDE1}" type="presParOf" srcId="{43F66BE9-6AD0-445A-8D0D-7030B3CDFA27}" destId="{487FEE43-1A0D-486B-A550-71E12D3E1F6D}" srcOrd="4" destOrd="0" presId="urn:microsoft.com/office/officeart/2008/layout/CircularPictureCallout"/>
    <dgm:cxn modelId="{399B0D0E-0D94-420F-B075-E26C76FA0258}" type="presParOf" srcId="{487FEE43-1A0D-486B-A550-71E12D3E1F6D}" destId="{AA239707-38F5-4CBD-ADAA-4B0AB79412DF}" srcOrd="0" destOrd="0" presId="urn:microsoft.com/office/officeart/2008/layout/CircularPictureCallout"/>
    <dgm:cxn modelId="{48A44D79-6EA6-41CE-804E-4B0BB5CDDC8C}" type="presParOf" srcId="{43F66BE9-6AD0-445A-8D0D-7030B3CDFA27}" destId="{803E4C49-015B-4395-9232-0D0A73C64B09}" srcOrd="5" destOrd="0" presId="urn:microsoft.com/office/officeart/2008/layout/CircularPictureCallout"/>
    <dgm:cxn modelId="{80E1EC04-343E-4E0C-A55A-F8EDD0E5616E}" type="presParOf" srcId="{803E4C49-015B-4395-9232-0D0A73C64B09}" destId="{0AC3FEFA-C198-4939-9846-94E845645DE3}" srcOrd="0" destOrd="0" presId="urn:microsoft.com/office/officeart/2008/layout/CircularPictureCallout"/>
    <dgm:cxn modelId="{0C6FEF59-22C8-4F2B-9EC8-0CCCEF416042}" type="presParOf" srcId="{43F66BE9-6AD0-445A-8D0D-7030B3CDFA27}" destId="{55095FD5-A6CC-480C-97CF-6E0BDACBFD3E}" srcOrd="6" destOrd="0" presId="urn:microsoft.com/office/officeart/2008/layout/CircularPictureCallout"/>
    <dgm:cxn modelId="{775B46A3-F2F0-4B44-B8EA-63410CD6149D}" type="presParOf" srcId="{43F66BE9-6AD0-445A-8D0D-7030B3CDFA27}" destId="{B08344B3-E7B4-4B55-B88C-95EC9770AB68}" srcOrd="7" destOrd="0" presId="urn:microsoft.com/office/officeart/2008/layout/CircularPictureCallout"/>
    <dgm:cxn modelId="{F3FC18B3-BAEC-435A-AD2A-78F0083E6CAB}" type="presParOf" srcId="{B08344B3-E7B4-4B55-B88C-95EC9770AB68}" destId="{CEED7FEB-2316-4BE2-98A9-5BE4DEC624B0}" srcOrd="0" destOrd="0" presId="urn:microsoft.com/office/officeart/2008/layout/CircularPictureCallout"/>
    <dgm:cxn modelId="{5E14932C-6F6A-4D9C-8D09-B988418B638B}" type="presParOf" srcId="{43F66BE9-6AD0-445A-8D0D-7030B3CDFA27}" destId="{79917346-07BF-48C7-A6F8-81B2ADA4AB25}" srcOrd="8" destOrd="0" presId="urn:microsoft.com/office/officeart/2008/layout/CircularPictureCallout"/>
    <dgm:cxn modelId="{6EFE2927-7284-4815-BDB4-EA3E17A2F812}" type="presParOf" srcId="{79917346-07BF-48C7-A6F8-81B2ADA4AB25}" destId="{0B6828A5-A578-4944-AA97-B3962F26C7A7}" srcOrd="0" destOrd="0" presId="urn:microsoft.com/office/officeart/2008/layout/CircularPictureCallout"/>
    <dgm:cxn modelId="{C29D3D7E-9ECF-46F1-AA59-8BE7772641E8}" type="presParOf" srcId="{43F66BE9-6AD0-445A-8D0D-7030B3CDFA27}" destId="{C786D2DE-2596-4B80-9CF7-847CC4DA4301}" srcOrd="9" destOrd="0" presId="urn:microsoft.com/office/officeart/2008/layout/CircularPictureCallout"/>
    <dgm:cxn modelId="{EADF0CAE-3317-4AF2-BAEC-A21CF03091EE}" type="presParOf" srcId="{43F66BE9-6AD0-445A-8D0D-7030B3CDFA27}" destId="{B2080E51-C7A9-45A2-80EE-DF47C4AF7F29}" srcOrd="10" destOrd="0" presId="urn:microsoft.com/office/officeart/2008/layout/CircularPictureCallout"/>
    <dgm:cxn modelId="{97BD8394-DDE2-44D2-B145-C2AC659B1441}" type="presParOf" srcId="{B2080E51-C7A9-45A2-80EE-DF47C4AF7F29}" destId="{80666565-BF42-473E-9E02-28B72E5EB7C1}" srcOrd="0" destOrd="0" presId="urn:microsoft.com/office/officeart/2008/layout/CircularPictureCallout"/>
    <dgm:cxn modelId="{15174D8B-0EAB-4FA6-B5FC-2FAF98DC61A1}" type="presParOf" srcId="{43F66BE9-6AD0-445A-8D0D-7030B3CDFA27}" destId="{0909B3AA-E122-4F7E-907A-AE3A27CB4C8B}" srcOrd="11" destOrd="0" presId="urn:microsoft.com/office/officeart/2008/layout/CircularPictureCallout"/>
    <dgm:cxn modelId="{F7AE5107-9840-45AE-BF24-61995821490F}" type="presParOf" srcId="{0909B3AA-E122-4F7E-907A-AE3A27CB4C8B}" destId="{677FFCED-1157-499C-AE3F-3137744149A4}" srcOrd="0" destOrd="0" presId="urn:microsoft.com/office/officeart/2008/layout/CircularPictureCallout"/>
    <dgm:cxn modelId="{FE664D4B-F874-4A7B-ACF2-6F8688DBF88E}" type="presParOf" srcId="{43F66BE9-6AD0-445A-8D0D-7030B3CDFA27}" destId="{04FF100F-5788-47AC-BDAD-DA413185ABEE}" srcOrd="12" destOrd="0" presId="urn:microsoft.com/office/officeart/2008/layout/CircularPictureCallout"/>
    <dgm:cxn modelId="{AD567EF4-6347-4AD3-B9EC-04102385B0F8}" type="presParOf" srcId="{43F66BE9-6AD0-445A-8D0D-7030B3CDFA27}" destId="{02554A9D-DEC0-4B24-BA7F-C02A465947AA}" srcOrd="13" destOrd="0" presId="urn:microsoft.com/office/officeart/2008/layout/CircularPictureCallout"/>
    <dgm:cxn modelId="{CDC19FF4-4151-4C7C-8439-87852D2C5107}" type="presParOf" srcId="{02554A9D-DEC0-4B24-BA7F-C02A465947AA}" destId="{ECADD58D-7766-4870-BCEB-459D7F312A01}" srcOrd="0" destOrd="0" presId="urn:microsoft.com/office/officeart/2008/layout/CircularPictureCallout"/>
    <dgm:cxn modelId="{7E74EA7A-F9AC-4E2D-9527-45FE4C376F8A}" type="presParOf" srcId="{43F66BE9-6AD0-445A-8D0D-7030B3CDFA27}" destId="{F037EDA8-D083-415C-97A0-E0D324C3743B}" srcOrd="14" destOrd="0" presId="urn:microsoft.com/office/officeart/2008/layout/CircularPictureCallout"/>
    <dgm:cxn modelId="{BF9DAA8A-18E1-417A-9BE3-0250C7AC8FF3}" type="presParOf" srcId="{F037EDA8-D083-415C-97A0-E0D324C3743B}" destId="{4CCD448F-6FA9-47C1-BC32-C7084880EA1D}" srcOrd="0" destOrd="0" presId="urn:microsoft.com/office/officeart/2008/layout/CircularPictureCallout"/>
    <dgm:cxn modelId="{2CEC27D1-4624-4BE9-9A45-ECA975E2CADB}" type="presParOf" srcId="{43F66BE9-6AD0-445A-8D0D-7030B3CDFA27}" destId="{B53A058B-D527-46A1-86EC-F3A83B4593F9}" srcOrd="15" destOrd="0" presId="urn:microsoft.com/office/officeart/2008/layout/CircularPictureCallout"/>
    <dgm:cxn modelId="{A23FB46A-0DB8-4F3B-96F7-754DB7D827AB}" type="presParOf" srcId="{43F66BE9-6AD0-445A-8D0D-7030B3CDFA27}" destId="{E5E60026-E768-4D91-92F4-8E5F7AC9AB81}" srcOrd="16" destOrd="0" presId="urn:microsoft.com/office/officeart/2008/layout/CircularPictureCallout"/>
    <dgm:cxn modelId="{240989B4-AA6B-4E5C-B665-4A0AC600D68B}" type="presParOf" srcId="{E5E60026-E768-4D91-92F4-8E5F7AC9AB81}" destId="{B74CDBE3-6765-4E21-90FA-970D7D56585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56CC9-37E8-44B8-98D3-81400F573C8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EC1BE29-7B69-4D38-809C-AB57A75B82C4}">
      <dgm:prSet phldrT="[Tekst]"/>
      <dgm:spPr>
        <a:xfrm>
          <a:off x="4759465" y="2358920"/>
          <a:ext cx="2883124" cy="2883124"/>
        </a:xfrm>
        <a:prstGeom prst="gear9">
          <a:avLst/>
        </a:prstGeom>
        <a:solidFill>
          <a:srgbClr val="0E778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b-NO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Companies</a:t>
          </a:r>
        </a:p>
      </dgm:t>
    </dgm:pt>
    <dgm:pt modelId="{F2BAFFA1-24AB-404A-869F-F1C40C2254F6}" type="parTrans" cxnId="{41AD7447-C97B-4F0F-865A-62F06D0E6905}">
      <dgm:prSet/>
      <dgm:spPr/>
      <dgm:t>
        <a:bodyPr/>
        <a:lstStyle/>
        <a:p>
          <a:endParaRPr lang="nb-NO"/>
        </a:p>
      </dgm:t>
    </dgm:pt>
    <dgm:pt modelId="{319928D5-F4E7-4DB8-94B7-02E24FFE2697}" type="sibTrans" cxnId="{41AD7447-C97B-4F0F-865A-62F06D0E6905}">
      <dgm:prSet/>
      <dgm:spPr>
        <a:xfrm>
          <a:off x="4549446" y="1917191"/>
          <a:ext cx="3690399" cy="3690399"/>
        </a:xfrm>
        <a:prstGeom prst="circularArrow">
          <a:avLst>
            <a:gd name="adj1" fmla="val 4688"/>
            <a:gd name="adj2" fmla="val 299029"/>
            <a:gd name="adj3" fmla="val 2536564"/>
            <a:gd name="adj4" fmla="val 15818013"/>
            <a:gd name="adj5" fmla="val 5469"/>
          </a:avLst>
        </a:prstGeom>
        <a:solidFill>
          <a:srgbClr val="0E7782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nb-NO"/>
        </a:p>
      </dgm:t>
    </dgm:pt>
    <dgm:pt modelId="{98A06DCA-D52D-4446-B57E-54F356F340B3}">
      <dgm:prSet phldrT="[Tekst]"/>
      <dgm:spPr>
        <a:xfrm>
          <a:off x="3082011" y="1677454"/>
          <a:ext cx="2096818" cy="2096818"/>
        </a:xfrm>
        <a:prstGeom prst="gear6">
          <a:avLst/>
        </a:prstGeom>
        <a:solidFill>
          <a:srgbClr val="0E778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b-NO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Authority</a:t>
          </a:r>
        </a:p>
      </dgm:t>
    </dgm:pt>
    <dgm:pt modelId="{E4BA6FC7-68EC-4B48-AF33-4E361F2B45FA}" type="parTrans" cxnId="{AD4175E1-0530-4E59-89FA-9D5F1FC99776}">
      <dgm:prSet/>
      <dgm:spPr/>
      <dgm:t>
        <a:bodyPr/>
        <a:lstStyle/>
        <a:p>
          <a:endParaRPr lang="nb-NO"/>
        </a:p>
      </dgm:t>
    </dgm:pt>
    <dgm:pt modelId="{9569FD3B-EF31-48E0-8666-4E4AB116F1A4}" type="sibTrans" cxnId="{AD4175E1-0530-4E59-89FA-9D5F1FC99776}">
      <dgm:prSet/>
      <dgm:spPr>
        <a:xfrm>
          <a:off x="2710668" y="1209011"/>
          <a:ext cx="2681306" cy="26813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E7782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nb-NO"/>
        </a:p>
      </dgm:t>
    </dgm:pt>
    <dgm:pt modelId="{AFE7A704-059E-4CEA-896B-F641C1F49E1C}">
      <dgm:prSet phldrT="[Tekst]" custT="1"/>
      <dgm:spPr>
        <a:xfrm rot="20700000">
          <a:off x="4256443" y="230863"/>
          <a:ext cx="2054453" cy="2054453"/>
        </a:xfrm>
        <a:prstGeom prst="gear6">
          <a:avLst/>
        </a:prstGeom>
        <a:solidFill>
          <a:srgbClr val="0E778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b-NO" sz="11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Vendors</a:t>
          </a:r>
        </a:p>
      </dgm:t>
    </dgm:pt>
    <dgm:pt modelId="{B3A3706E-12AB-4499-8B1B-E07D5561F558}" type="parTrans" cxnId="{B0BB6D34-14D3-4394-B1D7-EF5F42EF1051}">
      <dgm:prSet/>
      <dgm:spPr/>
      <dgm:t>
        <a:bodyPr/>
        <a:lstStyle/>
        <a:p>
          <a:endParaRPr lang="nb-NO"/>
        </a:p>
      </dgm:t>
    </dgm:pt>
    <dgm:pt modelId="{F09B0ADC-36A6-4929-85D8-7B5BDF1E0362}" type="sibTrans" cxnId="{B0BB6D34-14D3-4394-B1D7-EF5F42EF1051}">
      <dgm:prSet/>
      <dgm:spPr>
        <a:xfrm>
          <a:off x="3781227" y="-223635"/>
          <a:ext cx="2890987" cy="289098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E7782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nb-NO"/>
        </a:p>
      </dgm:t>
    </dgm:pt>
    <dgm:pt modelId="{2F701F53-A06D-4992-A6B2-192750C0357C}" type="pres">
      <dgm:prSet presAssocID="{BCF56CC9-37E8-44B8-98D3-81400F573C8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4DFE95-F3EE-498F-B887-EE5DCB13805C}" type="pres">
      <dgm:prSet presAssocID="{5EC1BE29-7B69-4D38-809C-AB57A75B82C4}" presName="gear1" presStyleLbl="node1" presStyleIdx="0" presStyleCnt="3">
        <dgm:presLayoutVars>
          <dgm:chMax val="1"/>
          <dgm:bulletEnabled val="1"/>
        </dgm:presLayoutVars>
      </dgm:prSet>
      <dgm:spPr/>
    </dgm:pt>
    <dgm:pt modelId="{3A56ECD6-E05E-4206-98F1-CB63C4BD4D78}" type="pres">
      <dgm:prSet presAssocID="{5EC1BE29-7B69-4D38-809C-AB57A75B82C4}" presName="gear1srcNode" presStyleLbl="node1" presStyleIdx="0" presStyleCnt="3"/>
      <dgm:spPr/>
    </dgm:pt>
    <dgm:pt modelId="{18559448-3F36-4449-B0D9-5EB7025E66EF}" type="pres">
      <dgm:prSet presAssocID="{5EC1BE29-7B69-4D38-809C-AB57A75B82C4}" presName="gear1dstNode" presStyleLbl="node1" presStyleIdx="0" presStyleCnt="3"/>
      <dgm:spPr/>
    </dgm:pt>
    <dgm:pt modelId="{308026B6-477B-418C-9B78-776B20613775}" type="pres">
      <dgm:prSet presAssocID="{98A06DCA-D52D-4446-B57E-54F356F340B3}" presName="gear2" presStyleLbl="node1" presStyleIdx="1" presStyleCnt="3">
        <dgm:presLayoutVars>
          <dgm:chMax val="1"/>
          <dgm:bulletEnabled val="1"/>
        </dgm:presLayoutVars>
      </dgm:prSet>
      <dgm:spPr/>
    </dgm:pt>
    <dgm:pt modelId="{3477289F-FC49-4AA2-85C5-0F661BF1F651}" type="pres">
      <dgm:prSet presAssocID="{98A06DCA-D52D-4446-B57E-54F356F340B3}" presName="gear2srcNode" presStyleLbl="node1" presStyleIdx="1" presStyleCnt="3"/>
      <dgm:spPr/>
    </dgm:pt>
    <dgm:pt modelId="{0E6F15B6-E4FC-47E1-9DC4-E839CA58FFF5}" type="pres">
      <dgm:prSet presAssocID="{98A06DCA-D52D-4446-B57E-54F356F340B3}" presName="gear2dstNode" presStyleLbl="node1" presStyleIdx="1" presStyleCnt="3"/>
      <dgm:spPr/>
    </dgm:pt>
    <dgm:pt modelId="{473722FE-B2F4-4F8F-9C06-E42D7578F2F9}" type="pres">
      <dgm:prSet presAssocID="{AFE7A704-059E-4CEA-896B-F641C1F49E1C}" presName="gear3" presStyleLbl="node1" presStyleIdx="2" presStyleCnt="3"/>
      <dgm:spPr/>
    </dgm:pt>
    <dgm:pt modelId="{52B1A24A-9E13-41D9-A5D4-C5E22DF19B47}" type="pres">
      <dgm:prSet presAssocID="{AFE7A704-059E-4CEA-896B-F641C1F49E1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D0EB567-4BBE-41B0-A0FE-81403B3D2AF6}" type="pres">
      <dgm:prSet presAssocID="{AFE7A704-059E-4CEA-896B-F641C1F49E1C}" presName="gear3srcNode" presStyleLbl="node1" presStyleIdx="2" presStyleCnt="3"/>
      <dgm:spPr/>
    </dgm:pt>
    <dgm:pt modelId="{AC4B31C3-B6AA-4AE6-80E8-7ADDAD31471B}" type="pres">
      <dgm:prSet presAssocID="{AFE7A704-059E-4CEA-896B-F641C1F49E1C}" presName="gear3dstNode" presStyleLbl="node1" presStyleIdx="2" presStyleCnt="3"/>
      <dgm:spPr/>
    </dgm:pt>
    <dgm:pt modelId="{64FC2AC1-B7D5-47E5-B108-2878025CC3B3}" type="pres">
      <dgm:prSet presAssocID="{319928D5-F4E7-4DB8-94B7-02E24FFE2697}" presName="connector1" presStyleLbl="sibTrans2D1" presStyleIdx="0" presStyleCnt="3"/>
      <dgm:spPr/>
    </dgm:pt>
    <dgm:pt modelId="{7D10E2C2-7550-46F3-BAAF-1F0234A77E8D}" type="pres">
      <dgm:prSet presAssocID="{9569FD3B-EF31-48E0-8666-4E4AB116F1A4}" presName="connector2" presStyleLbl="sibTrans2D1" presStyleIdx="1" presStyleCnt="3"/>
      <dgm:spPr/>
    </dgm:pt>
    <dgm:pt modelId="{E1E9FD47-1A22-461F-8FE3-FF7F476D6B9B}" type="pres">
      <dgm:prSet presAssocID="{F09B0ADC-36A6-4929-85D8-7B5BDF1E0362}" presName="connector3" presStyleLbl="sibTrans2D1" presStyleIdx="2" presStyleCnt="3"/>
      <dgm:spPr/>
    </dgm:pt>
  </dgm:ptLst>
  <dgm:cxnLst>
    <dgm:cxn modelId="{D8A5542D-A915-4B3B-9C20-0A9E02FD97C6}" type="presOf" srcId="{AFE7A704-059E-4CEA-896B-F641C1F49E1C}" destId="{AC4B31C3-B6AA-4AE6-80E8-7ADDAD31471B}" srcOrd="3" destOrd="0" presId="urn:microsoft.com/office/officeart/2005/8/layout/gear1"/>
    <dgm:cxn modelId="{B0BB6D34-14D3-4394-B1D7-EF5F42EF1051}" srcId="{BCF56CC9-37E8-44B8-98D3-81400F573C81}" destId="{AFE7A704-059E-4CEA-896B-F641C1F49E1C}" srcOrd="2" destOrd="0" parTransId="{B3A3706E-12AB-4499-8B1B-E07D5561F558}" sibTransId="{F09B0ADC-36A6-4929-85D8-7B5BDF1E0362}"/>
    <dgm:cxn modelId="{5560EF38-DCD6-4319-A357-6725A74B90DC}" type="presOf" srcId="{98A06DCA-D52D-4446-B57E-54F356F340B3}" destId="{308026B6-477B-418C-9B78-776B20613775}" srcOrd="0" destOrd="0" presId="urn:microsoft.com/office/officeart/2005/8/layout/gear1"/>
    <dgm:cxn modelId="{5DD05D42-12B4-409D-8111-7801B7899B16}" type="presOf" srcId="{AFE7A704-059E-4CEA-896B-F641C1F49E1C}" destId="{52B1A24A-9E13-41D9-A5D4-C5E22DF19B47}" srcOrd="1" destOrd="0" presId="urn:microsoft.com/office/officeart/2005/8/layout/gear1"/>
    <dgm:cxn modelId="{41AD7447-C97B-4F0F-865A-62F06D0E6905}" srcId="{BCF56CC9-37E8-44B8-98D3-81400F573C81}" destId="{5EC1BE29-7B69-4D38-809C-AB57A75B82C4}" srcOrd="0" destOrd="0" parTransId="{F2BAFFA1-24AB-404A-869F-F1C40C2254F6}" sibTransId="{319928D5-F4E7-4DB8-94B7-02E24FFE2697}"/>
    <dgm:cxn modelId="{250AF348-0137-4818-B9B5-8309F332B3B2}" type="presOf" srcId="{BCF56CC9-37E8-44B8-98D3-81400F573C81}" destId="{2F701F53-A06D-4992-A6B2-192750C0357C}" srcOrd="0" destOrd="0" presId="urn:microsoft.com/office/officeart/2005/8/layout/gear1"/>
    <dgm:cxn modelId="{7FA0A26F-A1FE-44D6-B316-9E8D590782E8}" type="presOf" srcId="{AFE7A704-059E-4CEA-896B-F641C1F49E1C}" destId="{4D0EB567-4BBE-41B0-A0FE-81403B3D2AF6}" srcOrd="2" destOrd="0" presId="urn:microsoft.com/office/officeart/2005/8/layout/gear1"/>
    <dgm:cxn modelId="{787F5E57-F184-4D33-889F-AB8B17EB332D}" type="presOf" srcId="{5EC1BE29-7B69-4D38-809C-AB57A75B82C4}" destId="{18559448-3F36-4449-B0D9-5EB7025E66EF}" srcOrd="2" destOrd="0" presId="urn:microsoft.com/office/officeart/2005/8/layout/gear1"/>
    <dgm:cxn modelId="{24C90578-5F8C-4C42-A9D3-9CEB494D3E8C}" type="presOf" srcId="{AFE7A704-059E-4CEA-896B-F641C1F49E1C}" destId="{473722FE-B2F4-4F8F-9C06-E42D7578F2F9}" srcOrd="0" destOrd="0" presId="urn:microsoft.com/office/officeart/2005/8/layout/gear1"/>
    <dgm:cxn modelId="{CCC4CE8C-9D49-49DD-9B14-D89B71527A35}" type="presOf" srcId="{5EC1BE29-7B69-4D38-809C-AB57A75B82C4}" destId="{3A56ECD6-E05E-4206-98F1-CB63C4BD4D78}" srcOrd="1" destOrd="0" presId="urn:microsoft.com/office/officeart/2005/8/layout/gear1"/>
    <dgm:cxn modelId="{F4E06F91-0AE5-4C18-B579-0E57275882DD}" type="presOf" srcId="{5EC1BE29-7B69-4D38-809C-AB57A75B82C4}" destId="{EA4DFE95-F3EE-498F-B887-EE5DCB13805C}" srcOrd="0" destOrd="0" presId="urn:microsoft.com/office/officeart/2005/8/layout/gear1"/>
    <dgm:cxn modelId="{09561095-AE6E-4F87-AE02-26EC8CF0F277}" type="presOf" srcId="{319928D5-F4E7-4DB8-94B7-02E24FFE2697}" destId="{64FC2AC1-B7D5-47E5-B108-2878025CC3B3}" srcOrd="0" destOrd="0" presId="urn:microsoft.com/office/officeart/2005/8/layout/gear1"/>
    <dgm:cxn modelId="{B2DA11AA-F592-49F9-87F2-3988EBA4107D}" type="presOf" srcId="{98A06DCA-D52D-4446-B57E-54F356F340B3}" destId="{0E6F15B6-E4FC-47E1-9DC4-E839CA58FFF5}" srcOrd="2" destOrd="0" presId="urn:microsoft.com/office/officeart/2005/8/layout/gear1"/>
    <dgm:cxn modelId="{89BB28B0-D67B-4BA7-883A-1D084033B833}" type="presOf" srcId="{98A06DCA-D52D-4446-B57E-54F356F340B3}" destId="{3477289F-FC49-4AA2-85C5-0F661BF1F651}" srcOrd="1" destOrd="0" presId="urn:microsoft.com/office/officeart/2005/8/layout/gear1"/>
    <dgm:cxn modelId="{AD4175E1-0530-4E59-89FA-9D5F1FC99776}" srcId="{BCF56CC9-37E8-44B8-98D3-81400F573C81}" destId="{98A06DCA-D52D-4446-B57E-54F356F340B3}" srcOrd="1" destOrd="0" parTransId="{E4BA6FC7-68EC-4B48-AF33-4E361F2B45FA}" sibTransId="{9569FD3B-EF31-48E0-8666-4E4AB116F1A4}"/>
    <dgm:cxn modelId="{C20340F6-2791-4FE1-8FCD-360809264B2A}" type="presOf" srcId="{F09B0ADC-36A6-4929-85D8-7B5BDF1E0362}" destId="{E1E9FD47-1A22-461F-8FE3-FF7F476D6B9B}" srcOrd="0" destOrd="0" presId="urn:microsoft.com/office/officeart/2005/8/layout/gear1"/>
    <dgm:cxn modelId="{813C6FFA-F83D-4F70-8568-25EA06199C88}" type="presOf" srcId="{9569FD3B-EF31-48E0-8666-4E4AB116F1A4}" destId="{7D10E2C2-7550-46F3-BAAF-1F0234A77E8D}" srcOrd="0" destOrd="0" presId="urn:microsoft.com/office/officeart/2005/8/layout/gear1"/>
    <dgm:cxn modelId="{DE35E42D-3DB8-432D-ACAF-9EDD1AFE3CFA}" type="presParOf" srcId="{2F701F53-A06D-4992-A6B2-192750C0357C}" destId="{EA4DFE95-F3EE-498F-B887-EE5DCB13805C}" srcOrd="0" destOrd="0" presId="urn:microsoft.com/office/officeart/2005/8/layout/gear1"/>
    <dgm:cxn modelId="{FAF113AF-E45E-4220-B581-CE502BF197C6}" type="presParOf" srcId="{2F701F53-A06D-4992-A6B2-192750C0357C}" destId="{3A56ECD6-E05E-4206-98F1-CB63C4BD4D78}" srcOrd="1" destOrd="0" presId="urn:microsoft.com/office/officeart/2005/8/layout/gear1"/>
    <dgm:cxn modelId="{E16718DD-F7FE-4E14-8C08-46802502A2E6}" type="presParOf" srcId="{2F701F53-A06D-4992-A6B2-192750C0357C}" destId="{18559448-3F36-4449-B0D9-5EB7025E66EF}" srcOrd="2" destOrd="0" presId="urn:microsoft.com/office/officeart/2005/8/layout/gear1"/>
    <dgm:cxn modelId="{A7717F91-DFF6-4A13-AF59-690AA316AABA}" type="presParOf" srcId="{2F701F53-A06D-4992-A6B2-192750C0357C}" destId="{308026B6-477B-418C-9B78-776B20613775}" srcOrd="3" destOrd="0" presId="urn:microsoft.com/office/officeart/2005/8/layout/gear1"/>
    <dgm:cxn modelId="{DD4BE555-0CC7-44B9-871E-C24692713B8A}" type="presParOf" srcId="{2F701F53-A06D-4992-A6B2-192750C0357C}" destId="{3477289F-FC49-4AA2-85C5-0F661BF1F651}" srcOrd="4" destOrd="0" presId="urn:microsoft.com/office/officeart/2005/8/layout/gear1"/>
    <dgm:cxn modelId="{70CACAE5-F687-48E9-8D92-EED236B5160A}" type="presParOf" srcId="{2F701F53-A06D-4992-A6B2-192750C0357C}" destId="{0E6F15B6-E4FC-47E1-9DC4-E839CA58FFF5}" srcOrd="5" destOrd="0" presId="urn:microsoft.com/office/officeart/2005/8/layout/gear1"/>
    <dgm:cxn modelId="{45E9299D-09D1-48F8-9F90-0E73E54B0A77}" type="presParOf" srcId="{2F701F53-A06D-4992-A6B2-192750C0357C}" destId="{473722FE-B2F4-4F8F-9C06-E42D7578F2F9}" srcOrd="6" destOrd="0" presId="urn:microsoft.com/office/officeart/2005/8/layout/gear1"/>
    <dgm:cxn modelId="{F309B3CF-AD07-43AA-8FE2-1F1A3C1248AA}" type="presParOf" srcId="{2F701F53-A06D-4992-A6B2-192750C0357C}" destId="{52B1A24A-9E13-41D9-A5D4-C5E22DF19B47}" srcOrd="7" destOrd="0" presId="urn:microsoft.com/office/officeart/2005/8/layout/gear1"/>
    <dgm:cxn modelId="{AA56178A-88B2-4880-8729-D26E43C7D134}" type="presParOf" srcId="{2F701F53-A06D-4992-A6B2-192750C0357C}" destId="{4D0EB567-4BBE-41B0-A0FE-81403B3D2AF6}" srcOrd="8" destOrd="0" presId="urn:microsoft.com/office/officeart/2005/8/layout/gear1"/>
    <dgm:cxn modelId="{A1789967-85B0-4B7B-97F6-6A2EE7310E5D}" type="presParOf" srcId="{2F701F53-A06D-4992-A6B2-192750C0357C}" destId="{AC4B31C3-B6AA-4AE6-80E8-7ADDAD31471B}" srcOrd="9" destOrd="0" presId="urn:microsoft.com/office/officeart/2005/8/layout/gear1"/>
    <dgm:cxn modelId="{9C39B744-A05A-4B36-B066-2E61A9484E57}" type="presParOf" srcId="{2F701F53-A06D-4992-A6B2-192750C0357C}" destId="{64FC2AC1-B7D5-47E5-B108-2878025CC3B3}" srcOrd="10" destOrd="0" presId="urn:microsoft.com/office/officeart/2005/8/layout/gear1"/>
    <dgm:cxn modelId="{A701B083-DCD9-43CE-A53B-B6543A8C9BDA}" type="presParOf" srcId="{2F701F53-A06D-4992-A6B2-192750C0357C}" destId="{7D10E2C2-7550-46F3-BAAF-1F0234A77E8D}" srcOrd="11" destOrd="0" presId="urn:microsoft.com/office/officeart/2005/8/layout/gear1"/>
    <dgm:cxn modelId="{1165FCC9-1A49-437D-AFD0-01266DD7DA96}" type="presParOf" srcId="{2F701F53-A06D-4992-A6B2-192750C0357C}" destId="{E1E9FD47-1A22-461F-8FE3-FF7F476D6B9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296419-B361-4F94-8631-10E8AFA02210}" type="doc">
      <dgm:prSet loTypeId="urn:microsoft.com/office/officeart/2005/8/layout/vList5" loCatId="list" qsTypeId="urn:microsoft.com/office/officeart/2005/8/quickstyle/3d3" qsCatId="3D" csTypeId="urn:microsoft.com/office/officeart/2005/8/colors/accent0_2" csCatId="mainScheme" phldr="1"/>
      <dgm:spPr/>
    </dgm:pt>
    <dgm:pt modelId="{50418336-CC68-4E7D-898C-B3C92B80DE6A}">
      <dgm:prSet phldrT="[Tekst]" custT="1"/>
      <dgm:spPr/>
      <dgm:t>
        <a:bodyPr/>
        <a:lstStyle/>
        <a:p>
          <a:r>
            <a:rPr lang="nb-NO" sz="2000" dirty="0" err="1"/>
            <a:t>Enable</a:t>
          </a:r>
          <a:r>
            <a:rPr lang="nb-NO" sz="2000" dirty="0"/>
            <a:t> data </a:t>
          </a:r>
          <a:r>
            <a:rPr lang="nb-NO" sz="2000" dirty="0" err="1"/>
            <a:t>analysis</a:t>
          </a:r>
          <a:r>
            <a:rPr lang="nb-NO" sz="2000" dirty="0"/>
            <a:t> and </a:t>
          </a:r>
          <a:r>
            <a:rPr lang="nb-NO" sz="2000" dirty="0" err="1"/>
            <a:t>processing</a:t>
          </a:r>
          <a:endParaRPr lang="nb-NO" sz="2000" dirty="0"/>
        </a:p>
      </dgm:t>
    </dgm:pt>
    <dgm:pt modelId="{5D0A7CE2-02F8-4323-96FB-6C34CDC1ACF0}" type="parTrans" cxnId="{C2EBB79A-8B31-40A1-815C-BA979B412507}">
      <dgm:prSet/>
      <dgm:spPr/>
      <dgm:t>
        <a:bodyPr/>
        <a:lstStyle/>
        <a:p>
          <a:endParaRPr lang="nb-NO"/>
        </a:p>
      </dgm:t>
    </dgm:pt>
    <dgm:pt modelId="{BAB08620-ADB0-48E5-9944-F9FA23CBFCDD}" type="sibTrans" cxnId="{C2EBB79A-8B31-40A1-815C-BA979B412507}">
      <dgm:prSet/>
      <dgm:spPr/>
      <dgm:t>
        <a:bodyPr/>
        <a:lstStyle/>
        <a:p>
          <a:endParaRPr lang="nb-NO"/>
        </a:p>
      </dgm:t>
    </dgm:pt>
    <dgm:pt modelId="{24A505A5-C972-4FA3-95F3-ADD24C754DBC}">
      <dgm:prSet phldrT="[Tekst]" custT="1"/>
      <dgm:spPr/>
      <dgm:t>
        <a:bodyPr/>
        <a:lstStyle/>
        <a:p>
          <a:r>
            <a:rPr lang="nb-NO" sz="2000" dirty="0"/>
            <a:t>High </a:t>
          </a:r>
          <a:r>
            <a:rPr lang="nb-NO" sz="2000" dirty="0" err="1"/>
            <a:t>degree</a:t>
          </a:r>
          <a:r>
            <a:rPr lang="nb-NO" sz="2000" dirty="0"/>
            <a:t> </a:t>
          </a:r>
          <a:r>
            <a:rPr lang="nb-NO" sz="2000" dirty="0" err="1"/>
            <a:t>of</a:t>
          </a:r>
          <a:r>
            <a:rPr lang="nb-NO" sz="2000" dirty="0"/>
            <a:t> </a:t>
          </a:r>
          <a:r>
            <a:rPr lang="nb-NO" sz="2000" dirty="0" err="1"/>
            <a:t>automatisation</a:t>
          </a:r>
          <a:endParaRPr lang="nb-NO" sz="2000" dirty="0"/>
        </a:p>
      </dgm:t>
    </dgm:pt>
    <dgm:pt modelId="{4796AA04-41E6-4D64-92D0-BF52C577B46D}" type="parTrans" cxnId="{99E099E7-3817-4D7C-AA13-768B9D6D53A0}">
      <dgm:prSet/>
      <dgm:spPr/>
      <dgm:t>
        <a:bodyPr/>
        <a:lstStyle/>
        <a:p>
          <a:endParaRPr lang="nb-NO"/>
        </a:p>
      </dgm:t>
    </dgm:pt>
    <dgm:pt modelId="{C7E213DE-E035-4BAA-A3C3-1FFAA0AA905B}" type="sibTrans" cxnId="{99E099E7-3817-4D7C-AA13-768B9D6D53A0}">
      <dgm:prSet/>
      <dgm:spPr/>
      <dgm:t>
        <a:bodyPr/>
        <a:lstStyle/>
        <a:p>
          <a:endParaRPr lang="nb-NO"/>
        </a:p>
      </dgm:t>
    </dgm:pt>
    <dgm:pt modelId="{94AD388B-4862-48C3-BB77-0878E9F6AA44}">
      <dgm:prSet phldrT="[Tekst]" custT="1"/>
      <dgm:spPr/>
      <dgm:t>
        <a:bodyPr/>
        <a:lstStyle/>
        <a:p>
          <a:r>
            <a:rPr lang="nb-NO" sz="2000" dirty="0"/>
            <a:t>Open API </a:t>
          </a:r>
          <a:r>
            <a:rPr lang="nb-NO" sz="2000" dirty="0" err="1"/>
            <a:t>technology</a:t>
          </a:r>
          <a:endParaRPr lang="nb-NO" sz="2000" dirty="0"/>
        </a:p>
      </dgm:t>
    </dgm:pt>
    <dgm:pt modelId="{40A6C613-BCA9-402A-B7A5-BC64EAD62BB6}" type="sibTrans" cxnId="{E1501851-C852-436E-A9A6-AA9DA2C42F7E}">
      <dgm:prSet/>
      <dgm:spPr/>
      <dgm:t>
        <a:bodyPr/>
        <a:lstStyle/>
        <a:p>
          <a:endParaRPr lang="nb-NO"/>
        </a:p>
      </dgm:t>
    </dgm:pt>
    <dgm:pt modelId="{ADF5E742-8D79-4591-90DE-D5D535E062AA}" type="parTrans" cxnId="{E1501851-C852-436E-A9A6-AA9DA2C42F7E}">
      <dgm:prSet/>
      <dgm:spPr/>
      <dgm:t>
        <a:bodyPr/>
        <a:lstStyle/>
        <a:p>
          <a:endParaRPr lang="nb-NO"/>
        </a:p>
      </dgm:t>
    </dgm:pt>
    <dgm:pt modelId="{9FC35563-E20A-4D72-84DC-5365AD65B7C7}">
      <dgm:prSet phldrT="[Tekst]" custT="1"/>
      <dgm:spPr/>
      <dgm:t>
        <a:bodyPr/>
        <a:lstStyle/>
        <a:p>
          <a:r>
            <a:rPr lang="nb-NO" sz="2000" dirty="0"/>
            <a:t>Industry </a:t>
          </a:r>
          <a:r>
            <a:rPr lang="nb-NO" sz="2000" dirty="0" err="1"/>
            <a:t>recognised</a:t>
          </a:r>
          <a:r>
            <a:rPr lang="nb-NO" sz="2000" dirty="0"/>
            <a:t> standards</a:t>
          </a:r>
        </a:p>
      </dgm:t>
    </dgm:pt>
    <dgm:pt modelId="{5F0D5CDD-CC53-4E9E-B073-39EE90B1D6C7}" type="parTrans" cxnId="{08DC6895-6B6E-4252-A58F-A097F28D4F95}">
      <dgm:prSet/>
      <dgm:spPr/>
      <dgm:t>
        <a:bodyPr/>
        <a:lstStyle/>
        <a:p>
          <a:endParaRPr lang="nb-NO"/>
        </a:p>
      </dgm:t>
    </dgm:pt>
    <dgm:pt modelId="{0717E400-0424-4E8C-9BD3-B516FDA63593}" type="sibTrans" cxnId="{08DC6895-6B6E-4252-A58F-A097F28D4F95}">
      <dgm:prSet/>
      <dgm:spPr/>
      <dgm:t>
        <a:bodyPr/>
        <a:lstStyle/>
        <a:p>
          <a:endParaRPr lang="nb-NO"/>
        </a:p>
      </dgm:t>
    </dgm:pt>
    <dgm:pt modelId="{AD835EF9-127B-422B-8BF7-024D46E55119}" type="pres">
      <dgm:prSet presAssocID="{43296419-B361-4F94-8631-10E8AFA02210}" presName="Name0" presStyleCnt="0">
        <dgm:presLayoutVars>
          <dgm:dir/>
          <dgm:animLvl val="lvl"/>
          <dgm:resizeHandles val="exact"/>
        </dgm:presLayoutVars>
      </dgm:prSet>
      <dgm:spPr/>
    </dgm:pt>
    <dgm:pt modelId="{790ED583-F51B-466B-A843-33EFC40EFF47}" type="pres">
      <dgm:prSet presAssocID="{50418336-CC68-4E7D-898C-B3C92B80DE6A}" presName="linNode" presStyleCnt="0"/>
      <dgm:spPr/>
    </dgm:pt>
    <dgm:pt modelId="{1380D9EA-643C-415E-BF7F-4C3EF54EAB23}" type="pres">
      <dgm:prSet presAssocID="{50418336-CC68-4E7D-898C-B3C92B80DE6A}" presName="parentText" presStyleLbl="node1" presStyleIdx="0" presStyleCnt="4" custLinFactNeighborX="-164" custLinFactNeighborY="8205">
        <dgm:presLayoutVars>
          <dgm:chMax val="1"/>
          <dgm:bulletEnabled val="1"/>
        </dgm:presLayoutVars>
      </dgm:prSet>
      <dgm:spPr/>
    </dgm:pt>
    <dgm:pt modelId="{C527C29F-0903-41F5-9EA5-603416AEB169}" type="pres">
      <dgm:prSet presAssocID="{BAB08620-ADB0-48E5-9944-F9FA23CBFCDD}" presName="sp" presStyleCnt="0"/>
      <dgm:spPr/>
    </dgm:pt>
    <dgm:pt modelId="{DD25E809-0299-47DE-A61A-933D795D87A2}" type="pres">
      <dgm:prSet presAssocID="{94AD388B-4862-48C3-BB77-0878E9F6AA44}" presName="linNode" presStyleCnt="0"/>
      <dgm:spPr/>
    </dgm:pt>
    <dgm:pt modelId="{A196247E-B5D3-4238-AEC6-F008DDD45458}" type="pres">
      <dgm:prSet presAssocID="{94AD388B-4862-48C3-BB77-0878E9F6AA44}" presName="parentText" presStyleLbl="node1" presStyleIdx="1" presStyleCnt="4" custLinFactNeighborY="2883">
        <dgm:presLayoutVars>
          <dgm:chMax val="1"/>
          <dgm:bulletEnabled val="1"/>
        </dgm:presLayoutVars>
      </dgm:prSet>
      <dgm:spPr/>
    </dgm:pt>
    <dgm:pt modelId="{9C8DD0AB-8F8D-4A65-B3B2-DC49A70ACD7B}" type="pres">
      <dgm:prSet presAssocID="{40A6C613-BCA9-402A-B7A5-BC64EAD62BB6}" presName="sp" presStyleCnt="0"/>
      <dgm:spPr/>
    </dgm:pt>
    <dgm:pt modelId="{471BCCD0-DD6E-426B-BDCE-3FE971C3E9E0}" type="pres">
      <dgm:prSet presAssocID="{24A505A5-C972-4FA3-95F3-ADD24C754DBC}" presName="linNode" presStyleCnt="0"/>
      <dgm:spPr/>
    </dgm:pt>
    <dgm:pt modelId="{FCE736F2-93DF-47FA-91F3-3BA98AA62D98}" type="pres">
      <dgm:prSet presAssocID="{24A505A5-C972-4FA3-95F3-ADD24C754DBC}" presName="parentText" presStyleLbl="node1" presStyleIdx="2" presStyleCnt="4" custLinFactNeighborY="1715">
        <dgm:presLayoutVars>
          <dgm:chMax val="1"/>
          <dgm:bulletEnabled val="1"/>
        </dgm:presLayoutVars>
      </dgm:prSet>
      <dgm:spPr/>
    </dgm:pt>
    <dgm:pt modelId="{1178A19F-5147-4537-B260-E03E144E43D4}" type="pres">
      <dgm:prSet presAssocID="{C7E213DE-E035-4BAA-A3C3-1FFAA0AA905B}" presName="sp" presStyleCnt="0"/>
      <dgm:spPr/>
    </dgm:pt>
    <dgm:pt modelId="{04B9E730-AF01-4487-8283-2525EED0D139}" type="pres">
      <dgm:prSet presAssocID="{9FC35563-E20A-4D72-84DC-5365AD65B7C7}" presName="linNode" presStyleCnt="0"/>
      <dgm:spPr/>
    </dgm:pt>
    <dgm:pt modelId="{1B377FB6-84D0-461B-BFEF-B02F45229758}" type="pres">
      <dgm:prSet presAssocID="{9FC35563-E20A-4D72-84DC-5365AD65B7C7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0DC6314D-8145-4F0D-8B92-1709A322FD94}" type="presOf" srcId="{24A505A5-C972-4FA3-95F3-ADD24C754DBC}" destId="{FCE736F2-93DF-47FA-91F3-3BA98AA62D98}" srcOrd="0" destOrd="0" presId="urn:microsoft.com/office/officeart/2005/8/layout/vList5"/>
    <dgm:cxn modelId="{E1501851-C852-436E-A9A6-AA9DA2C42F7E}" srcId="{43296419-B361-4F94-8631-10E8AFA02210}" destId="{94AD388B-4862-48C3-BB77-0878E9F6AA44}" srcOrd="1" destOrd="0" parTransId="{ADF5E742-8D79-4591-90DE-D5D535E062AA}" sibTransId="{40A6C613-BCA9-402A-B7A5-BC64EAD62BB6}"/>
    <dgm:cxn modelId="{80EB9689-A7ED-41F2-899E-55DBCFC4A322}" type="presOf" srcId="{9FC35563-E20A-4D72-84DC-5365AD65B7C7}" destId="{1B377FB6-84D0-461B-BFEF-B02F45229758}" srcOrd="0" destOrd="0" presId="urn:microsoft.com/office/officeart/2005/8/layout/vList5"/>
    <dgm:cxn modelId="{08DC6895-6B6E-4252-A58F-A097F28D4F95}" srcId="{43296419-B361-4F94-8631-10E8AFA02210}" destId="{9FC35563-E20A-4D72-84DC-5365AD65B7C7}" srcOrd="3" destOrd="0" parTransId="{5F0D5CDD-CC53-4E9E-B073-39EE90B1D6C7}" sibTransId="{0717E400-0424-4E8C-9BD3-B516FDA63593}"/>
    <dgm:cxn modelId="{C2EBB79A-8B31-40A1-815C-BA979B412507}" srcId="{43296419-B361-4F94-8631-10E8AFA02210}" destId="{50418336-CC68-4E7D-898C-B3C92B80DE6A}" srcOrd="0" destOrd="0" parTransId="{5D0A7CE2-02F8-4323-96FB-6C34CDC1ACF0}" sibTransId="{BAB08620-ADB0-48E5-9944-F9FA23CBFCDD}"/>
    <dgm:cxn modelId="{B4A06EA3-88E4-4283-850D-EA856B4EBD9B}" type="presOf" srcId="{43296419-B361-4F94-8631-10E8AFA02210}" destId="{AD835EF9-127B-422B-8BF7-024D46E55119}" srcOrd="0" destOrd="0" presId="urn:microsoft.com/office/officeart/2005/8/layout/vList5"/>
    <dgm:cxn modelId="{99E099E7-3817-4D7C-AA13-768B9D6D53A0}" srcId="{43296419-B361-4F94-8631-10E8AFA02210}" destId="{24A505A5-C972-4FA3-95F3-ADD24C754DBC}" srcOrd="2" destOrd="0" parTransId="{4796AA04-41E6-4D64-92D0-BF52C577B46D}" sibTransId="{C7E213DE-E035-4BAA-A3C3-1FFAA0AA905B}"/>
    <dgm:cxn modelId="{5D8D4EEE-DAFC-430A-9D93-03964D5C4CE4}" type="presOf" srcId="{50418336-CC68-4E7D-898C-B3C92B80DE6A}" destId="{1380D9EA-643C-415E-BF7F-4C3EF54EAB23}" srcOrd="0" destOrd="0" presId="urn:microsoft.com/office/officeart/2005/8/layout/vList5"/>
    <dgm:cxn modelId="{E508FCEF-3ACF-4D53-8151-EF2BCCFDE997}" type="presOf" srcId="{94AD388B-4862-48C3-BB77-0878E9F6AA44}" destId="{A196247E-B5D3-4238-AEC6-F008DDD45458}" srcOrd="0" destOrd="0" presId="urn:microsoft.com/office/officeart/2005/8/layout/vList5"/>
    <dgm:cxn modelId="{C9B10ECE-37E5-458F-A28B-CF97AF694211}" type="presParOf" srcId="{AD835EF9-127B-422B-8BF7-024D46E55119}" destId="{790ED583-F51B-466B-A843-33EFC40EFF47}" srcOrd="0" destOrd="0" presId="urn:microsoft.com/office/officeart/2005/8/layout/vList5"/>
    <dgm:cxn modelId="{99C047BF-035F-4A6B-9F40-62C48DD169FD}" type="presParOf" srcId="{790ED583-F51B-466B-A843-33EFC40EFF47}" destId="{1380D9EA-643C-415E-BF7F-4C3EF54EAB23}" srcOrd="0" destOrd="0" presId="urn:microsoft.com/office/officeart/2005/8/layout/vList5"/>
    <dgm:cxn modelId="{2042C3B0-8805-4220-9BAB-7ACE0988729F}" type="presParOf" srcId="{AD835EF9-127B-422B-8BF7-024D46E55119}" destId="{C527C29F-0903-41F5-9EA5-603416AEB169}" srcOrd="1" destOrd="0" presId="urn:microsoft.com/office/officeart/2005/8/layout/vList5"/>
    <dgm:cxn modelId="{3CF9CECC-9750-4B90-8B5B-8F01B56FEB7C}" type="presParOf" srcId="{AD835EF9-127B-422B-8BF7-024D46E55119}" destId="{DD25E809-0299-47DE-A61A-933D795D87A2}" srcOrd="2" destOrd="0" presId="urn:microsoft.com/office/officeart/2005/8/layout/vList5"/>
    <dgm:cxn modelId="{02519A4F-DF4D-42F1-9570-DE45D5444424}" type="presParOf" srcId="{DD25E809-0299-47DE-A61A-933D795D87A2}" destId="{A196247E-B5D3-4238-AEC6-F008DDD45458}" srcOrd="0" destOrd="0" presId="urn:microsoft.com/office/officeart/2005/8/layout/vList5"/>
    <dgm:cxn modelId="{0C904FB6-194D-4D0C-AD85-82F5F7E10FAB}" type="presParOf" srcId="{AD835EF9-127B-422B-8BF7-024D46E55119}" destId="{9C8DD0AB-8F8D-4A65-B3B2-DC49A70ACD7B}" srcOrd="3" destOrd="0" presId="urn:microsoft.com/office/officeart/2005/8/layout/vList5"/>
    <dgm:cxn modelId="{3F9168AE-DEE0-467D-B127-E1AA98B73B2D}" type="presParOf" srcId="{AD835EF9-127B-422B-8BF7-024D46E55119}" destId="{471BCCD0-DD6E-426B-BDCE-3FE971C3E9E0}" srcOrd="4" destOrd="0" presId="urn:microsoft.com/office/officeart/2005/8/layout/vList5"/>
    <dgm:cxn modelId="{C75F14CB-4F2E-403B-A237-0AA2C5F6EC15}" type="presParOf" srcId="{471BCCD0-DD6E-426B-BDCE-3FE971C3E9E0}" destId="{FCE736F2-93DF-47FA-91F3-3BA98AA62D98}" srcOrd="0" destOrd="0" presId="urn:microsoft.com/office/officeart/2005/8/layout/vList5"/>
    <dgm:cxn modelId="{1DA8CC61-D68E-45DA-81DD-5962A580D48D}" type="presParOf" srcId="{AD835EF9-127B-422B-8BF7-024D46E55119}" destId="{1178A19F-5147-4537-B260-E03E144E43D4}" srcOrd="5" destOrd="0" presId="urn:microsoft.com/office/officeart/2005/8/layout/vList5"/>
    <dgm:cxn modelId="{BF487D62-1861-43D0-8AA9-BF1741330082}" type="presParOf" srcId="{AD835EF9-127B-422B-8BF7-024D46E55119}" destId="{04B9E730-AF01-4487-8283-2525EED0D139}" srcOrd="6" destOrd="0" presId="urn:microsoft.com/office/officeart/2005/8/layout/vList5"/>
    <dgm:cxn modelId="{92F49583-CAFA-4F5B-AFB6-2EC0B7196D78}" type="presParOf" srcId="{04B9E730-AF01-4487-8283-2525EED0D139}" destId="{1B377FB6-84D0-461B-BFEF-B02F452297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A058B-D527-46A1-86EC-F3A83B4593F9}">
      <dsp:nvSpPr>
        <dsp:cNvPr id="0" name=""/>
        <dsp:cNvSpPr/>
      </dsp:nvSpPr>
      <dsp:spPr>
        <a:xfrm>
          <a:off x="2776403" y="5053303"/>
          <a:ext cx="5625802" cy="0"/>
        </a:xfrm>
        <a:prstGeom prst="line">
          <a:avLst/>
        </a:pr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F100F-5788-47AC-BDAD-DA413185ABEE}">
      <dsp:nvSpPr>
        <dsp:cNvPr id="0" name=""/>
        <dsp:cNvSpPr/>
      </dsp:nvSpPr>
      <dsp:spPr>
        <a:xfrm>
          <a:off x="2776403" y="4104386"/>
          <a:ext cx="4754019" cy="0"/>
        </a:xfrm>
        <a:prstGeom prst="line">
          <a:avLst/>
        </a:pr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6D2DE-2596-4B80-9CF7-847CC4DA4301}">
      <dsp:nvSpPr>
        <dsp:cNvPr id="0" name=""/>
        <dsp:cNvSpPr/>
      </dsp:nvSpPr>
      <dsp:spPr>
        <a:xfrm>
          <a:off x="2695917" y="1904798"/>
          <a:ext cx="4457846" cy="85416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095FD5-A6CC-480C-97CF-6E0BDACBFD3E}">
      <dsp:nvSpPr>
        <dsp:cNvPr id="0" name=""/>
        <dsp:cNvSpPr/>
      </dsp:nvSpPr>
      <dsp:spPr>
        <a:xfrm>
          <a:off x="2842817" y="1405520"/>
          <a:ext cx="4621192" cy="92675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7AF9C-A822-4330-B188-B5E9B7B74DFA}">
      <dsp:nvSpPr>
        <dsp:cNvPr id="0" name=""/>
        <dsp:cNvSpPr/>
      </dsp:nvSpPr>
      <dsp:spPr>
        <a:xfrm>
          <a:off x="2776403" y="502941"/>
          <a:ext cx="5625802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7967D-8C12-460A-B285-0E9BE2392D38}">
      <dsp:nvSpPr>
        <dsp:cNvPr id="0" name=""/>
        <dsp:cNvSpPr/>
      </dsp:nvSpPr>
      <dsp:spPr>
        <a:xfrm>
          <a:off x="574749" y="0"/>
          <a:ext cx="5549223" cy="5549223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BDEC4-843E-4ED1-BB35-2D7326B40B1B}">
      <dsp:nvSpPr>
        <dsp:cNvPr id="0" name=""/>
        <dsp:cNvSpPr/>
      </dsp:nvSpPr>
      <dsp:spPr>
        <a:xfrm>
          <a:off x="1606360" y="0"/>
          <a:ext cx="3551502" cy="183124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>
              <a:solidFill>
                <a:schemeClr val="tx1"/>
              </a:solidFill>
            </a:rPr>
            <a:t>Value</a:t>
          </a:r>
        </a:p>
      </dsp:txBody>
      <dsp:txXfrm>
        <a:off x="1606360" y="0"/>
        <a:ext cx="3551502" cy="1831243"/>
      </dsp:txXfrm>
    </dsp:sp>
    <dsp:sp modelId="{6EFC88D7-9A0E-4035-8AF3-964986419235}">
      <dsp:nvSpPr>
        <dsp:cNvPr id="0" name=""/>
        <dsp:cNvSpPr/>
      </dsp:nvSpPr>
      <dsp:spPr>
        <a:xfrm>
          <a:off x="7763429" y="-155088"/>
          <a:ext cx="1277552" cy="131605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39707-38F5-4CBD-ADAA-4B0AB79412DF}">
      <dsp:nvSpPr>
        <dsp:cNvPr id="0" name=""/>
        <dsp:cNvSpPr/>
      </dsp:nvSpPr>
      <dsp:spPr>
        <a:xfrm>
          <a:off x="9206042" y="3510"/>
          <a:ext cx="2739905" cy="99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 err="1">
              <a:solidFill>
                <a:schemeClr val="bg1"/>
              </a:solidFill>
              <a:latin typeface="Aptos (light)"/>
            </a:rPr>
            <a:t>Standardisation</a:t>
          </a:r>
          <a:endParaRPr lang="nb-NO" sz="2800" kern="1200" dirty="0">
            <a:solidFill>
              <a:schemeClr val="bg1"/>
            </a:solidFill>
            <a:latin typeface="Aptos (light)"/>
          </a:endParaRPr>
        </a:p>
      </dsp:txBody>
      <dsp:txXfrm>
        <a:off x="9206042" y="3510"/>
        <a:ext cx="2739905" cy="998860"/>
      </dsp:txXfrm>
    </dsp:sp>
    <dsp:sp modelId="{0AC3FEFA-C198-4939-9846-94E845645DE3}">
      <dsp:nvSpPr>
        <dsp:cNvPr id="0" name=""/>
        <dsp:cNvSpPr/>
      </dsp:nvSpPr>
      <dsp:spPr>
        <a:xfrm>
          <a:off x="6954794" y="867015"/>
          <a:ext cx="1204994" cy="1152325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D7FEB-2316-4BE2-98A9-5BE4DEC624B0}">
      <dsp:nvSpPr>
        <dsp:cNvPr id="0" name=""/>
        <dsp:cNvSpPr/>
      </dsp:nvSpPr>
      <dsp:spPr>
        <a:xfrm>
          <a:off x="8376589" y="995229"/>
          <a:ext cx="2346334" cy="99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>
              <a:solidFill>
                <a:schemeClr val="bg1"/>
              </a:solidFill>
              <a:latin typeface="Aptos (light)"/>
            </a:rPr>
            <a:t>Data </a:t>
          </a:r>
          <a:r>
            <a:rPr lang="nb-NO" sz="2800" kern="1200" dirty="0" err="1">
              <a:solidFill>
                <a:schemeClr val="bg1"/>
              </a:solidFill>
              <a:latin typeface="Aptos (light)"/>
            </a:rPr>
            <a:t>quality</a:t>
          </a:r>
          <a:endParaRPr lang="nb-NO" sz="2800" kern="1200" dirty="0">
            <a:solidFill>
              <a:schemeClr val="bg1"/>
            </a:solidFill>
            <a:latin typeface="Aptos (light)"/>
          </a:endParaRPr>
        </a:p>
      </dsp:txBody>
      <dsp:txXfrm>
        <a:off x="8376589" y="995229"/>
        <a:ext cx="2346334" cy="998860"/>
      </dsp:txXfrm>
    </dsp:sp>
    <dsp:sp modelId="{0B6828A5-A578-4944-AA97-B3962F26C7A7}">
      <dsp:nvSpPr>
        <dsp:cNvPr id="0" name=""/>
        <dsp:cNvSpPr/>
      </dsp:nvSpPr>
      <dsp:spPr>
        <a:xfrm>
          <a:off x="6820478" y="2380875"/>
          <a:ext cx="1163741" cy="1178135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66565-BF42-473E-9E02-28B72E5EB7C1}">
      <dsp:nvSpPr>
        <dsp:cNvPr id="0" name=""/>
        <dsp:cNvSpPr/>
      </dsp:nvSpPr>
      <dsp:spPr>
        <a:xfrm>
          <a:off x="8140987" y="1812584"/>
          <a:ext cx="3993302" cy="99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 err="1">
              <a:solidFill>
                <a:schemeClr val="bg1"/>
              </a:solidFill>
              <a:latin typeface="Aptos (light)"/>
            </a:rPr>
            <a:t>Structured</a:t>
          </a:r>
          <a:r>
            <a:rPr lang="nb-NO" sz="2800" kern="1200" dirty="0">
              <a:solidFill>
                <a:schemeClr val="bg1"/>
              </a:solidFill>
              <a:latin typeface="Aptos (light)"/>
            </a:rPr>
            <a:t> data</a:t>
          </a:r>
        </a:p>
      </dsp:txBody>
      <dsp:txXfrm>
        <a:off x="8140987" y="1812584"/>
        <a:ext cx="3993302" cy="998860"/>
      </dsp:txXfrm>
    </dsp:sp>
    <dsp:sp modelId="{677FFCED-1157-499C-AE3F-3137744149A4}">
      <dsp:nvSpPr>
        <dsp:cNvPr id="0" name=""/>
        <dsp:cNvSpPr/>
      </dsp:nvSpPr>
      <dsp:spPr>
        <a:xfrm>
          <a:off x="7258722" y="3734768"/>
          <a:ext cx="424975" cy="510057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57000" r="-15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DD58D-7766-4870-BCEB-459D7F312A01}">
      <dsp:nvSpPr>
        <dsp:cNvPr id="0" name=""/>
        <dsp:cNvSpPr/>
      </dsp:nvSpPr>
      <dsp:spPr>
        <a:xfrm>
          <a:off x="8031645" y="2601521"/>
          <a:ext cx="4102644" cy="99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>
              <a:solidFill>
                <a:schemeClr val="bg1"/>
              </a:solidFill>
              <a:latin typeface="Aptos (light)"/>
            </a:rPr>
            <a:t>Data </a:t>
          </a:r>
          <a:r>
            <a:rPr lang="nb-NO" sz="2800" kern="1200" dirty="0" err="1">
              <a:solidFill>
                <a:schemeClr val="bg1"/>
              </a:solidFill>
              <a:latin typeface="Aptos (light)"/>
            </a:rPr>
            <a:t>completeness</a:t>
          </a:r>
          <a:endParaRPr lang="nb-NO" sz="2800" kern="1200" dirty="0">
            <a:solidFill>
              <a:schemeClr val="bg1"/>
            </a:solidFill>
            <a:latin typeface="Aptos (light)"/>
          </a:endParaRPr>
        </a:p>
      </dsp:txBody>
      <dsp:txXfrm>
        <a:off x="8031645" y="2601521"/>
        <a:ext cx="4102644" cy="998860"/>
      </dsp:txXfrm>
    </dsp:sp>
    <dsp:sp modelId="{4CCD448F-6FA9-47C1-BC32-C7084880EA1D}">
      <dsp:nvSpPr>
        <dsp:cNvPr id="0" name=""/>
        <dsp:cNvSpPr/>
      </dsp:nvSpPr>
      <dsp:spPr>
        <a:xfrm>
          <a:off x="7523708" y="4402296"/>
          <a:ext cx="1294642" cy="1302014"/>
        </a:xfrm>
        <a:prstGeom prst="ellipse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CDBE3-6765-4E21-90FA-970D7D565852}">
      <dsp:nvSpPr>
        <dsp:cNvPr id="0" name=""/>
        <dsp:cNvSpPr/>
      </dsp:nvSpPr>
      <dsp:spPr>
        <a:xfrm>
          <a:off x="9332514" y="3964296"/>
          <a:ext cx="2142820" cy="99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800" kern="1200" dirty="0">
            <a:solidFill>
              <a:schemeClr val="bg1"/>
            </a:solidFill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>
              <a:solidFill>
                <a:schemeClr val="bg1"/>
              </a:solidFill>
              <a:latin typeface="Aptos (light)"/>
            </a:rPr>
            <a:t>       Data       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 err="1">
              <a:solidFill>
                <a:schemeClr val="bg1"/>
              </a:solidFill>
              <a:latin typeface="Aptos (light)"/>
            </a:rPr>
            <a:t>accessibility</a:t>
          </a:r>
          <a:endParaRPr lang="nb-NO" sz="2800" kern="1200" dirty="0">
            <a:solidFill>
              <a:schemeClr val="bg1"/>
            </a:solidFill>
            <a:latin typeface="Aptos (light)"/>
          </a:endParaRPr>
        </a:p>
      </dsp:txBody>
      <dsp:txXfrm>
        <a:off x="9332514" y="3964296"/>
        <a:ext cx="2142820" cy="998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DFE95-F3EE-498F-B887-EE5DCB13805C}">
      <dsp:nvSpPr>
        <dsp:cNvPr id="0" name=""/>
        <dsp:cNvSpPr/>
      </dsp:nvSpPr>
      <dsp:spPr>
        <a:xfrm>
          <a:off x="3998894" y="2225675"/>
          <a:ext cx="2720270" cy="2720270"/>
        </a:xfrm>
        <a:prstGeom prst="gear9">
          <a:avLst/>
        </a:prstGeom>
        <a:solidFill>
          <a:srgbClr val="0E778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Companies</a:t>
          </a:r>
        </a:p>
      </dsp:txBody>
      <dsp:txXfrm>
        <a:off x="4545789" y="2862885"/>
        <a:ext cx="1626480" cy="1398275"/>
      </dsp:txXfrm>
    </dsp:sp>
    <dsp:sp modelId="{308026B6-477B-418C-9B78-776B20613775}">
      <dsp:nvSpPr>
        <dsp:cNvPr id="0" name=""/>
        <dsp:cNvSpPr/>
      </dsp:nvSpPr>
      <dsp:spPr>
        <a:xfrm>
          <a:off x="2416191" y="1582702"/>
          <a:ext cx="1978378" cy="1978378"/>
        </a:xfrm>
        <a:prstGeom prst="gear6">
          <a:avLst/>
        </a:prstGeom>
        <a:solidFill>
          <a:srgbClr val="0E778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Authority</a:t>
          </a:r>
        </a:p>
      </dsp:txBody>
      <dsp:txXfrm>
        <a:off x="2914254" y="2083775"/>
        <a:ext cx="982252" cy="976232"/>
      </dsp:txXfrm>
    </dsp:sp>
    <dsp:sp modelId="{473722FE-B2F4-4F8F-9C06-E42D7578F2F9}">
      <dsp:nvSpPr>
        <dsp:cNvPr id="0" name=""/>
        <dsp:cNvSpPr/>
      </dsp:nvSpPr>
      <dsp:spPr>
        <a:xfrm rot="20700000">
          <a:off x="3524285" y="217823"/>
          <a:ext cx="1938407" cy="1938407"/>
        </a:xfrm>
        <a:prstGeom prst="gear6">
          <a:avLst/>
        </a:prstGeom>
        <a:solidFill>
          <a:srgbClr val="0E778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Vendors</a:t>
          </a:r>
        </a:p>
      </dsp:txBody>
      <dsp:txXfrm rot="-20700000">
        <a:off x="4223369" y="918562"/>
        <a:ext cx="540240" cy="536928"/>
      </dsp:txXfrm>
    </dsp:sp>
    <dsp:sp modelId="{64FC2AC1-B7D5-47E5-B108-2878025CC3B3}">
      <dsp:nvSpPr>
        <dsp:cNvPr id="0" name=""/>
        <dsp:cNvSpPr/>
      </dsp:nvSpPr>
      <dsp:spPr>
        <a:xfrm>
          <a:off x="3798062" y="1810432"/>
          <a:ext cx="3481945" cy="3481945"/>
        </a:xfrm>
        <a:prstGeom prst="circularArrow">
          <a:avLst>
            <a:gd name="adj1" fmla="val 4688"/>
            <a:gd name="adj2" fmla="val 299029"/>
            <a:gd name="adj3" fmla="val 2536564"/>
            <a:gd name="adj4" fmla="val 15818013"/>
            <a:gd name="adj5" fmla="val 5469"/>
          </a:avLst>
        </a:prstGeom>
        <a:solidFill>
          <a:srgbClr val="0E7782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0E2C2-7550-46F3-BAAF-1F0234A77E8D}">
      <dsp:nvSpPr>
        <dsp:cNvPr id="0" name=""/>
        <dsp:cNvSpPr/>
      </dsp:nvSpPr>
      <dsp:spPr>
        <a:xfrm>
          <a:off x="2065824" y="1141736"/>
          <a:ext cx="2529851" cy="252985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E7782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9FD47-1A22-461F-8FE3-FF7F476D6B9B}">
      <dsp:nvSpPr>
        <dsp:cNvPr id="0" name=""/>
        <dsp:cNvSpPr/>
      </dsp:nvSpPr>
      <dsp:spPr>
        <a:xfrm>
          <a:off x="3075912" y="-209986"/>
          <a:ext cx="2727689" cy="27276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E7782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0D9EA-643C-415E-BF7F-4C3EF54EAB23}">
      <dsp:nvSpPr>
        <dsp:cNvPr id="0" name=""/>
        <dsp:cNvSpPr/>
      </dsp:nvSpPr>
      <dsp:spPr>
        <a:xfrm>
          <a:off x="3285979" y="75846"/>
          <a:ext cx="3703560" cy="9015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/>
            <a:t>Enable</a:t>
          </a:r>
          <a:r>
            <a:rPr lang="nb-NO" sz="2000" kern="1200" dirty="0"/>
            <a:t> data </a:t>
          </a:r>
          <a:r>
            <a:rPr lang="nb-NO" sz="2000" kern="1200" dirty="0" err="1"/>
            <a:t>analysis</a:t>
          </a:r>
          <a:r>
            <a:rPr lang="nb-NO" sz="2000" kern="1200" dirty="0"/>
            <a:t> and </a:t>
          </a:r>
          <a:r>
            <a:rPr lang="nb-NO" sz="2000" kern="1200" dirty="0" err="1"/>
            <a:t>processing</a:t>
          </a:r>
          <a:endParaRPr lang="nb-NO" sz="2000" kern="1200" dirty="0"/>
        </a:p>
      </dsp:txBody>
      <dsp:txXfrm>
        <a:off x="3329989" y="119856"/>
        <a:ext cx="3615540" cy="813531"/>
      </dsp:txXfrm>
    </dsp:sp>
    <dsp:sp modelId="{A196247E-B5D3-4238-AEC6-F008DDD45458}">
      <dsp:nvSpPr>
        <dsp:cNvPr id="0" name=""/>
        <dsp:cNvSpPr/>
      </dsp:nvSpPr>
      <dsp:spPr>
        <a:xfrm>
          <a:off x="3292053" y="974495"/>
          <a:ext cx="3703560" cy="9015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Open API </a:t>
          </a:r>
          <a:r>
            <a:rPr lang="nb-NO" sz="2000" kern="1200" dirty="0" err="1"/>
            <a:t>technology</a:t>
          </a:r>
          <a:endParaRPr lang="nb-NO" sz="2000" kern="1200" dirty="0"/>
        </a:p>
      </dsp:txBody>
      <dsp:txXfrm>
        <a:off x="3336063" y="1018505"/>
        <a:ext cx="3615540" cy="813531"/>
      </dsp:txXfrm>
    </dsp:sp>
    <dsp:sp modelId="{FCE736F2-93DF-47FA-91F3-3BA98AA62D98}">
      <dsp:nvSpPr>
        <dsp:cNvPr id="0" name=""/>
        <dsp:cNvSpPr/>
      </dsp:nvSpPr>
      <dsp:spPr>
        <a:xfrm>
          <a:off x="3292053" y="1910594"/>
          <a:ext cx="3703560" cy="9015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High </a:t>
          </a:r>
          <a:r>
            <a:rPr lang="nb-NO" sz="2000" kern="1200" dirty="0" err="1"/>
            <a:t>degree</a:t>
          </a:r>
          <a:r>
            <a:rPr lang="nb-NO" sz="2000" kern="1200" dirty="0"/>
            <a:t> </a:t>
          </a:r>
          <a:r>
            <a:rPr lang="nb-NO" sz="2000" kern="1200" dirty="0" err="1"/>
            <a:t>of</a:t>
          </a:r>
          <a:r>
            <a:rPr lang="nb-NO" sz="2000" kern="1200" dirty="0"/>
            <a:t> </a:t>
          </a:r>
          <a:r>
            <a:rPr lang="nb-NO" sz="2000" kern="1200" dirty="0" err="1"/>
            <a:t>automatisation</a:t>
          </a:r>
          <a:endParaRPr lang="nb-NO" sz="2000" kern="1200" dirty="0"/>
        </a:p>
      </dsp:txBody>
      <dsp:txXfrm>
        <a:off x="3336063" y="1954604"/>
        <a:ext cx="3615540" cy="813531"/>
      </dsp:txXfrm>
    </dsp:sp>
    <dsp:sp modelId="{1B377FB6-84D0-461B-BFEF-B02F45229758}">
      <dsp:nvSpPr>
        <dsp:cNvPr id="0" name=""/>
        <dsp:cNvSpPr/>
      </dsp:nvSpPr>
      <dsp:spPr>
        <a:xfrm>
          <a:off x="3292053" y="2841762"/>
          <a:ext cx="3703560" cy="9015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Industry </a:t>
          </a:r>
          <a:r>
            <a:rPr lang="nb-NO" sz="2000" kern="1200" dirty="0" err="1"/>
            <a:t>recognised</a:t>
          </a:r>
          <a:r>
            <a:rPr lang="nb-NO" sz="2000" kern="1200" dirty="0"/>
            <a:t> standards</a:t>
          </a:r>
        </a:p>
      </dsp:txBody>
      <dsp:txXfrm>
        <a:off x="3336063" y="2885772"/>
        <a:ext cx="3615540" cy="813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BC3FD0-9F9E-7C4A-8360-726E4626C72E}" type="datetime1">
              <a:rPr lang="en-GB" smtClean="0"/>
              <a:pPr>
                <a:defRPr/>
              </a:pPr>
              <a:t>09/04/2024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926F9D-67B3-3040-AC69-D202684669C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5887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B74513-C5EB-0940-8118-036119C14618}" type="datetime1">
              <a:rPr lang="en-GB" noProof="0" smtClean="0"/>
              <a:pPr>
                <a:defRPr/>
              </a:pPr>
              <a:t>09/04/2024</a:t>
            </a:fld>
            <a:endParaRPr lang="en-GB" noProof="0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i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1C4E058-1AB9-C748-BF71-70DF2BAC2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4843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09545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609545" algn="l" defTabSz="609545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2pPr>
    <a:lvl3pPr marL="1219088" algn="l" defTabSz="609545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1828633" algn="l" defTabSz="609545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2438176" algn="l" defTabSz="609545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5pPr>
    <a:lvl6pPr marL="3047721" algn="l" defTabSz="609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65" algn="l" defTabSz="609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808" algn="l" defTabSz="609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53" algn="l" defTabSz="609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4E058-1AB9-C748-BF71-70DF2BAC2D76}" type="slidenum">
              <a:rPr lang="en-GB" noProof="0" smtClean="0"/>
              <a:pPr>
                <a:defRPr/>
              </a:pPr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1178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5A4B8-75F5-4872-88BD-6A2FBE3F30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609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8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endParaRPr lang="nb-N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have gotten a new name, but our main responsibility: maximizing value to society through efficient and responsible resource management” has not changed. </a:t>
            </a:r>
          </a:p>
          <a:p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What has changed is our mandate, that in addition to petroleum includes CO2-storage and Deepsea mining, and one of the big topics for the future for us as an authority is co-existence and value creation on the shelf. </a:t>
            </a:r>
          </a:p>
          <a:p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E058-1AB9-C748-BF71-70DF2BAC2D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609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3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NPO has 4 main functions: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</a:rPr>
              <a:t>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rofessional adviser to the Ministry 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follow-up the petroleum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Strategic driving force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endParaRPr lang="en-US" sz="1600" b="0" i="0" kern="12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National responsibility for the NCS data – collecting, storing and sharing data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nb-NO" sz="1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600" b="1" dirty="0">
                <a:solidFill>
                  <a:schemeClr val="bg1"/>
                </a:solidFill>
              </a:rPr>
              <a:t>In 2023, </a:t>
            </a:r>
            <a:r>
              <a:rPr lang="nb-NO" sz="1600" b="0" dirty="0">
                <a:solidFill>
                  <a:schemeClr val="bg1"/>
                </a:solidFill>
              </a:rPr>
              <a:t>Menon </a:t>
            </a:r>
            <a:r>
              <a:rPr lang="nb-NO" sz="1600" b="0" dirty="0" err="1">
                <a:solidFill>
                  <a:schemeClr val="bg1"/>
                </a:solidFill>
              </a:rPr>
              <a:t>carried</a:t>
            </a:r>
            <a:r>
              <a:rPr lang="nb-NO" sz="1600" b="0" dirty="0">
                <a:solidFill>
                  <a:schemeClr val="bg1"/>
                </a:solidFill>
              </a:rPr>
              <a:t> </a:t>
            </a:r>
            <a:r>
              <a:rPr lang="nb-NO" sz="1600" b="0" dirty="0" err="1">
                <a:solidFill>
                  <a:schemeClr val="bg1"/>
                </a:solidFill>
              </a:rPr>
              <a:t>out</a:t>
            </a:r>
            <a:r>
              <a:rPr lang="nb-NO" sz="1600" b="0" dirty="0">
                <a:solidFill>
                  <a:schemeClr val="bg1"/>
                </a:solidFill>
              </a:rPr>
              <a:t> a </a:t>
            </a:r>
            <a:r>
              <a:rPr lang="nb-NO" sz="1600" b="0" dirty="0" err="1">
                <a:solidFill>
                  <a:schemeClr val="bg1"/>
                </a:solidFill>
              </a:rPr>
              <a:t>study</a:t>
            </a:r>
            <a:r>
              <a:rPr lang="nb-NO" sz="1600" b="0" dirty="0">
                <a:solidFill>
                  <a:schemeClr val="bg1"/>
                </a:solidFill>
              </a:rPr>
              <a:t> </a:t>
            </a:r>
            <a:r>
              <a:rPr lang="nb-NO" sz="1600" b="0" dirty="0" err="1">
                <a:solidFill>
                  <a:schemeClr val="bg1"/>
                </a:solidFill>
              </a:rPr>
              <a:t>on</a:t>
            </a:r>
            <a:r>
              <a:rPr lang="nb-NO" sz="1600" b="0" dirty="0">
                <a:solidFill>
                  <a:schemeClr val="bg1"/>
                </a:solidFill>
              </a:rPr>
              <a:t> </a:t>
            </a:r>
            <a:r>
              <a:rPr lang="nb-NO" sz="1600" b="0" dirty="0" err="1">
                <a:solidFill>
                  <a:schemeClr val="bg1"/>
                </a:solidFill>
              </a:rPr>
              <a:t>our</a:t>
            </a:r>
            <a:r>
              <a:rPr lang="nb-NO" sz="1600" b="0" dirty="0">
                <a:solidFill>
                  <a:schemeClr val="bg1"/>
                </a:solidFill>
              </a:rPr>
              <a:t> </a:t>
            </a:r>
            <a:r>
              <a:rPr lang="nb-NO" sz="1600" b="0" dirty="0" err="1">
                <a:solidFill>
                  <a:schemeClr val="bg1"/>
                </a:solidFill>
              </a:rPr>
              <a:t>behalf</a:t>
            </a:r>
            <a:r>
              <a:rPr lang="nb-NO" sz="1600" b="0" dirty="0">
                <a:solidFill>
                  <a:schemeClr val="bg1"/>
                </a:solidFill>
              </a:rPr>
              <a:t>,  </a:t>
            </a:r>
            <a:r>
              <a:rPr lang="nb-NO" dirty="0"/>
              <a:t>to </a:t>
            </a:r>
            <a:r>
              <a:rPr lang="nb-NO" dirty="0" err="1"/>
              <a:t>develop</a:t>
            </a:r>
            <a:r>
              <a:rPr lang="nb-NO" dirty="0"/>
              <a:t> a </a:t>
            </a:r>
            <a:r>
              <a:rPr lang="nb-NO" dirty="0" err="1"/>
              <a:t>method</a:t>
            </a:r>
            <a:r>
              <a:rPr lang="nb-NO" dirty="0"/>
              <a:t> for </a:t>
            </a:r>
            <a:r>
              <a:rPr lang="nb-NO" dirty="0" err="1"/>
              <a:t>evaluating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effect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data </a:t>
            </a:r>
            <a:r>
              <a:rPr lang="nb-NO" dirty="0" err="1"/>
              <a:t>sharing</a:t>
            </a:r>
            <a:r>
              <a:rPr lang="nb-NO" dirty="0"/>
              <a:t>. One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conclusions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is</a:t>
            </a:r>
            <a:r>
              <a:rPr lang="nb-NO" dirty="0"/>
              <a:t> </a:t>
            </a:r>
            <a:r>
              <a:rPr lang="nb-NO" dirty="0" err="1"/>
              <a:t>actually</a:t>
            </a:r>
            <a:r>
              <a:rPr lang="nb-NO" dirty="0"/>
              <a:t> not an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task</a:t>
            </a:r>
            <a:r>
              <a:rPr lang="nb-NO" dirty="0"/>
              <a:t>, setting a </a:t>
            </a:r>
            <a:r>
              <a:rPr lang="nb-NO" dirty="0" err="1"/>
              <a:t>value</a:t>
            </a:r>
            <a:r>
              <a:rPr lang="nb-NO" dirty="0"/>
              <a:t> to data / data </a:t>
            </a:r>
            <a:r>
              <a:rPr lang="nb-NO" dirty="0" err="1"/>
              <a:t>sharing</a:t>
            </a:r>
            <a:r>
              <a:rPr lang="nb-NO" dirty="0"/>
              <a:t>.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interviews</a:t>
            </a:r>
            <a:r>
              <a:rPr lang="nb-NO" dirty="0"/>
              <a:t> and </a:t>
            </a:r>
            <a:r>
              <a:rPr lang="nb-NO" dirty="0" err="1"/>
              <a:t>analysis</a:t>
            </a:r>
            <a:r>
              <a:rPr lang="nb-NO" dirty="0"/>
              <a:t> </a:t>
            </a:r>
            <a:r>
              <a:rPr lang="nb-NO" dirty="0" err="1"/>
              <a:t>concluded</a:t>
            </a:r>
            <a:r>
              <a:rPr lang="nb-NO" dirty="0"/>
              <a:t> Menon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Licensees</a:t>
            </a:r>
            <a:r>
              <a:rPr lang="nb-NO" sz="1600" b="1" dirty="0">
                <a:solidFill>
                  <a:schemeClr val="bg1"/>
                </a:solidFill>
              </a:rPr>
              <a:t> and  operators </a:t>
            </a:r>
            <a:r>
              <a:rPr lang="nb-NO" sz="1600" b="1" dirty="0" err="1">
                <a:solidFill>
                  <a:schemeClr val="bg1"/>
                </a:solidFill>
              </a:rPr>
              <a:t>achieve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estimated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annual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economic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return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of</a:t>
            </a:r>
            <a:r>
              <a:rPr lang="nb-NO" sz="1600" b="1" dirty="0">
                <a:solidFill>
                  <a:schemeClr val="bg1"/>
                </a:solidFill>
              </a:rPr>
              <a:t> 1.5 billion NOK in </a:t>
            </a:r>
            <a:r>
              <a:rPr lang="nb-NO" sz="1600" b="1" dirty="0" err="1">
                <a:solidFill>
                  <a:schemeClr val="bg1"/>
                </a:solidFill>
              </a:rPr>
              <a:t>saved</a:t>
            </a:r>
            <a:r>
              <a:rPr lang="nb-NO" sz="1600" b="1" dirty="0">
                <a:solidFill>
                  <a:schemeClr val="bg1"/>
                </a:solidFill>
              </a:rPr>
              <a:t> time, </a:t>
            </a:r>
            <a:r>
              <a:rPr lang="nb-NO" sz="1600" b="1" dirty="0" err="1">
                <a:solidFill>
                  <a:schemeClr val="bg1"/>
                </a:solidFill>
              </a:rPr>
              <a:t>resource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savings</a:t>
            </a:r>
            <a:r>
              <a:rPr lang="nb-NO" sz="1600" b="1" dirty="0">
                <a:solidFill>
                  <a:schemeClr val="bg1"/>
                </a:solidFill>
              </a:rPr>
              <a:t> and </a:t>
            </a:r>
            <a:r>
              <a:rPr lang="nb-NO" sz="1600" b="1" dirty="0" err="1">
                <a:solidFill>
                  <a:schemeClr val="bg1"/>
                </a:solidFill>
              </a:rPr>
              <a:t>innovation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through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the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use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of</a:t>
            </a:r>
            <a:r>
              <a:rPr lang="nb-NO" sz="1600" b="1" dirty="0">
                <a:solidFill>
                  <a:schemeClr val="bg1"/>
                </a:solidFill>
              </a:rPr>
              <a:t> </a:t>
            </a:r>
            <a:r>
              <a:rPr lang="nb-NO" sz="1600" b="1" dirty="0" err="1">
                <a:solidFill>
                  <a:schemeClr val="bg1"/>
                </a:solidFill>
              </a:rPr>
              <a:t>the</a:t>
            </a:r>
            <a:r>
              <a:rPr lang="nb-NO" sz="1600" b="1" dirty="0">
                <a:solidFill>
                  <a:schemeClr val="bg1"/>
                </a:solidFill>
              </a:rPr>
              <a:t> NODs data.</a:t>
            </a:r>
          </a:p>
          <a:p>
            <a:endParaRPr lang="nb-NO" sz="16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4E058-1AB9-C748-BF71-70DF2BAC2D76}" type="slidenum">
              <a:rPr lang="en-GB" noProof="0" smtClean="0"/>
              <a:pPr>
                <a:defRPr/>
              </a:pPr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2709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More </a:t>
            </a:r>
            <a:r>
              <a:rPr lang="nb-NO" dirty="0" err="1"/>
              <a:t>qualitative</a:t>
            </a:r>
            <a:r>
              <a:rPr lang="nb-NO" dirty="0"/>
              <a:t> </a:t>
            </a:r>
            <a:r>
              <a:rPr lang="nb-NO" dirty="0" err="1"/>
              <a:t>results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report </a:t>
            </a:r>
            <a:r>
              <a:rPr lang="nb-NO" dirty="0" err="1"/>
              <a:t>includ</a:t>
            </a:r>
            <a:r>
              <a:rPr lang="nb-NO" dirty="0"/>
              <a:t> </a:t>
            </a:r>
            <a:r>
              <a:rPr lang="nb-NO" dirty="0" err="1"/>
              <a:t>that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data </a:t>
            </a:r>
            <a:r>
              <a:rPr lang="nb-NO" b="1" dirty="0" err="1"/>
              <a:t>quality</a:t>
            </a:r>
            <a:r>
              <a:rPr lang="nb-NO" b="1" dirty="0"/>
              <a:t> </a:t>
            </a:r>
            <a:r>
              <a:rPr lang="nb-NO" dirty="0"/>
              <a:t>is a </a:t>
            </a:r>
            <a:r>
              <a:rPr lang="nb-NO" dirty="0" err="1"/>
              <a:t>significant</a:t>
            </a:r>
            <a:r>
              <a:rPr lang="nb-NO" dirty="0"/>
              <a:t> </a:t>
            </a:r>
            <a:r>
              <a:rPr lang="nb-NO" dirty="0" err="1"/>
              <a:t>factor</a:t>
            </a:r>
            <a:r>
              <a:rPr lang="nb-NO" dirty="0"/>
              <a:t> in </a:t>
            </a:r>
            <a:r>
              <a:rPr lang="nb-NO" dirty="0" err="1"/>
              <a:t>discovering</a:t>
            </a:r>
            <a:r>
              <a:rPr lang="nb-NO" dirty="0"/>
              <a:t> and </a:t>
            </a:r>
            <a:r>
              <a:rPr lang="nb-NO" dirty="0" err="1"/>
              <a:t>developing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resources</a:t>
            </a:r>
            <a:r>
              <a:rPr lang="nb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NODs data </a:t>
            </a:r>
            <a:r>
              <a:rPr lang="nb-NO" dirty="0"/>
              <a:t>is </a:t>
            </a:r>
            <a:r>
              <a:rPr lang="nb-NO" dirty="0" err="1"/>
              <a:t>therefore</a:t>
            </a:r>
            <a:r>
              <a:rPr lang="nb-NO" dirty="0"/>
              <a:t> </a:t>
            </a:r>
            <a:r>
              <a:rPr lang="nb-NO" dirty="0" err="1"/>
              <a:t>seen</a:t>
            </a:r>
            <a:r>
              <a:rPr lang="nb-NO" dirty="0"/>
              <a:t> as </a:t>
            </a:r>
            <a:r>
              <a:rPr lang="nb-NO" b="1" dirty="0" err="1"/>
              <a:t>advantageous</a:t>
            </a:r>
            <a:r>
              <a:rPr lang="nb-NO" b="1" dirty="0"/>
              <a:t> to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entire</a:t>
            </a:r>
            <a:r>
              <a:rPr lang="nb-NO" b="1" dirty="0"/>
              <a:t> Norwegian petroleum </a:t>
            </a:r>
            <a:r>
              <a:rPr lang="nb-NO" b="1" dirty="0" err="1"/>
              <a:t>industry</a:t>
            </a: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NODs datamanagement </a:t>
            </a:r>
            <a:r>
              <a:rPr lang="nb-NO" dirty="0"/>
              <a:t>is a </a:t>
            </a:r>
            <a:r>
              <a:rPr lang="nb-NO" b="1" dirty="0" err="1"/>
              <a:t>key</a:t>
            </a:r>
            <a:r>
              <a:rPr lang="nb-NO" b="1" dirty="0"/>
              <a:t> </a:t>
            </a:r>
            <a:r>
              <a:rPr lang="nb-NO" b="1" dirty="0" err="1"/>
              <a:t>factor</a:t>
            </a:r>
            <a:r>
              <a:rPr lang="nb-NO" b="1" dirty="0"/>
              <a:t> </a:t>
            </a:r>
            <a:r>
              <a:rPr lang="nb-NO" dirty="0"/>
              <a:t>to </a:t>
            </a:r>
            <a:r>
              <a:rPr lang="nb-NO" dirty="0" err="1"/>
              <a:t>further</a:t>
            </a:r>
            <a:r>
              <a:rPr lang="nb-NO" dirty="0"/>
              <a:t> </a:t>
            </a:r>
            <a:r>
              <a:rPr lang="nb-NO" dirty="0" err="1"/>
              <a:t>development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sector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NOD is </a:t>
            </a:r>
            <a:r>
              <a:rPr lang="nb-NO" dirty="0" err="1"/>
              <a:t>expected</a:t>
            </a:r>
            <a:r>
              <a:rPr lang="nb-NO" dirty="0"/>
              <a:t> to play a </a:t>
            </a:r>
            <a:r>
              <a:rPr lang="nb-NO" dirty="0" err="1"/>
              <a:t>significant</a:t>
            </a:r>
            <a:r>
              <a:rPr lang="nb-NO" dirty="0"/>
              <a:t> </a:t>
            </a:r>
            <a:r>
              <a:rPr lang="nb-NO" dirty="0" err="1"/>
              <a:t>rile</a:t>
            </a:r>
            <a:r>
              <a:rPr lang="nb-NO" dirty="0"/>
              <a:t> in  </a:t>
            </a:r>
            <a:r>
              <a:rPr lang="nb-NO" b="1" dirty="0" err="1"/>
              <a:t>facilitating</a:t>
            </a:r>
            <a:r>
              <a:rPr lang="nb-NO" b="1" dirty="0"/>
              <a:t> a </a:t>
            </a:r>
            <a:r>
              <a:rPr lang="nb-NO" b="1" dirty="0" err="1"/>
              <a:t>speedy</a:t>
            </a:r>
            <a:r>
              <a:rPr lang="nb-NO" b="1" dirty="0"/>
              <a:t> </a:t>
            </a:r>
            <a:r>
              <a:rPr lang="nb-NO" b="1" dirty="0" err="1"/>
              <a:t>development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new</a:t>
            </a:r>
            <a:r>
              <a:rPr lang="nb-NO" b="1" dirty="0"/>
              <a:t> </a:t>
            </a:r>
            <a:r>
              <a:rPr lang="nb-NO" b="1" dirty="0" err="1"/>
              <a:t>industries</a:t>
            </a: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E058-1AB9-C748-BF71-70DF2BAC2D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4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150813" y="136525"/>
            <a:ext cx="3224213" cy="181451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6978" y="2089772"/>
            <a:ext cx="6506314" cy="7878270"/>
          </a:xfrm>
        </p:spPr>
        <p:txBody>
          <a:bodyPr>
            <a:normAutofit/>
          </a:bodyPr>
          <a:lstStyle/>
          <a:p>
            <a:r>
              <a:rPr lang="en-GB" sz="1400" dirty="0">
                <a:ea typeface="ＭＳ Ｐゴシック"/>
                <a:cs typeface="Calibri"/>
              </a:rPr>
              <a:t>Just like the petroleum industry in the 60s</a:t>
            </a:r>
          </a:p>
          <a:p>
            <a:r>
              <a:rPr lang="en-GB" sz="1400" dirty="0">
                <a:ea typeface="ＭＳ Ｐゴシック"/>
                <a:cs typeface="Calibri"/>
              </a:rPr>
              <a:t>Considerable efforts are invested in understanding the resource potential on the Norwegian shelf</a:t>
            </a:r>
          </a:p>
          <a:p>
            <a:r>
              <a:rPr lang="en-GB" sz="1400" dirty="0">
                <a:ea typeface="ＭＳ Ｐゴシック"/>
                <a:cs typeface="Calibri"/>
              </a:rPr>
              <a:t>Collections /expeditions – create new data and there will be a continued need for more data collection in the years ahead</a:t>
            </a:r>
          </a:p>
          <a:p>
            <a:r>
              <a:rPr lang="en-GB" sz="1400" dirty="0">
                <a:ea typeface="ＭＳ Ｐゴシック"/>
                <a:cs typeface="Calibri"/>
              </a:rPr>
              <a:t>Data that will need to managed.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FB5E-E3EC-4D1F-85AD-5389CAF626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609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5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nb-NO" dirty="0"/>
              <a:t>Feedback </a:t>
            </a:r>
            <a:r>
              <a:rPr lang="nb-NO" dirty="0" err="1"/>
              <a:t>on</a:t>
            </a:r>
            <a:r>
              <a:rPr lang="nb-NO" dirty="0"/>
              <a:t> data / data management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collected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</a:t>
            </a:r>
            <a:r>
              <a:rPr lang="nb-NO" dirty="0"/>
              <a:t> over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past</a:t>
            </a:r>
            <a:r>
              <a:rPr lang="nb-NO" dirty="0"/>
              <a:t> 2 </a:t>
            </a:r>
            <a:r>
              <a:rPr lang="nb-NO" dirty="0" err="1"/>
              <a:t>years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workshops, </a:t>
            </a:r>
            <a:r>
              <a:rPr lang="nb-NO" dirty="0" err="1"/>
              <a:t>the</a:t>
            </a:r>
            <a:r>
              <a:rPr lang="nb-NO" dirty="0"/>
              <a:t> Menon </a:t>
            </a:r>
            <a:r>
              <a:rPr lang="nb-NO" dirty="0" err="1"/>
              <a:t>study</a:t>
            </a:r>
            <a:r>
              <a:rPr lang="nb-NO" dirty="0"/>
              <a:t> and a </a:t>
            </a:r>
            <a:r>
              <a:rPr lang="nb-NO" dirty="0" err="1"/>
              <a:t>recent</a:t>
            </a:r>
            <a:r>
              <a:rPr lang="nb-NO" dirty="0"/>
              <a:t> </a:t>
            </a:r>
            <a:r>
              <a:rPr lang="nb-NO" dirty="0" err="1"/>
              <a:t>customer</a:t>
            </a:r>
            <a:r>
              <a:rPr lang="nb-NO" dirty="0"/>
              <a:t> survey </a:t>
            </a:r>
            <a:r>
              <a:rPr lang="nb-NO" dirty="0" err="1"/>
              <a:t>highlights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dataattributes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drive </a:t>
            </a:r>
            <a:r>
              <a:rPr lang="nb-NO" dirty="0" err="1"/>
              <a:t>value</a:t>
            </a:r>
            <a:r>
              <a:rPr lang="nb-NO" dirty="0"/>
              <a:t> </a:t>
            </a:r>
            <a:r>
              <a:rPr lang="nb-NO" dirty="0" err="1"/>
              <a:t>creation</a:t>
            </a:r>
            <a:r>
              <a:rPr lang="nb-NO" dirty="0"/>
              <a:t> most </a:t>
            </a:r>
            <a:r>
              <a:rPr lang="nb-NO" dirty="0" err="1"/>
              <a:t>are</a:t>
            </a:r>
            <a:r>
              <a:rPr lang="nb-NO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Standardisation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Data </a:t>
            </a:r>
            <a:r>
              <a:rPr lang="nb-NO" dirty="0" err="1"/>
              <a:t>quality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Availability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structured</a:t>
            </a:r>
            <a:r>
              <a:rPr lang="nb-NO" dirty="0"/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Data </a:t>
            </a:r>
            <a:r>
              <a:rPr lang="nb-NO" dirty="0" err="1"/>
              <a:t>completness</a:t>
            </a:r>
            <a:r>
              <a:rPr lang="nb-NO" dirty="0"/>
              <a:t> (</a:t>
            </a:r>
            <a:r>
              <a:rPr lang="nb-NO" dirty="0" err="1"/>
              <a:t>volume</a:t>
            </a:r>
            <a:r>
              <a:rPr lang="nb-NO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And, last </a:t>
            </a:r>
            <a:r>
              <a:rPr lang="nb-NO" dirty="0" err="1"/>
              <a:t>but</a:t>
            </a:r>
            <a:r>
              <a:rPr lang="nb-NO" dirty="0"/>
              <a:t> not </a:t>
            </a:r>
            <a:r>
              <a:rPr lang="nb-NO" dirty="0" err="1"/>
              <a:t>least</a:t>
            </a:r>
            <a:r>
              <a:rPr lang="nb-NO" dirty="0"/>
              <a:t> data </a:t>
            </a:r>
            <a:r>
              <a:rPr lang="nb-NO" dirty="0" err="1"/>
              <a:t>accessibility</a:t>
            </a:r>
            <a:r>
              <a:rPr lang="nb-NO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r>
              <a:rPr lang="nb-NO" dirty="0"/>
              <a:t>I </a:t>
            </a:r>
            <a:r>
              <a:rPr lang="nb-NO" dirty="0" err="1"/>
              <a:t>realise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seamingly</a:t>
            </a:r>
            <a:r>
              <a:rPr lang="nb-NO" dirty="0"/>
              <a:t> </a:t>
            </a:r>
            <a:r>
              <a:rPr lang="nb-NO" dirty="0" err="1"/>
              <a:t>strict</a:t>
            </a:r>
            <a:r>
              <a:rPr lang="nb-NO" dirty="0"/>
              <a:t> </a:t>
            </a:r>
            <a:r>
              <a:rPr lang="nb-NO" dirty="0" err="1"/>
              <a:t>rules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 to </a:t>
            </a:r>
            <a:r>
              <a:rPr lang="nb-NO" dirty="0" err="1"/>
              <a:t>reporting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 to </a:t>
            </a:r>
            <a:r>
              <a:rPr lang="nb-NO" dirty="0" err="1"/>
              <a:t>us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a right </a:t>
            </a:r>
            <a:r>
              <a:rPr lang="nb-NO" dirty="0" err="1"/>
              <a:t>pain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backside.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I am </a:t>
            </a:r>
            <a:r>
              <a:rPr lang="nb-NO" dirty="0" err="1"/>
              <a:t>talking</a:t>
            </a:r>
            <a:r>
              <a:rPr lang="nb-NO" dirty="0"/>
              <a:t> to a </a:t>
            </a:r>
            <a:r>
              <a:rPr lang="nb-NO" dirty="0" err="1"/>
              <a:t>room</a:t>
            </a:r>
            <a:r>
              <a:rPr lang="nb-NO" dirty="0"/>
              <a:t> full </a:t>
            </a:r>
            <a:r>
              <a:rPr lang="nb-NO" dirty="0" err="1"/>
              <a:t>of</a:t>
            </a:r>
            <a:r>
              <a:rPr lang="nb-NO" dirty="0"/>
              <a:t> data nerds, I </a:t>
            </a:r>
            <a:r>
              <a:rPr lang="nb-NO" dirty="0" err="1"/>
              <a:t>think</a:t>
            </a:r>
            <a:r>
              <a:rPr lang="nb-NO" dirty="0"/>
              <a:t> it is save to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all </a:t>
            </a:r>
            <a:r>
              <a:rPr lang="nb-NO" dirty="0" err="1"/>
              <a:t>agree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data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prerequisite</a:t>
            </a:r>
            <a:r>
              <a:rPr lang="nb-NO" dirty="0"/>
              <a:t> for </a:t>
            </a:r>
            <a:r>
              <a:rPr lang="nb-NO" dirty="0" err="1"/>
              <a:t>any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or </a:t>
            </a:r>
            <a:r>
              <a:rPr lang="nb-NO" dirty="0" err="1"/>
              <a:t>analysis</a:t>
            </a:r>
            <a:r>
              <a:rPr lang="nb-NO" dirty="0"/>
              <a:t>. I </a:t>
            </a:r>
            <a:r>
              <a:rPr lang="nb-NO" dirty="0" err="1"/>
              <a:t>won’t</a:t>
            </a:r>
            <a:r>
              <a:rPr lang="nb-NO" dirty="0"/>
              <a:t> og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imporantance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topics</a:t>
            </a:r>
            <a:r>
              <a:rPr lang="nb-NO" dirty="0"/>
              <a:t>, </a:t>
            </a:r>
            <a:r>
              <a:rPr lang="nb-NO" dirty="0" err="1"/>
              <a:t>that</a:t>
            </a:r>
            <a:r>
              <a:rPr lang="nb-NO" dirty="0"/>
              <a:t> is a </a:t>
            </a:r>
            <a:r>
              <a:rPr lang="nb-NO" dirty="0" err="1"/>
              <a:t>presentation</a:t>
            </a:r>
            <a:r>
              <a:rPr lang="nb-NO" dirty="0"/>
              <a:t> in </a:t>
            </a:r>
            <a:r>
              <a:rPr lang="nb-NO" dirty="0" err="1"/>
              <a:t>itself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I have to more slides </a:t>
            </a:r>
            <a:r>
              <a:rPr lang="nb-NO" dirty="0" err="1"/>
              <a:t>about</a:t>
            </a:r>
            <a:r>
              <a:rPr lang="nb-NO" dirty="0"/>
              <a:t> data </a:t>
            </a:r>
            <a:r>
              <a:rPr lang="nb-NO" dirty="0" err="1"/>
              <a:t>accessibility</a:t>
            </a:r>
            <a:r>
              <a:rPr lang="nb-NO" dirty="0"/>
              <a:t> and in </a:t>
            </a:r>
            <a:r>
              <a:rPr lang="nb-NO" dirty="0" err="1"/>
              <a:t>particular</a:t>
            </a:r>
            <a:r>
              <a:rPr lang="nb-NO" dirty="0"/>
              <a:t> DISKOS.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 err="1"/>
              <a:t>Standardization</a:t>
            </a:r>
            <a:r>
              <a:rPr lang="nb-NO" dirty="0"/>
              <a:t> –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reported</a:t>
            </a:r>
            <a:r>
              <a:rPr lang="nb-NO" dirty="0"/>
              <a:t> data more </a:t>
            </a:r>
            <a:r>
              <a:rPr lang="nb-NO" dirty="0" err="1"/>
              <a:t>comparable</a:t>
            </a:r>
            <a:r>
              <a:rPr lang="nb-NO" dirty="0"/>
              <a:t>, </a:t>
            </a:r>
            <a:r>
              <a:rPr lang="nb-NO" dirty="0" err="1"/>
              <a:t>ensure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data </a:t>
            </a:r>
            <a:r>
              <a:rPr lang="nb-NO" dirty="0" err="1"/>
              <a:t>collected</a:t>
            </a:r>
            <a:r>
              <a:rPr lang="nb-NO" dirty="0"/>
              <a:t> </a:t>
            </a:r>
            <a:r>
              <a:rPr lang="nb-NO" dirty="0" err="1"/>
              <a:t>reaches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high</a:t>
            </a:r>
            <a:r>
              <a:rPr lang="nb-NO" dirty="0"/>
              <a:t> standard. </a:t>
            </a:r>
            <a:r>
              <a:rPr lang="nb-NO" dirty="0" err="1"/>
              <a:t>Implement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standards in </a:t>
            </a:r>
            <a:r>
              <a:rPr lang="nb-NO" dirty="0" err="1"/>
              <a:t>reporting</a:t>
            </a:r>
            <a:r>
              <a:rPr lang="nb-NO" dirty="0"/>
              <a:t> to </a:t>
            </a:r>
            <a:r>
              <a:rPr lang="nb-NO" dirty="0" err="1"/>
              <a:t>encourage</a:t>
            </a:r>
            <a:r>
              <a:rPr lang="nb-NO" dirty="0"/>
              <a:t> </a:t>
            </a:r>
            <a:r>
              <a:rPr lang="nb-NO" dirty="0" err="1"/>
              <a:t>industry</a:t>
            </a:r>
            <a:r>
              <a:rPr lang="nb-NO" dirty="0"/>
              <a:t> </a:t>
            </a:r>
            <a:r>
              <a:rPr lang="nb-NO" dirty="0" err="1"/>
              <a:t>adoption</a:t>
            </a:r>
            <a:r>
              <a:rPr lang="nb-NO" dirty="0"/>
              <a:t>, </a:t>
            </a:r>
            <a:r>
              <a:rPr lang="nb-NO" dirty="0" err="1"/>
              <a:t>contribute</a:t>
            </a:r>
            <a:r>
              <a:rPr lang="nb-NO" dirty="0"/>
              <a:t> to </a:t>
            </a:r>
            <a:r>
              <a:rPr lang="nb-NO" dirty="0" err="1"/>
              <a:t>ensuring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OSDU </a:t>
            </a:r>
            <a:r>
              <a:rPr lang="nb-NO" dirty="0" err="1"/>
              <a:t>platform</a:t>
            </a:r>
            <a:r>
              <a:rPr lang="nb-NO" dirty="0"/>
              <a:t> and standards </a:t>
            </a:r>
            <a:r>
              <a:rPr lang="nb-NO" dirty="0" err="1"/>
              <a:t>will</a:t>
            </a:r>
            <a:r>
              <a:rPr lang="nb-NO" dirty="0"/>
              <a:t> serve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NCS</a:t>
            </a:r>
          </a:p>
          <a:p>
            <a:endParaRPr lang="nb-NO" dirty="0"/>
          </a:p>
          <a:p>
            <a:r>
              <a:rPr lang="nb-NO" dirty="0"/>
              <a:t>Data </a:t>
            </a:r>
            <a:r>
              <a:rPr lang="nb-NO" dirty="0" err="1"/>
              <a:t>quality</a:t>
            </a:r>
            <a:r>
              <a:rPr lang="nb-NO" dirty="0"/>
              <a:t> – Focus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quality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reported</a:t>
            </a:r>
            <a:r>
              <a:rPr lang="nb-NO" dirty="0"/>
              <a:t> data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adding</a:t>
            </a:r>
            <a:r>
              <a:rPr lang="nb-NO" dirty="0"/>
              <a:t> more </a:t>
            </a:r>
            <a:r>
              <a:rPr lang="nb-NO" dirty="0" err="1"/>
              <a:t>datasets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reported</a:t>
            </a:r>
            <a:r>
              <a:rPr lang="nb-NO" dirty="0"/>
              <a:t>. Ensure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completeness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reportings</a:t>
            </a:r>
            <a:r>
              <a:rPr lang="nb-NO" dirty="0"/>
              <a:t>, make sure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sufficient</a:t>
            </a:r>
            <a:r>
              <a:rPr lang="nb-NO" dirty="0"/>
              <a:t> </a:t>
            </a:r>
            <a:r>
              <a:rPr lang="nb-NO" dirty="0" err="1"/>
              <a:t>resolution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 err="1"/>
              <a:t>Structured</a:t>
            </a:r>
            <a:r>
              <a:rPr lang="nb-NO" dirty="0"/>
              <a:t> data – Data </a:t>
            </a:r>
            <a:r>
              <a:rPr lang="nb-NO" dirty="0" err="1"/>
              <a:t>reported</a:t>
            </a:r>
            <a:r>
              <a:rPr lang="nb-NO" dirty="0"/>
              <a:t> as data, and not in report form. The ,ore </a:t>
            </a:r>
            <a:r>
              <a:rPr lang="nb-NO" dirty="0" err="1"/>
              <a:t>structured</a:t>
            </a:r>
            <a:r>
              <a:rPr lang="nb-NO" dirty="0"/>
              <a:t> </a:t>
            </a:r>
            <a:r>
              <a:rPr lang="nb-NO" dirty="0" err="1"/>
              <a:t>datasets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easier</a:t>
            </a:r>
            <a:r>
              <a:rPr lang="nb-NO" dirty="0"/>
              <a:t> it </a:t>
            </a:r>
            <a:r>
              <a:rPr lang="nb-NO" dirty="0" err="1"/>
              <a:t>will</a:t>
            </a:r>
            <a:r>
              <a:rPr lang="nb-NO" dirty="0"/>
              <a:t> be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.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unstructured</a:t>
            </a:r>
            <a:r>
              <a:rPr lang="nb-NO" dirty="0"/>
              <a:t> </a:t>
            </a:r>
            <a:r>
              <a:rPr lang="nb-NO" dirty="0" err="1"/>
              <a:t>legcy</a:t>
            </a:r>
            <a:r>
              <a:rPr lang="nb-NO" dirty="0"/>
              <a:t> </a:t>
            </a:r>
            <a:r>
              <a:rPr lang="nb-NO" dirty="0" err="1"/>
              <a:t>datasets</a:t>
            </a:r>
            <a:r>
              <a:rPr lang="nb-NO" dirty="0"/>
              <a:t> – </a:t>
            </a:r>
            <a:r>
              <a:rPr lang="nb-NO" dirty="0" err="1"/>
              <a:t>looking</a:t>
            </a:r>
            <a:r>
              <a:rPr lang="nb-NO" dirty="0"/>
              <a:t> forward to </a:t>
            </a:r>
            <a:r>
              <a:rPr lang="nb-NO" dirty="0" err="1"/>
              <a:t>seeing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willl</a:t>
            </a:r>
            <a:r>
              <a:rPr lang="nb-NO" dirty="0"/>
              <a:t> be </a:t>
            </a:r>
            <a:r>
              <a:rPr lang="nb-NO" dirty="0" err="1"/>
              <a:t>presented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…</a:t>
            </a:r>
          </a:p>
          <a:p>
            <a:endParaRPr lang="nb-NO" dirty="0"/>
          </a:p>
          <a:p>
            <a:r>
              <a:rPr lang="nb-NO" dirty="0"/>
              <a:t>Data </a:t>
            </a:r>
            <a:r>
              <a:rPr lang="nb-NO" dirty="0" err="1"/>
              <a:t>accessiblity</a:t>
            </a:r>
            <a:r>
              <a:rPr lang="nb-NO" dirty="0"/>
              <a:t> – Make sure data is </a:t>
            </a:r>
            <a:r>
              <a:rPr lang="nb-NO" dirty="0" err="1"/>
              <a:t>discoverable</a:t>
            </a:r>
            <a:r>
              <a:rPr lang="nb-NO" dirty="0"/>
              <a:t>, </a:t>
            </a:r>
            <a:r>
              <a:rPr lang="nb-NO" dirty="0" err="1"/>
              <a:t>easily</a:t>
            </a:r>
            <a:r>
              <a:rPr lang="nb-NO" dirty="0"/>
              <a:t> </a:t>
            </a:r>
            <a:r>
              <a:rPr lang="nb-NO" dirty="0" err="1"/>
              <a:t>accisible</a:t>
            </a:r>
            <a:r>
              <a:rPr lang="nb-NO" dirty="0"/>
              <a:t>. </a:t>
            </a:r>
            <a:r>
              <a:rPr lang="nb-NO" dirty="0" err="1"/>
              <a:t>Cloud</a:t>
            </a:r>
            <a:r>
              <a:rPr lang="nb-NO" dirty="0"/>
              <a:t> </a:t>
            </a:r>
            <a:r>
              <a:rPr lang="nb-NO" dirty="0" err="1"/>
              <a:t>solutions</a:t>
            </a:r>
            <a:r>
              <a:rPr lang="nb-NO" dirty="0"/>
              <a:t>, OSDU </a:t>
            </a:r>
            <a:r>
              <a:rPr lang="nb-NO" dirty="0" err="1"/>
              <a:t>enable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ways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. Make </a:t>
            </a:r>
            <a:r>
              <a:rPr lang="nb-NO" dirty="0" err="1"/>
              <a:t>certain</a:t>
            </a:r>
            <a:r>
              <a:rPr lang="nb-NO" dirty="0"/>
              <a:t> </a:t>
            </a:r>
            <a:r>
              <a:rPr lang="nb-NO" dirty="0" err="1"/>
              <a:t>datasets</a:t>
            </a:r>
            <a:r>
              <a:rPr lang="nb-NO" dirty="0"/>
              <a:t> more </a:t>
            </a:r>
            <a:r>
              <a:rPr lang="nb-NO" dirty="0" err="1"/>
              <a:t>available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Data </a:t>
            </a:r>
            <a:r>
              <a:rPr lang="nb-NO" dirty="0" err="1"/>
              <a:t>competeleness</a:t>
            </a:r>
            <a:r>
              <a:rPr lang="nb-NO" dirty="0"/>
              <a:t>, </a:t>
            </a:r>
            <a:r>
              <a:rPr lang="nb-NO" dirty="0" err="1"/>
              <a:t>volume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4E058-1AB9-C748-BF71-70DF2BAC2D76}" type="slidenum">
              <a:rPr lang="en-GB" noProof="0" smtClean="0"/>
              <a:pPr>
                <a:defRPr/>
              </a:pPr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11977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85750" indent="-285750" defTabSz="60954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nb-NO" b="1" dirty="0">
              <a:solidFill>
                <a:schemeClr val="bg1"/>
              </a:solidFill>
              <a:latin typeface="Calibri"/>
              <a:ea typeface="ＭＳ Ｐゴシック" charset="-128"/>
            </a:endParaRPr>
          </a:p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DISKOS is a </a:t>
            </a:r>
            <a:r>
              <a:rPr lang="nb-NO" dirty="0" err="1"/>
              <a:t>truly</a:t>
            </a:r>
            <a:r>
              <a:rPr lang="nb-NO" dirty="0"/>
              <a:t> </a:t>
            </a:r>
            <a:r>
              <a:rPr lang="nb-NO" dirty="0" err="1"/>
              <a:t>collaborative</a:t>
            </a:r>
            <a:r>
              <a:rPr lang="nb-NO" dirty="0"/>
              <a:t> </a:t>
            </a:r>
            <a:r>
              <a:rPr lang="nb-NO" dirty="0" err="1"/>
              <a:t>initiative</a:t>
            </a:r>
            <a:r>
              <a:rPr lang="nb-NO" dirty="0"/>
              <a:t>. It’s a </a:t>
            </a:r>
            <a:r>
              <a:rPr lang="nb-NO" dirty="0" err="1"/>
              <a:t>consortium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</a:p>
          <a:p>
            <a:pPr marL="285750" marR="0" lvl="0" indent="-28575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b-NO" b="1" dirty="0" err="1"/>
              <a:t>the</a:t>
            </a:r>
            <a:r>
              <a:rPr lang="nb-NO" b="1" dirty="0"/>
              <a:t> DISKOS </a:t>
            </a:r>
            <a:r>
              <a:rPr lang="nb-NO" b="1" dirty="0" err="1"/>
              <a:t>members</a:t>
            </a:r>
            <a:r>
              <a:rPr lang="nb-NO" b="1" dirty="0"/>
              <a:t>/</a:t>
            </a:r>
            <a:r>
              <a:rPr lang="nb-NO" b="1" dirty="0" err="1"/>
              <a:t>companies</a:t>
            </a:r>
            <a:r>
              <a:rPr lang="nb-NO" b="1" dirty="0"/>
              <a:t> </a:t>
            </a:r>
            <a:r>
              <a:rPr lang="nb-NO" dirty="0" err="1"/>
              <a:t>who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data, </a:t>
            </a:r>
          </a:p>
          <a:p>
            <a:pPr marL="285750" marR="0" lvl="0" indent="-28575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b-NO" b="1" dirty="0"/>
              <a:t>a DISKOS operator/ </a:t>
            </a:r>
            <a:r>
              <a:rPr lang="nb-NO" b="1" dirty="0" err="1"/>
              <a:t>vendor</a:t>
            </a:r>
            <a:r>
              <a:rPr lang="nb-NO" b="1" dirty="0"/>
              <a:t> </a:t>
            </a:r>
            <a:r>
              <a:rPr lang="nb-NO" dirty="0" err="1"/>
              <a:t>who</a:t>
            </a:r>
            <a:r>
              <a:rPr lang="nb-NO" dirty="0"/>
              <a:t> is </a:t>
            </a:r>
            <a:r>
              <a:rPr lang="nb-NO" dirty="0" err="1"/>
              <a:t>responsible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opeartion</a:t>
            </a:r>
            <a:r>
              <a:rPr lang="nb-NO" dirty="0"/>
              <a:t> and </a:t>
            </a:r>
            <a:r>
              <a:rPr lang="nb-NO" dirty="0" err="1"/>
              <a:t>technology</a:t>
            </a:r>
            <a:endParaRPr lang="nb-NO" dirty="0"/>
          </a:p>
          <a:p>
            <a:pPr marL="285750" marR="0" lvl="0" indent="-28575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b-NO" dirty="0"/>
              <a:t>and </a:t>
            </a:r>
            <a:r>
              <a:rPr lang="nb-NO" dirty="0" err="1"/>
              <a:t>us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b="1" dirty="0"/>
              <a:t>regulator or administrator </a:t>
            </a:r>
            <a:r>
              <a:rPr lang="nb-NO" b="1" dirty="0" err="1"/>
              <a:t>who</a:t>
            </a:r>
            <a:r>
              <a:rPr lang="nb-NO" b="1" dirty="0"/>
              <a:t> </a:t>
            </a:r>
            <a:r>
              <a:rPr lang="nb-NO" b="1" dirty="0" err="1"/>
              <a:t>also</a:t>
            </a:r>
            <a:r>
              <a:rPr lang="nb-NO" b="1" dirty="0"/>
              <a:t> has legal </a:t>
            </a:r>
            <a:r>
              <a:rPr lang="nb-NO" b="1" dirty="0" err="1"/>
              <a:t>responsibility</a:t>
            </a:r>
            <a:r>
              <a:rPr lang="nb-NO" b="1" dirty="0"/>
              <a:t> </a:t>
            </a:r>
            <a:r>
              <a:rPr lang="nb-NO" dirty="0"/>
              <a:t>for DISKOS.</a:t>
            </a:r>
          </a:p>
          <a:p>
            <a:pPr marL="285750" marR="0" lvl="0" indent="-28575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nb-NO" dirty="0"/>
          </a:p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b-NO" dirty="0"/>
              <a:t>It’s </a:t>
            </a:r>
            <a:r>
              <a:rPr lang="nb-NO" dirty="0" err="1"/>
              <a:t>worth</a:t>
            </a:r>
            <a:r>
              <a:rPr lang="nb-NO" dirty="0"/>
              <a:t> </a:t>
            </a:r>
            <a:r>
              <a:rPr lang="nb-NO" dirty="0" err="1"/>
              <a:t>mentioning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DISKOS is NODs </a:t>
            </a:r>
            <a:r>
              <a:rPr lang="nb-NO" dirty="0" err="1"/>
              <a:t>external</a:t>
            </a:r>
            <a:r>
              <a:rPr lang="nb-NO" dirty="0"/>
              <a:t> </a:t>
            </a:r>
            <a:r>
              <a:rPr lang="nb-NO" dirty="0" err="1"/>
              <a:t>national</a:t>
            </a:r>
            <a:r>
              <a:rPr lang="nb-NO" dirty="0"/>
              <a:t> data </a:t>
            </a:r>
            <a:r>
              <a:rPr lang="nb-NO" dirty="0" err="1"/>
              <a:t>repository</a:t>
            </a:r>
            <a:r>
              <a:rPr lang="nb-NO" dirty="0"/>
              <a:t> for </a:t>
            </a:r>
            <a:r>
              <a:rPr lang="nb-NO" dirty="0" err="1"/>
              <a:t>exploration</a:t>
            </a:r>
            <a:r>
              <a:rPr lang="nb-NO" dirty="0"/>
              <a:t> and production-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infromation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NCS (and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 1995).</a:t>
            </a:r>
          </a:p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b-NO" dirty="0"/>
          </a:p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most </a:t>
            </a:r>
            <a:r>
              <a:rPr lang="nb-NO" dirty="0" err="1"/>
              <a:t>important</a:t>
            </a:r>
            <a:r>
              <a:rPr lang="nb-NO" dirty="0"/>
              <a:t> part is </a:t>
            </a:r>
            <a:r>
              <a:rPr lang="nb-NO" dirty="0" err="1"/>
              <a:t>that</a:t>
            </a:r>
            <a:r>
              <a:rPr lang="nb-NO" dirty="0"/>
              <a:t> it is </a:t>
            </a:r>
            <a:r>
              <a:rPr lang="nb-NO" dirty="0" err="1"/>
              <a:t>build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trust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authorities</a:t>
            </a:r>
            <a:endParaRPr lang="nb-NO" dirty="0"/>
          </a:p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b="1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b="1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4E058-1AB9-C748-BF71-70DF2BAC2D76}" type="slidenum">
              <a:rPr lang="en-GB" noProof="0" smtClean="0"/>
              <a:pPr>
                <a:defRPr/>
              </a:pPr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1206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nb-NO" sz="2400" dirty="0"/>
              <a:t>It </a:t>
            </a:r>
            <a:r>
              <a:rPr lang="nb-NO" sz="2400" dirty="0" err="1"/>
              <a:t>goes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</a:t>
            </a:r>
            <a:r>
              <a:rPr lang="nb-NO" sz="2400" dirty="0" err="1"/>
              <a:t>out</a:t>
            </a:r>
            <a:r>
              <a:rPr lang="nb-NO" sz="2400" dirty="0"/>
              <a:t> </a:t>
            </a:r>
            <a:r>
              <a:rPr lang="nb-NO" sz="2400" dirty="0" err="1"/>
              <a:t>saying</a:t>
            </a:r>
            <a:r>
              <a:rPr lang="nb-NO" sz="2400" dirty="0"/>
              <a:t> </a:t>
            </a:r>
            <a:r>
              <a:rPr lang="nb-NO" sz="2400" dirty="0" err="1"/>
              <a:t>that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technology</a:t>
            </a:r>
            <a:r>
              <a:rPr lang="nb-NO" sz="2400" dirty="0"/>
              <a:t> </a:t>
            </a:r>
            <a:r>
              <a:rPr lang="nb-NO" sz="2400" dirty="0" err="1"/>
              <a:t>advances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recent</a:t>
            </a:r>
            <a:r>
              <a:rPr lang="nb-NO" sz="2400" dirty="0"/>
              <a:t> </a:t>
            </a:r>
            <a:r>
              <a:rPr lang="nb-NO" sz="2400" dirty="0" err="1"/>
              <a:t>years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dirty="0" err="1"/>
              <a:t>exponential</a:t>
            </a:r>
            <a:r>
              <a:rPr lang="nb-NO" sz="2400" dirty="0"/>
              <a:t>, and </a:t>
            </a:r>
            <a:r>
              <a:rPr lang="nb-NO" sz="2400" dirty="0" err="1"/>
              <a:t>the</a:t>
            </a:r>
            <a:r>
              <a:rPr lang="nb-NO" sz="2400" dirty="0"/>
              <a:t> DISKOS </a:t>
            </a:r>
            <a:r>
              <a:rPr lang="nb-NO" sz="2400" dirty="0" err="1"/>
              <a:t>consortium</a:t>
            </a:r>
            <a:r>
              <a:rPr lang="nb-NO" sz="2400" dirty="0"/>
              <a:t> </a:t>
            </a:r>
            <a:r>
              <a:rPr lang="nb-NO" sz="2400" dirty="0" err="1"/>
              <a:t>decided</a:t>
            </a:r>
            <a:r>
              <a:rPr lang="nb-NO" sz="2400" dirty="0"/>
              <a:t> </a:t>
            </a:r>
            <a:r>
              <a:rPr lang="nb-NO" sz="2400" dirty="0" err="1"/>
              <a:t>therefor</a:t>
            </a:r>
            <a:r>
              <a:rPr lang="nb-NO" sz="2400" dirty="0"/>
              <a:t> to </a:t>
            </a:r>
            <a:r>
              <a:rPr lang="nb-NO" sz="2400" dirty="0" err="1"/>
              <a:t>take</a:t>
            </a:r>
            <a:r>
              <a:rPr lang="nb-NO" sz="2400" dirty="0"/>
              <a:t> a digital </a:t>
            </a:r>
            <a:r>
              <a:rPr lang="nb-NO" sz="2400" dirty="0" err="1"/>
              <a:t>step</a:t>
            </a:r>
            <a:r>
              <a:rPr lang="nb-NO" sz="2400" dirty="0"/>
              <a:t> forward. </a:t>
            </a:r>
          </a:p>
          <a:p>
            <a:pPr lvl="0"/>
            <a:endParaRPr lang="nb-NO" sz="2400" dirty="0"/>
          </a:p>
          <a:p>
            <a:pPr lvl="0"/>
            <a:r>
              <a:rPr lang="nb-NO" sz="2400" dirty="0"/>
              <a:t>The VISION for DISKOS 2.0 </a:t>
            </a:r>
            <a:r>
              <a:rPr lang="nb-NO" sz="2400" dirty="0" err="1"/>
              <a:t>was</a:t>
            </a:r>
            <a:r>
              <a:rPr lang="nb-NO" sz="2400" dirty="0"/>
              <a:t>:</a:t>
            </a:r>
          </a:p>
          <a:p>
            <a:pPr lvl="1"/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More data </a:t>
            </a:r>
            <a:r>
              <a:rPr 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GB" alt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 for interpretation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 the </a:t>
            </a:r>
            <a:r>
              <a:rPr lang="en-GB" alt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competiveness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Reduce the </a:t>
            </a:r>
            <a:r>
              <a:rPr lang="en-GB" alt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GB" alt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Reduce the </a:t>
            </a:r>
            <a:r>
              <a:rPr lang="en-GB" alt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cost of reporting</a:t>
            </a:r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Reduce </a:t>
            </a:r>
            <a:r>
              <a:rPr lang="en-GB" alt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cost </a:t>
            </a:r>
            <a:r>
              <a:rPr lang="en-GB" alt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of doing </a:t>
            </a:r>
            <a:r>
              <a:rPr lang="en-GB" alt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QC</a:t>
            </a:r>
          </a:p>
          <a:p>
            <a:pPr lvl="1"/>
            <a:endParaRPr lang="en-GB" alt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nb-NO" sz="2400" dirty="0"/>
              <a:t>This </a:t>
            </a:r>
            <a:r>
              <a:rPr lang="nb-NO" sz="2400" dirty="0" err="1"/>
              <a:t>was</a:t>
            </a:r>
            <a:r>
              <a:rPr lang="nb-NO" sz="2400" dirty="0"/>
              <a:t> </a:t>
            </a:r>
            <a:r>
              <a:rPr lang="nb-NO" sz="2400" dirty="0" err="1"/>
              <a:t>going</a:t>
            </a:r>
            <a:r>
              <a:rPr lang="nb-NO" sz="2400" dirty="0"/>
              <a:t> to be </a:t>
            </a:r>
            <a:r>
              <a:rPr lang="nb-NO" sz="2400" dirty="0" err="1"/>
              <a:t>achieved</a:t>
            </a:r>
            <a:r>
              <a:rPr lang="nb-NO" sz="2400" dirty="0"/>
              <a:t> </a:t>
            </a:r>
            <a:r>
              <a:rPr lang="nb-NO" sz="2400" dirty="0" err="1"/>
              <a:t>through</a:t>
            </a:r>
            <a:r>
              <a:rPr lang="nb-NO" sz="2400" dirty="0"/>
              <a:t> </a:t>
            </a:r>
          </a:p>
          <a:p>
            <a:pPr lvl="0"/>
            <a:r>
              <a:rPr lang="nb-NO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API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Virtual data 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rooms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OSDU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compliant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Public </a:t>
            </a:r>
            <a:r>
              <a:rPr 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Self</a:t>
            </a:r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-service</a:t>
            </a:r>
            <a:r>
              <a:rPr lang="nb-NO" sz="2000" baseline="0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nb-NO" sz="200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Business </a:t>
            </a:r>
            <a:r>
              <a:rPr 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realisation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is an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exponential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curve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itself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at,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teething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problems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experienced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and more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insights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teh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by John form Landmark/Halliburton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vendor</a:t>
            </a:r>
            <a:r>
              <a:rPr lang="nb-NO" sz="2000" b="0" dirty="0">
                <a:latin typeface="Calibri" panose="020F0502020204030204" pitchFamily="34" charset="0"/>
                <a:cs typeface="Calibri" panose="020F0502020204030204" pitchFamily="34" charset="0"/>
              </a:rPr>
              <a:t> for DISKOS.</a:t>
            </a:r>
          </a:p>
          <a:p>
            <a:pPr lvl="1"/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nb-NO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E058-1AB9-C748-BF71-70DF2BAC2D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2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4E058-1AB9-C748-BF71-70DF2BAC2D76}" type="slidenum">
              <a:rPr lang="en-GB" noProof="0" smtClean="0"/>
              <a:pPr>
                <a:defRPr/>
              </a:pPr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747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ljedirektoratet/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hyperlink" Target="https://www.facebook.com/oljedirektoratet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oljedir" TargetMode="External"/><Relationship Id="rId5" Type="http://schemas.openxmlformats.org/officeDocument/2006/relationships/image" Target="../media/image8.emf"/><Relationship Id="rId4" Type="http://schemas.openxmlformats.org/officeDocument/2006/relationships/hyperlink" Target="https://www.linkedin.com/company/the-norwegian-petroleum-directorate/" TargetMode="External"/><Relationship Id="rId9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www.facebook.com/oljedirektoratet" TargetMode="External"/><Relationship Id="rId7" Type="http://schemas.openxmlformats.org/officeDocument/2006/relationships/hyperlink" Target="https://twitter.com/oljedi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hyperlink" Target="https://www.linkedin.com/company/the-norwegian-petroleum-directorate/" TargetMode="External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hyperlink" Target="https://www.instagram.com/oljedirektoratet/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www.facebook.com/oljedirektoratet" TargetMode="External"/><Relationship Id="rId7" Type="http://schemas.openxmlformats.org/officeDocument/2006/relationships/hyperlink" Target="https://twitter.com/oljedir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hyperlink" Target="https://www.linkedin.com/company/the-norwegian-petroleum-directorate/" TargetMode="External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hyperlink" Target="https://www.instagram.com/oljedirektoratet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ljedirektoratet/" TargetMode="External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2" Type="http://schemas.openxmlformats.org/officeDocument/2006/relationships/hyperlink" Target="https://www.facebook.com/oljedirektoratet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twitter.com/oljedir" TargetMode="External"/><Relationship Id="rId5" Type="http://schemas.openxmlformats.org/officeDocument/2006/relationships/image" Target="../media/image17.emf"/><Relationship Id="rId4" Type="http://schemas.openxmlformats.org/officeDocument/2006/relationships/hyperlink" Target="https://www.linkedin.com/company/the-norwegian-petroleum-directorate/" TargetMode="External"/><Relationship Id="rId9" Type="http://schemas.openxmlformats.org/officeDocument/2006/relationships/image" Target="../media/image19.emf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hyperlink" Target="https://www.facebook.com/oljedirektoratet" TargetMode="External"/><Relationship Id="rId7" Type="http://schemas.openxmlformats.org/officeDocument/2006/relationships/hyperlink" Target="https://twitter.com/oljedir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hyperlink" Target="https://www.linkedin.com/company/the-norwegian-petroleum-directorate/" TargetMode="External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hyperlink" Target="https://www.instagram.com/oljedirektoratet/" TargetMode="Externa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oljedir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norwegian-petroleum-directorate/" TargetMode="External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0" Type="http://schemas.openxmlformats.org/officeDocument/2006/relationships/hyperlink" Target="https://www.instagram.com/oljedirektoratet/" TargetMode="External"/><Relationship Id="rId4" Type="http://schemas.openxmlformats.org/officeDocument/2006/relationships/hyperlink" Target="https://www.facebook.com/oljedirektoratet" TargetMode="External"/><Relationship Id="rId9" Type="http://schemas.openxmlformats.org/officeDocument/2006/relationships/image" Target="../media/image18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ljedirektoratet/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hyperlink" Target="https://www.facebook.com/oljedirektoratet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twitter.com/oljedir" TargetMode="External"/><Relationship Id="rId5" Type="http://schemas.openxmlformats.org/officeDocument/2006/relationships/image" Target="../media/image8.emf"/><Relationship Id="rId4" Type="http://schemas.openxmlformats.org/officeDocument/2006/relationships/hyperlink" Target="https://www.linkedin.com/company/the-norwegian-petroleum-directorate/" TargetMode="External"/><Relationship Id="rId9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www.facebook.com/oljedirektoratet" TargetMode="External"/><Relationship Id="rId7" Type="http://schemas.openxmlformats.org/officeDocument/2006/relationships/hyperlink" Target="https://twitter.com/oljedi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emf"/><Relationship Id="rId5" Type="http://schemas.openxmlformats.org/officeDocument/2006/relationships/hyperlink" Target="https://www.linkedin.com/company/the-norwegian-petroleum-directorate/" TargetMode="External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hyperlink" Target="https://www.instagram.com/oljedirektoratet/" TargetMode="Externa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www.facebook.com/oljedirektoratet" TargetMode="External"/><Relationship Id="rId7" Type="http://schemas.openxmlformats.org/officeDocument/2006/relationships/hyperlink" Target="https://twitter.com/oljedir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emf"/><Relationship Id="rId5" Type="http://schemas.openxmlformats.org/officeDocument/2006/relationships/hyperlink" Target="https://www.linkedin.com/company/the-norwegian-petroleum-directorate/" TargetMode="External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hyperlink" Target="https://www.instagram.com/oljedirektoratet/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9" Type="http://schemas.openxmlformats.org/officeDocument/2006/relationships/image" Target="../media/image69.svg"/><Relationship Id="rId21" Type="http://schemas.openxmlformats.org/officeDocument/2006/relationships/image" Target="../media/image51.svg"/><Relationship Id="rId34" Type="http://schemas.openxmlformats.org/officeDocument/2006/relationships/image" Target="../media/image64.png"/><Relationship Id="rId42" Type="http://schemas.openxmlformats.org/officeDocument/2006/relationships/image" Target="../media/image72.png"/><Relationship Id="rId47" Type="http://schemas.openxmlformats.org/officeDocument/2006/relationships/image" Target="../media/image77.svg"/><Relationship Id="rId50" Type="http://schemas.openxmlformats.org/officeDocument/2006/relationships/image" Target="../media/image80.png"/><Relationship Id="rId55" Type="http://schemas.openxmlformats.org/officeDocument/2006/relationships/image" Target="../media/image85.svg"/><Relationship Id="rId63" Type="http://schemas.openxmlformats.org/officeDocument/2006/relationships/image" Target="../media/image93.svg"/><Relationship Id="rId68" Type="http://schemas.openxmlformats.org/officeDocument/2006/relationships/image" Target="../media/image98.png"/><Relationship Id="rId76" Type="http://schemas.openxmlformats.org/officeDocument/2006/relationships/image" Target="../media/image106.png"/><Relationship Id="rId7" Type="http://schemas.openxmlformats.org/officeDocument/2006/relationships/image" Target="../media/image37.svg"/><Relationship Id="rId71" Type="http://schemas.openxmlformats.org/officeDocument/2006/relationships/image" Target="../media/image101.sv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9" Type="http://schemas.openxmlformats.org/officeDocument/2006/relationships/image" Target="../media/image59.sv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7.svg"/><Relationship Id="rId40" Type="http://schemas.openxmlformats.org/officeDocument/2006/relationships/image" Target="../media/image70.png"/><Relationship Id="rId45" Type="http://schemas.openxmlformats.org/officeDocument/2006/relationships/image" Target="../media/image75.svg"/><Relationship Id="rId53" Type="http://schemas.openxmlformats.org/officeDocument/2006/relationships/image" Target="../media/image83.svg"/><Relationship Id="rId58" Type="http://schemas.openxmlformats.org/officeDocument/2006/relationships/image" Target="../media/image88.png"/><Relationship Id="rId66" Type="http://schemas.openxmlformats.org/officeDocument/2006/relationships/image" Target="../media/image96.png"/><Relationship Id="rId74" Type="http://schemas.openxmlformats.org/officeDocument/2006/relationships/image" Target="../media/image104.png"/><Relationship Id="rId79" Type="http://schemas.openxmlformats.org/officeDocument/2006/relationships/image" Target="../media/image109.svg"/><Relationship Id="rId5" Type="http://schemas.openxmlformats.org/officeDocument/2006/relationships/image" Target="../media/image35.svg"/><Relationship Id="rId61" Type="http://schemas.openxmlformats.org/officeDocument/2006/relationships/image" Target="../media/image91.svg"/><Relationship Id="rId82" Type="http://schemas.openxmlformats.org/officeDocument/2006/relationships/image" Target="../media/image112.jpe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31" Type="http://schemas.openxmlformats.org/officeDocument/2006/relationships/image" Target="../media/image61.svg"/><Relationship Id="rId44" Type="http://schemas.openxmlformats.org/officeDocument/2006/relationships/image" Target="../media/image74.png"/><Relationship Id="rId52" Type="http://schemas.openxmlformats.org/officeDocument/2006/relationships/image" Target="../media/image82.png"/><Relationship Id="rId60" Type="http://schemas.openxmlformats.org/officeDocument/2006/relationships/image" Target="../media/image90.png"/><Relationship Id="rId65" Type="http://schemas.openxmlformats.org/officeDocument/2006/relationships/image" Target="../media/image95.svg"/><Relationship Id="rId73" Type="http://schemas.openxmlformats.org/officeDocument/2006/relationships/image" Target="../media/image103.svg"/><Relationship Id="rId78" Type="http://schemas.openxmlformats.org/officeDocument/2006/relationships/image" Target="../media/image108.png"/><Relationship Id="rId81" Type="http://schemas.openxmlformats.org/officeDocument/2006/relationships/image" Target="../media/image111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svg"/><Relationship Id="rId30" Type="http://schemas.openxmlformats.org/officeDocument/2006/relationships/image" Target="../media/image60.png"/><Relationship Id="rId35" Type="http://schemas.openxmlformats.org/officeDocument/2006/relationships/image" Target="../media/image65.svg"/><Relationship Id="rId43" Type="http://schemas.openxmlformats.org/officeDocument/2006/relationships/image" Target="../media/image73.svg"/><Relationship Id="rId48" Type="http://schemas.openxmlformats.org/officeDocument/2006/relationships/image" Target="../media/image78.png"/><Relationship Id="rId56" Type="http://schemas.openxmlformats.org/officeDocument/2006/relationships/image" Target="../media/image86.png"/><Relationship Id="rId64" Type="http://schemas.openxmlformats.org/officeDocument/2006/relationships/image" Target="../media/image94.png"/><Relationship Id="rId69" Type="http://schemas.openxmlformats.org/officeDocument/2006/relationships/image" Target="../media/image99.svg"/><Relationship Id="rId77" Type="http://schemas.openxmlformats.org/officeDocument/2006/relationships/image" Target="../media/image107.svg"/><Relationship Id="rId8" Type="http://schemas.openxmlformats.org/officeDocument/2006/relationships/image" Target="../media/image38.png"/><Relationship Id="rId51" Type="http://schemas.openxmlformats.org/officeDocument/2006/relationships/image" Target="../media/image81.svg"/><Relationship Id="rId72" Type="http://schemas.openxmlformats.org/officeDocument/2006/relationships/image" Target="../media/image102.png"/><Relationship Id="rId80" Type="http://schemas.openxmlformats.org/officeDocument/2006/relationships/image" Target="../media/image110.png"/><Relationship Id="rId3" Type="http://schemas.openxmlformats.org/officeDocument/2006/relationships/image" Target="../media/image33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33" Type="http://schemas.openxmlformats.org/officeDocument/2006/relationships/image" Target="../media/image63.svg"/><Relationship Id="rId38" Type="http://schemas.openxmlformats.org/officeDocument/2006/relationships/image" Target="../media/image68.png"/><Relationship Id="rId46" Type="http://schemas.openxmlformats.org/officeDocument/2006/relationships/image" Target="../media/image76.png"/><Relationship Id="rId59" Type="http://schemas.openxmlformats.org/officeDocument/2006/relationships/image" Target="../media/image89.svg"/><Relationship Id="rId67" Type="http://schemas.openxmlformats.org/officeDocument/2006/relationships/image" Target="../media/image97.svg"/><Relationship Id="rId20" Type="http://schemas.openxmlformats.org/officeDocument/2006/relationships/image" Target="../media/image50.png"/><Relationship Id="rId41" Type="http://schemas.openxmlformats.org/officeDocument/2006/relationships/image" Target="../media/image71.svg"/><Relationship Id="rId54" Type="http://schemas.openxmlformats.org/officeDocument/2006/relationships/image" Target="../media/image84.png"/><Relationship Id="rId62" Type="http://schemas.openxmlformats.org/officeDocument/2006/relationships/image" Target="../media/image92.png"/><Relationship Id="rId70" Type="http://schemas.openxmlformats.org/officeDocument/2006/relationships/image" Target="../media/image100.png"/><Relationship Id="rId75" Type="http://schemas.openxmlformats.org/officeDocument/2006/relationships/image" Target="../media/image105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49" Type="http://schemas.openxmlformats.org/officeDocument/2006/relationships/image" Target="../media/image79.svg"/><Relationship Id="rId57" Type="http://schemas.openxmlformats.org/officeDocument/2006/relationships/image" Target="../media/image8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 noProof="0"/>
              <a:t>Klikk for å redigere tittelstil</a:t>
            </a:r>
            <a:endParaRPr lang="en-GB" noProof="0" dirty="0"/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28788C0F-D3CB-71A1-C2C0-4A7E3967F4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81974FE-D81D-4B8B-865C-0B21D63AC7C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ACC17174-3019-F7BC-1297-69F6751E66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405B158-0F42-5521-3AC3-BC30CAE64F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5420" y="1844675"/>
            <a:ext cx="8743694" cy="439261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5A46D13-0EB1-341E-3387-BD4F1342E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41987BB6-95B0-1F8D-2EC0-85B604102C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dekk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E71AFB58-3DA6-9FDF-D66D-EE1A944245C8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MEDIA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19" y="872716"/>
            <a:ext cx="11119213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OVERSKRIFT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D67A8E-7DA9-7411-EF28-CA9AAB43FA7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6AD4AA6-9FCA-4059-9C7E-D61EFD0E4CC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E841FBA-2090-1C5E-D063-95E5A8A582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5980D75-6AAD-BF80-9836-9F31B9D51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EAAAA5E5-708E-006B-E400-6B3E80B0B9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4794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0CED61E-B22D-EC21-5EFE-968F8E0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FD0CA16E-74C2-9906-9925-7D5DB529A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149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03456-3A70-6F30-A7A5-E1A3390AF3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1410295"/>
            <a:ext cx="11009313" cy="31305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7AF5794-D48F-6115-C4CD-CEBC1BC1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732F232-B262-C801-19E3-99BBAB04D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165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E6250-D6CB-C57A-25BD-A69930B24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1414750"/>
            <a:ext cx="11009313" cy="3112849"/>
          </a:xfrm>
        </p:spPr>
        <p:txBody>
          <a:bodyPr/>
          <a:lstStyle>
            <a:lvl1pPr marL="0" indent="0">
              <a:buNone/>
              <a:defRPr/>
            </a:lvl1pPr>
            <a:lvl2pPr marL="292608" indent="0">
              <a:buNone/>
              <a:defRPr/>
            </a:lvl2pPr>
            <a:lvl3pPr marL="576072" indent="0">
              <a:buNone/>
              <a:defRPr/>
            </a:lvl3pPr>
            <a:lvl4pPr marL="96012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7AF5794-D48F-6115-C4CD-CEBC1BC1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E1B4779-DC29-A353-31F3-AF9E6018B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02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C55E274-F086-6E82-475E-2E863BB3315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6875" y="1284288"/>
            <a:ext cx="11009974" cy="47212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5D5CCFF-D55C-04FB-2986-722041333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Tables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F81D1D9-A047-CC53-84D1-C7CBB6496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316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E65AA8-0606-9145-1F7A-F110299AA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75" y="1407151"/>
            <a:ext cx="5215288" cy="28310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A2B90E-058F-9616-6A99-6933A68EA0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561" y="1407151"/>
            <a:ext cx="5215288" cy="2831066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035208F-900A-4B53-A918-C8DB3C80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F1F14304-2EEF-F82F-37BC-E8776630F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73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13BCD2-04A6-038F-79F3-A651CA1F91D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96876" y="3340100"/>
            <a:ext cx="5217002" cy="2666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First level</a:t>
            </a: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49808" marR="0" lvl="2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18872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Rubik Light" pitchFamily="2" charset="-79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Fourth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B64A66-02C4-7E14-4502-81614963D43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89848" y="3340100"/>
            <a:ext cx="5217002" cy="2666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First level</a:t>
            </a: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49808" marR="0" lvl="2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18872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Rubik Light" pitchFamily="2" charset="-79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Fourth level</a:t>
            </a:r>
            <a:endParaRPr lang="en-US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71A6ED9-52AB-C2CA-45CC-9A78D08A2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875" y="1151690"/>
            <a:ext cx="5217001" cy="20461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b="0" i="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EDDD72C-33EF-511E-81D3-6BDE57C49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9848" y="1130300"/>
            <a:ext cx="5217001" cy="20461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lang="en-US" sz="2200" b="0" i="0" kern="1200" baseline="0">
                <a:solidFill>
                  <a:schemeClr val="dk1"/>
                </a:solidFill>
                <a:latin typeface="+mn-lt"/>
                <a:ea typeface="+mn-ea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AD4895A-06EA-264E-7E0B-6EE8B33E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2CB2B9-E275-6657-F660-4B0C85044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62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5D676F-7A80-C861-8889-407AEB947B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288" y="1219200"/>
            <a:ext cx="2947987" cy="20526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58810C0-4149-A9AE-5E83-9FC5E361B9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9288" y="3778516"/>
            <a:ext cx="2947987" cy="20526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18A4D32-B229-AE10-6487-BCB4F377C904}"/>
              </a:ext>
            </a:extLst>
          </p:cNvPr>
          <p:cNvSpPr/>
          <p:nvPr userDrawn="1"/>
        </p:nvSpPr>
        <p:spPr>
          <a:xfrm rot="10800000">
            <a:off x="596875" y="4707169"/>
            <a:ext cx="1371600" cy="1371600"/>
          </a:xfrm>
          <a:custGeom>
            <a:avLst/>
            <a:gdLst>
              <a:gd name="connsiteX0" fmla="*/ 1371600 w 1371600"/>
              <a:gd name="connsiteY0" fmla="*/ 1371600 h 1371600"/>
              <a:gd name="connsiteX1" fmla="*/ 1250716 w 1371600"/>
              <a:gd name="connsiteY1" fmla="*/ 1371600 h 1371600"/>
              <a:gd name="connsiteX2" fmla="*/ 1250716 w 1371600"/>
              <a:gd name="connsiteY2" fmla="*/ 120884 h 1371600"/>
              <a:gd name="connsiteX3" fmla="*/ 0 w 1371600"/>
              <a:gd name="connsiteY3" fmla="*/ 120884 h 1371600"/>
              <a:gd name="connsiteX4" fmla="*/ 0 w 1371600"/>
              <a:gd name="connsiteY4" fmla="*/ 0 h 1371600"/>
              <a:gd name="connsiteX5" fmla="*/ 1250716 w 1371600"/>
              <a:gd name="connsiteY5" fmla="*/ 0 h 1371600"/>
              <a:gd name="connsiteX6" fmla="*/ 1371600 w 1371600"/>
              <a:gd name="connsiteY6" fmla="*/ 0 h 1371600"/>
              <a:gd name="connsiteX7" fmla="*/ 1371600 w 1371600"/>
              <a:gd name="connsiteY7" fmla="*/ 120884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1371600">
                <a:moveTo>
                  <a:pt x="1371600" y="1371600"/>
                </a:moveTo>
                <a:lnTo>
                  <a:pt x="1250716" y="1371600"/>
                </a:lnTo>
                <a:lnTo>
                  <a:pt x="1250716" y="120884"/>
                </a:lnTo>
                <a:lnTo>
                  <a:pt x="0" y="120884"/>
                </a:lnTo>
                <a:lnTo>
                  <a:pt x="0" y="0"/>
                </a:lnTo>
                <a:lnTo>
                  <a:pt x="1250716" y="0"/>
                </a:lnTo>
                <a:lnTo>
                  <a:pt x="1371600" y="0"/>
                </a:lnTo>
                <a:lnTo>
                  <a:pt x="1371600" y="120884"/>
                </a:lnTo>
                <a:close/>
              </a:path>
            </a:pathLst>
          </a:custGeom>
          <a:solidFill>
            <a:srgbClr val="F0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C058C0C-5C3A-AE16-2C1E-2C47E5E86552}"/>
              </a:ext>
            </a:extLst>
          </p:cNvPr>
          <p:cNvSpPr/>
          <p:nvPr userDrawn="1"/>
        </p:nvSpPr>
        <p:spPr>
          <a:xfrm rot="10800000">
            <a:off x="596875" y="2162071"/>
            <a:ext cx="1371600" cy="1371600"/>
          </a:xfrm>
          <a:custGeom>
            <a:avLst/>
            <a:gdLst>
              <a:gd name="connsiteX0" fmla="*/ 1371600 w 1371600"/>
              <a:gd name="connsiteY0" fmla="*/ 1371600 h 1371600"/>
              <a:gd name="connsiteX1" fmla="*/ 1250716 w 1371600"/>
              <a:gd name="connsiteY1" fmla="*/ 1371600 h 1371600"/>
              <a:gd name="connsiteX2" fmla="*/ 1250716 w 1371600"/>
              <a:gd name="connsiteY2" fmla="*/ 120884 h 1371600"/>
              <a:gd name="connsiteX3" fmla="*/ 0 w 1371600"/>
              <a:gd name="connsiteY3" fmla="*/ 120884 h 1371600"/>
              <a:gd name="connsiteX4" fmla="*/ 0 w 1371600"/>
              <a:gd name="connsiteY4" fmla="*/ 0 h 1371600"/>
              <a:gd name="connsiteX5" fmla="*/ 1250716 w 1371600"/>
              <a:gd name="connsiteY5" fmla="*/ 0 h 1371600"/>
              <a:gd name="connsiteX6" fmla="*/ 1371600 w 1371600"/>
              <a:gd name="connsiteY6" fmla="*/ 0 h 1371600"/>
              <a:gd name="connsiteX7" fmla="*/ 1371600 w 1371600"/>
              <a:gd name="connsiteY7" fmla="*/ 120884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1371600">
                <a:moveTo>
                  <a:pt x="1371600" y="1371600"/>
                </a:moveTo>
                <a:lnTo>
                  <a:pt x="1250716" y="1371600"/>
                </a:lnTo>
                <a:lnTo>
                  <a:pt x="1250716" y="120884"/>
                </a:lnTo>
                <a:lnTo>
                  <a:pt x="0" y="120884"/>
                </a:lnTo>
                <a:lnTo>
                  <a:pt x="0" y="0"/>
                </a:lnTo>
                <a:lnTo>
                  <a:pt x="1250716" y="0"/>
                </a:lnTo>
                <a:lnTo>
                  <a:pt x="1371600" y="0"/>
                </a:lnTo>
                <a:lnTo>
                  <a:pt x="1371600" y="120884"/>
                </a:lnTo>
                <a:close/>
              </a:path>
            </a:pathLst>
          </a:custGeom>
          <a:solidFill>
            <a:srgbClr val="F0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F4471-DDB5-3883-7A42-65011884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49E78-4249-7099-CCFB-901915B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916" y="1901047"/>
            <a:ext cx="7240933" cy="15927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9962EAC-0E22-68EF-9E40-5E9FB5878EF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65915" y="4452673"/>
            <a:ext cx="7240933" cy="15927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First level</a:t>
            </a: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49808" marR="0" lvl="2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18872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Rubik Light" pitchFamily="2" charset="-79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Fourth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B77A3D-28A9-AFE6-87C7-AFD0A01937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5913" y="1289198"/>
            <a:ext cx="7240935" cy="598857"/>
          </a:xfrm>
        </p:spPr>
        <p:txBody>
          <a:bodyPr/>
          <a:lstStyle>
            <a:lvl1pPr marL="0" indent="0">
              <a:buNone/>
              <a:defRPr/>
            </a:lvl1pPr>
            <a:lvl2pPr marL="292608" indent="0">
              <a:buNone/>
              <a:defRPr/>
            </a:lvl2pPr>
            <a:lvl3pPr marL="576072" indent="0">
              <a:buNone/>
              <a:defRPr/>
            </a:lvl3pPr>
            <a:lvl4pPr marL="96012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358AF81-4C0E-0AC9-CF77-EED370D7E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5912" y="3853816"/>
            <a:ext cx="7240935" cy="598857"/>
          </a:xfrm>
        </p:spPr>
        <p:txBody>
          <a:bodyPr/>
          <a:lstStyle>
            <a:lvl1pPr marL="0" indent="0">
              <a:buNone/>
              <a:defRPr/>
            </a:lvl1pPr>
            <a:lvl2pPr marL="292608" indent="0">
              <a:buNone/>
              <a:defRPr/>
            </a:lvl2pPr>
            <a:lvl3pPr marL="576072" indent="0">
              <a:buNone/>
              <a:defRPr/>
            </a:lvl3pPr>
            <a:lvl4pPr marL="96012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92295F-1A7A-D437-2E3D-A4D6BA74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692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hart Placeholder 33">
            <a:extLst>
              <a:ext uri="{FF2B5EF4-FFF2-40B4-BE49-F238E27FC236}">
                <a16:creationId xmlns:a16="http://schemas.microsoft.com/office/drawing/2014/main" id="{3FEC7CC9-CCDE-56B5-0264-2581EBDD7EA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963508" y="1357312"/>
            <a:ext cx="4620605" cy="414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 dirty="0"/>
              <a:t>Circle Chart 1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FDA42B5-1C7B-75FC-BA58-34BC6371CF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7887" y="1361463"/>
            <a:ext cx="5552589" cy="44659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>
              <a:lnSpc>
                <a:spcPct val="120000"/>
              </a:lnSpc>
            </a:pPr>
            <a:r>
              <a:rPr lang="en-US" sz="1800" dirty="0"/>
              <a:t>Per the brand guide, for simple and uncluttered communication, use as few colors as possible. </a:t>
            </a:r>
            <a:br>
              <a:rPr lang="en-US" sz="1800" dirty="0"/>
            </a:br>
            <a:r>
              <a:rPr lang="en-US" sz="1800" dirty="0"/>
              <a:t>Start with Halliburton red for emphasis, then use </a:t>
            </a:r>
            <a:br>
              <a:rPr lang="en-US" sz="1800" dirty="0"/>
            </a:br>
            <a:r>
              <a:rPr lang="en-US" sz="1800" dirty="0"/>
              <a:t>the primary color palette of grays as needed.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Two dimensional, flat color is preferred. </a:t>
            </a:r>
            <a:br>
              <a:rPr lang="en-US" sz="1800" dirty="0"/>
            </a:br>
            <a:r>
              <a:rPr lang="en-US" sz="1800" dirty="0"/>
              <a:t>Avoid decorative embellishments such as bevels, drop shadows, reflections and 3D effects, as these have been overused and can make a presentation appear unprofessional and outdated.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Keep it simple: reduce lines, tick marks, numbers, labels, etc. if they are not needed to tell the story... less is more.</a:t>
            </a:r>
          </a:p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AE980-8EED-5E46-687E-8E7689350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Graph/Chart Title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C8A16DB4-0165-958F-4A77-0ED0D9A1A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769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1BF182-1FD9-4611-CADF-0CB5A955AA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369425" y="1244600"/>
            <a:ext cx="2822575" cy="4400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0F35CA9-DB5A-3036-17A8-98BD1CC909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62787" y="1747847"/>
            <a:ext cx="2121324" cy="1061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2pPr>
            <a:lvl3pPr marL="9144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3pPr>
            <a:lvl4pPr marL="13716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4pPr>
            <a:lvl5pPr marL="18288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802ABD-9902-2D15-36D7-4858116E9D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9424" y="5750653"/>
            <a:ext cx="2214681" cy="2675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1">
                <a:solidFill>
                  <a:schemeClr val="tx2"/>
                </a:solidFill>
                <a:latin typeface="+mn-lt"/>
                <a:cs typeface="Rubik Light" pitchFamily="2" charset="-79"/>
              </a:defRPr>
            </a:lvl1pPr>
            <a:lvl2pPr>
              <a:defRPr sz="800" b="0" i="1">
                <a:solidFill>
                  <a:schemeClr val="accent2"/>
                </a:solidFill>
                <a:latin typeface="Rubik Light" pitchFamily="2" charset="-79"/>
                <a:cs typeface="Rubik Light" pitchFamily="2" charset="-79"/>
              </a:defRPr>
            </a:lvl2pPr>
            <a:lvl3pPr>
              <a:defRPr sz="800" b="0" i="1">
                <a:solidFill>
                  <a:schemeClr val="accent2"/>
                </a:solidFill>
                <a:latin typeface="Rubik Light" pitchFamily="2" charset="-79"/>
                <a:cs typeface="Rubik Light" pitchFamily="2" charset="-79"/>
              </a:defRPr>
            </a:lvl3pPr>
            <a:lvl4pPr>
              <a:defRPr sz="800" b="0" i="1">
                <a:solidFill>
                  <a:schemeClr val="accent2"/>
                </a:solidFill>
                <a:latin typeface="Rubik Light" pitchFamily="2" charset="-79"/>
                <a:cs typeface="Rubik Light" pitchFamily="2" charset="-79"/>
              </a:defRPr>
            </a:lvl4pPr>
            <a:lvl5pPr>
              <a:defRPr sz="800" b="0" i="1">
                <a:solidFill>
                  <a:schemeClr val="accent2"/>
                </a:solidFill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Chart description here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A13E9BB-6BA8-F03A-AD83-5D846342D3C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7890" y="1244600"/>
            <a:ext cx="8247008" cy="477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cs typeface="Rubik Light" panose="02000604000000020004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AE5AF74-6754-6DCA-34A1-C3D6643D6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Graph/Chart Title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0073877D-3368-4DCA-9F2F-0757AC213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581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2EFE3D50-749D-BC66-67E7-6690A2F526F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98277" y="1343278"/>
            <a:ext cx="7785835" cy="4646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 dirty="0"/>
              <a:t>Clustered Column Bar Chart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94BC41E-5439-4A28-D833-241FF6425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Graph/Chart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F8A17-E6EE-A46F-24C7-19CED10064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900" y="1343025"/>
            <a:ext cx="2459038" cy="4646613"/>
          </a:xfrm>
        </p:spPr>
        <p:txBody>
          <a:bodyPr/>
          <a:lstStyle>
            <a:lvl1pPr marL="114300" indent="-114300">
              <a:tabLst>
                <a:tab pos="114300" algn="l"/>
              </a:tabLst>
              <a:defRPr sz="1400"/>
            </a:lvl1pPr>
          </a:lstStyle>
          <a:p>
            <a:pPr lvl="0"/>
            <a:r>
              <a:rPr lang="en-US" dirty="0"/>
              <a:t>Bullet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B7648F6-ED32-198C-AEF5-075E5AF39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0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28788C0F-D3CB-71A1-C2C0-4A7E3967F4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81974FE-D81D-4B8B-865C-0B21D63AC7C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ACC17174-3019-F7BC-1297-69F6751E66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405B158-0F42-5521-3AC3-BC30CAE64F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43472" y="1844675"/>
            <a:ext cx="8065642" cy="439261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DD49B5FE-A331-760F-EB22-47C664F73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4AD809B-D422-4CA2-77E7-49750B043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46762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8801E51-3FD6-8FC2-F672-31531B95F51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6997" y="1185175"/>
            <a:ext cx="3111649" cy="22206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2D6D3B-CB25-ABE9-AB62-DA4D65D6629F}"/>
              </a:ext>
            </a:extLst>
          </p:cNvPr>
          <p:cNvSpPr/>
          <p:nvPr userDrawn="1"/>
        </p:nvSpPr>
        <p:spPr>
          <a:xfrm>
            <a:off x="596875" y="2970186"/>
            <a:ext cx="3114459" cy="520462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1ED66-3BD8-52EF-1587-E01300FEE57A}"/>
              </a:ext>
            </a:extLst>
          </p:cNvPr>
          <p:cNvSpPr/>
          <p:nvPr userDrawn="1"/>
        </p:nvSpPr>
        <p:spPr>
          <a:xfrm>
            <a:off x="596875" y="3463914"/>
            <a:ext cx="3114459" cy="7212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B4F6EB87-B0D6-0797-681C-A583CD645C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613" y="3079920"/>
            <a:ext cx="2843576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662C03E-F230-E62A-83C0-A98F6535DE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3613" y="3597425"/>
            <a:ext cx="2843575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9EB0EC-2CD8-FA38-3DE7-EB4946937CD0}"/>
              </a:ext>
            </a:extLst>
          </p:cNvPr>
          <p:cNvSpPr/>
          <p:nvPr userDrawn="1"/>
        </p:nvSpPr>
        <p:spPr>
          <a:xfrm>
            <a:off x="596996" y="3395179"/>
            <a:ext cx="3114338" cy="1061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D1248A1-37A3-66A6-ED75-8F3A72C4DE9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43703" y="1178457"/>
            <a:ext cx="3111649" cy="22206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2B4258B-DE1E-79DA-398A-067FF4DEC8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46392" y="4395347"/>
            <a:ext cx="3111648" cy="1587571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chemeClr val="accent1"/>
              </a:buClr>
              <a:buFont typeface="Wingdings" pitchFamily="2" charset="2"/>
              <a:buChar char="§"/>
              <a:defRPr lang="en-US" sz="1600" b="0" i="0" kern="1200" baseline="0" dirty="0">
                <a:solidFill>
                  <a:schemeClr val="tx1"/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28E741-6E78-486A-B31E-451BAE51F238}"/>
              </a:ext>
            </a:extLst>
          </p:cNvPr>
          <p:cNvSpPr/>
          <p:nvPr userDrawn="1"/>
        </p:nvSpPr>
        <p:spPr>
          <a:xfrm>
            <a:off x="4543581" y="2963468"/>
            <a:ext cx="3114459" cy="520462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A3613B-23F0-E673-5EDD-EEC58F5D7F86}"/>
              </a:ext>
            </a:extLst>
          </p:cNvPr>
          <p:cNvSpPr/>
          <p:nvPr userDrawn="1"/>
        </p:nvSpPr>
        <p:spPr>
          <a:xfrm>
            <a:off x="4543581" y="3457196"/>
            <a:ext cx="3114459" cy="7212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D595D0ED-11CE-5878-336D-3ED2E94C85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0319" y="3073202"/>
            <a:ext cx="2843576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43BF3014-4FF1-2AA9-FDAE-176F82CAFF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0319" y="3590707"/>
            <a:ext cx="2843575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D8D60-B856-B09F-94D4-4684D4F67203}"/>
              </a:ext>
            </a:extLst>
          </p:cNvPr>
          <p:cNvSpPr/>
          <p:nvPr userDrawn="1"/>
        </p:nvSpPr>
        <p:spPr>
          <a:xfrm>
            <a:off x="4543702" y="3388461"/>
            <a:ext cx="3114338" cy="1061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5E62CDE4-9A3B-F748-B43D-592C6C230A4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499082" y="1185175"/>
            <a:ext cx="3111649" cy="22206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DF96032-1AC1-C8B1-754A-E3B76E260FF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01771" y="4402065"/>
            <a:ext cx="3111648" cy="1587571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chemeClr val="accent1"/>
              </a:buClr>
              <a:buFont typeface="Wingdings" pitchFamily="2" charset="2"/>
              <a:buChar char="§"/>
              <a:defRPr lang="en-US" sz="1600" b="0" i="0" kern="1200" baseline="0" dirty="0">
                <a:solidFill>
                  <a:schemeClr val="tx1"/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260C47-0AF9-113F-C2C9-1ACB051CBB96}"/>
              </a:ext>
            </a:extLst>
          </p:cNvPr>
          <p:cNvSpPr/>
          <p:nvPr userDrawn="1"/>
        </p:nvSpPr>
        <p:spPr>
          <a:xfrm>
            <a:off x="8498960" y="2970186"/>
            <a:ext cx="3114459" cy="520462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E67577-1421-A7E8-A9FE-0B71E2527FDC}"/>
              </a:ext>
            </a:extLst>
          </p:cNvPr>
          <p:cNvSpPr/>
          <p:nvPr userDrawn="1"/>
        </p:nvSpPr>
        <p:spPr>
          <a:xfrm>
            <a:off x="8498960" y="3463914"/>
            <a:ext cx="3114459" cy="7212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AEC9FAF-BE77-AB4D-A2EC-D9D258C1A8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85698" y="3079920"/>
            <a:ext cx="2843576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161FD0A-43FD-DF99-E9E9-45DF0DAE73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85698" y="3597425"/>
            <a:ext cx="2843575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B66B4C-42D2-37BB-6D4C-C24A5620A5DE}"/>
              </a:ext>
            </a:extLst>
          </p:cNvPr>
          <p:cNvSpPr/>
          <p:nvPr userDrawn="1"/>
        </p:nvSpPr>
        <p:spPr>
          <a:xfrm>
            <a:off x="8499081" y="3395179"/>
            <a:ext cx="3114338" cy="1061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DDADCF6-5D91-2CB6-52E9-C26524E4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Product Spotlight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A25CF5A-C286-978F-97FE-BE7F0FF95C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9686" y="4402065"/>
            <a:ext cx="3111648" cy="1587571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chemeClr val="accent1"/>
              </a:buClr>
              <a:buFont typeface="Wingdings" pitchFamily="2" charset="2"/>
              <a:buChar char="§"/>
              <a:defRPr lang="en-US" sz="1600" b="0" i="0" kern="1200" baseline="0" dirty="0">
                <a:solidFill>
                  <a:schemeClr val="tx1"/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71E876-F772-A99C-F003-B18545700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16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 2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FBEB48-C91C-3834-EC28-1AA6FF5BCEF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6997" y="1185175"/>
            <a:ext cx="3111649" cy="22206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461E6-F802-1336-BAEB-595BE6694F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9686" y="4402065"/>
            <a:ext cx="3111648" cy="1587571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chemeClr val="accent1"/>
              </a:buClr>
              <a:buFont typeface="Wingdings" pitchFamily="2" charset="2"/>
              <a:buChar char="§"/>
              <a:defRPr lang="en-US" sz="1600" b="0" i="0" kern="1200" baseline="0" dirty="0">
                <a:solidFill>
                  <a:schemeClr val="tx1"/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0578AD-AAD6-46FD-68A3-FFA16E7838CF}"/>
              </a:ext>
            </a:extLst>
          </p:cNvPr>
          <p:cNvSpPr/>
          <p:nvPr userDrawn="1"/>
        </p:nvSpPr>
        <p:spPr>
          <a:xfrm>
            <a:off x="596875" y="2970186"/>
            <a:ext cx="3114459" cy="520462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5B24F-B437-644D-79AA-5CC5C4D9B3FE}"/>
              </a:ext>
            </a:extLst>
          </p:cNvPr>
          <p:cNvSpPr/>
          <p:nvPr userDrawn="1"/>
        </p:nvSpPr>
        <p:spPr>
          <a:xfrm>
            <a:off x="596875" y="3463914"/>
            <a:ext cx="3114459" cy="7212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1EE619BD-2D4B-5987-6F58-E8D15FBA64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613" y="3079920"/>
            <a:ext cx="2843576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5EC736DC-4B8E-70BB-9398-74F4D2D79B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3613" y="3597425"/>
            <a:ext cx="2843575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4872E-F07E-43A6-EF1B-1EEC70F17610}"/>
              </a:ext>
            </a:extLst>
          </p:cNvPr>
          <p:cNvSpPr/>
          <p:nvPr userDrawn="1"/>
        </p:nvSpPr>
        <p:spPr>
          <a:xfrm>
            <a:off x="596996" y="3395179"/>
            <a:ext cx="3114338" cy="1061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BC567C8E-ACF7-465E-BC21-33C04DD218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43703" y="1178457"/>
            <a:ext cx="3111649" cy="22206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D80CC1A-E1C4-F4B0-3FD8-04B00DD0AEE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46392" y="4395347"/>
            <a:ext cx="3111648" cy="1587571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chemeClr val="accent1"/>
              </a:buClr>
              <a:buFont typeface="Wingdings" pitchFamily="2" charset="2"/>
              <a:buChar char="§"/>
              <a:defRPr lang="en-US" sz="1600" b="0" i="0" kern="1200" baseline="0" dirty="0">
                <a:solidFill>
                  <a:schemeClr val="tx1"/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F798B-8D91-0BAC-E692-BCFCED9D75DA}"/>
              </a:ext>
            </a:extLst>
          </p:cNvPr>
          <p:cNvSpPr/>
          <p:nvPr userDrawn="1"/>
        </p:nvSpPr>
        <p:spPr>
          <a:xfrm>
            <a:off x="4543581" y="2963468"/>
            <a:ext cx="3114459" cy="520462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4B7A79-1EB1-B2E8-16B9-2EC05DA85E46}"/>
              </a:ext>
            </a:extLst>
          </p:cNvPr>
          <p:cNvSpPr/>
          <p:nvPr userDrawn="1"/>
        </p:nvSpPr>
        <p:spPr>
          <a:xfrm>
            <a:off x="4543581" y="3457196"/>
            <a:ext cx="3114459" cy="7212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E0F9BE4A-8B62-AD4A-028E-525FB321224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0319" y="3073202"/>
            <a:ext cx="2843576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A043C1EA-3F1F-6E2B-D831-6873BA4DF65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0319" y="3590707"/>
            <a:ext cx="2843575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773166-8D5D-D12D-A3BE-74956B7D97F9}"/>
              </a:ext>
            </a:extLst>
          </p:cNvPr>
          <p:cNvSpPr/>
          <p:nvPr userDrawn="1"/>
        </p:nvSpPr>
        <p:spPr>
          <a:xfrm>
            <a:off x="4543702" y="3388461"/>
            <a:ext cx="3114338" cy="1061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9E2F3D0-9F03-37E6-6587-B69F35CB338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499082" y="1185175"/>
            <a:ext cx="3111649" cy="22206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E37C6FF-2EFE-A2EA-8944-B7AAB47589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01771" y="4402065"/>
            <a:ext cx="3111648" cy="1587571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chemeClr val="accent1"/>
              </a:buClr>
              <a:buFont typeface="Wingdings" pitchFamily="2" charset="2"/>
              <a:buChar char="§"/>
              <a:defRPr lang="en-US" sz="1600" b="0" i="0" kern="1200" baseline="0" dirty="0">
                <a:solidFill>
                  <a:schemeClr val="tx1"/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81F627-A1EA-6CCB-0D8B-B2DF5E314E39}"/>
              </a:ext>
            </a:extLst>
          </p:cNvPr>
          <p:cNvSpPr/>
          <p:nvPr userDrawn="1"/>
        </p:nvSpPr>
        <p:spPr>
          <a:xfrm>
            <a:off x="8498960" y="2970186"/>
            <a:ext cx="3114459" cy="520462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57F9F3-03B5-B11A-571F-2856D62D3871}"/>
              </a:ext>
            </a:extLst>
          </p:cNvPr>
          <p:cNvSpPr/>
          <p:nvPr userDrawn="1"/>
        </p:nvSpPr>
        <p:spPr>
          <a:xfrm>
            <a:off x="8498960" y="3463914"/>
            <a:ext cx="3114459" cy="7212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136E9381-1199-F592-B167-B906D543CB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85698" y="3079920"/>
            <a:ext cx="2843576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10D34B-4F7C-4546-A152-2A964FA68D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85698" y="3597425"/>
            <a:ext cx="2843575" cy="36716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None/>
              <a:defRPr sz="1600" b="0" i="0">
                <a:latin typeface="Rubik Light" pitchFamily="2" charset="-79"/>
                <a:cs typeface="Rubik Light" pitchFamily="2" charset="-79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6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058A5D-D3EF-5E63-9740-63C6A81E03B2}"/>
              </a:ext>
            </a:extLst>
          </p:cNvPr>
          <p:cNvSpPr/>
          <p:nvPr userDrawn="1"/>
        </p:nvSpPr>
        <p:spPr>
          <a:xfrm>
            <a:off x="8499081" y="3395179"/>
            <a:ext cx="3114338" cy="106141"/>
          </a:xfrm>
          <a:prstGeom prst="rect">
            <a:avLst/>
          </a:prstGeom>
          <a:solidFill>
            <a:srgbClr val="3D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Title Placeholder 1">
            <a:extLst>
              <a:ext uri="{FF2B5EF4-FFF2-40B4-BE49-F238E27FC236}">
                <a16:creationId xmlns:a16="http://schemas.microsoft.com/office/drawing/2014/main" id="{18E001F4-8E4A-6F2F-B166-9096C1DFE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Product Spotlight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C39E8D9-2886-161C-8E6D-80B8DACA2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506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418231-9FFD-E031-3D6A-82D534443B08}"/>
              </a:ext>
            </a:extLst>
          </p:cNvPr>
          <p:cNvSpPr/>
          <p:nvPr userDrawn="1"/>
        </p:nvSpPr>
        <p:spPr>
          <a:xfrm>
            <a:off x="3044547" y="4440955"/>
            <a:ext cx="8568872" cy="4127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 dirty="0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F6A5CF-7D0B-6959-D905-A9F2E8B663F2}"/>
              </a:ext>
            </a:extLst>
          </p:cNvPr>
          <p:cNvSpPr/>
          <p:nvPr userDrawn="1"/>
        </p:nvSpPr>
        <p:spPr>
          <a:xfrm>
            <a:off x="3044547" y="2814431"/>
            <a:ext cx="8568872" cy="4127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 dirty="0">
              <a:solidFill>
                <a:schemeClr val="bg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5E56DF-91CD-842B-5513-22B5902F648B}"/>
              </a:ext>
            </a:extLst>
          </p:cNvPr>
          <p:cNvSpPr/>
          <p:nvPr userDrawn="1"/>
        </p:nvSpPr>
        <p:spPr>
          <a:xfrm rot="16200000">
            <a:off x="-37871" y="1767799"/>
            <a:ext cx="1371600" cy="6400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4EF50-34E9-7B6E-D9C0-A21850A72A47}"/>
              </a:ext>
            </a:extLst>
          </p:cNvPr>
          <p:cNvSpPr/>
          <p:nvPr userDrawn="1"/>
        </p:nvSpPr>
        <p:spPr>
          <a:xfrm>
            <a:off x="3044548" y="1114003"/>
            <a:ext cx="8568873" cy="4127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 dirty="0">
              <a:solidFill>
                <a:schemeClr val="bg2"/>
              </a:solidFill>
            </a:endParaRP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29DDF9B9-8AE6-ED96-84C3-87EB3F3511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925" y="2814430"/>
            <a:ext cx="2228851" cy="32116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52D9-1EA0-75F1-31B9-8D737742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375F9E-E1FF-E1A3-78BB-D615B1E43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3434" y="1311511"/>
            <a:ext cx="2081342" cy="917339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6758185-8FE4-F131-B437-F986EFC712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78513" y="1568264"/>
            <a:ext cx="8428335" cy="1157587"/>
          </a:xfrm>
        </p:spPr>
        <p:txBody>
          <a:bodyPr/>
          <a:lstStyle>
            <a:lvl1pPr marL="114300" indent="-114300"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0C68CC4-1273-88AC-E2D9-0738561D6A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78513" y="3255275"/>
            <a:ext cx="8428335" cy="1157587"/>
          </a:xfrm>
        </p:spPr>
        <p:txBody>
          <a:bodyPr/>
          <a:lstStyle>
            <a:lvl1pPr marL="114300" indent="-114300"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B710434-3314-5446-A9DA-7126381EC5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78513" y="4877449"/>
            <a:ext cx="8428335" cy="1157587"/>
          </a:xfrm>
        </p:spPr>
        <p:txBody>
          <a:bodyPr/>
          <a:lstStyle>
            <a:lvl1pPr marL="114300" indent="-114300"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D174D27-6115-752D-B846-14D9A4AF98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513" y="1113835"/>
            <a:ext cx="3597275" cy="412752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Challenge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5BE92D6-4318-0D04-02C6-5F53AF3D13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78513" y="2814263"/>
            <a:ext cx="3597275" cy="412752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Solutions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4643FEE-B900-6B3C-D29E-66111942BD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78513" y="4435818"/>
            <a:ext cx="3597275" cy="412752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Results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5D5C3F0D-F441-7A0D-8AE3-2D2A870C4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03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E58456-3EAA-6AF4-0058-9A94F2F54889}"/>
              </a:ext>
            </a:extLst>
          </p:cNvPr>
          <p:cNvSpPr/>
          <p:nvPr userDrawn="1"/>
        </p:nvSpPr>
        <p:spPr>
          <a:xfrm>
            <a:off x="3044548" y="3547826"/>
            <a:ext cx="8568873" cy="4127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021434-8A2B-805A-BF31-85ADE20B3F20}"/>
              </a:ext>
            </a:extLst>
          </p:cNvPr>
          <p:cNvSpPr/>
          <p:nvPr userDrawn="1"/>
        </p:nvSpPr>
        <p:spPr>
          <a:xfrm>
            <a:off x="3044548" y="1114003"/>
            <a:ext cx="8568873" cy="4127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 dirty="0">
              <a:solidFill>
                <a:schemeClr val="bg2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C2B10-EF93-7F62-4E58-F20A38D2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E7B40-9F2C-667D-ACB6-9F0DE26B6DB0}"/>
              </a:ext>
            </a:extLst>
          </p:cNvPr>
          <p:cNvSpPr/>
          <p:nvPr userDrawn="1"/>
        </p:nvSpPr>
        <p:spPr>
          <a:xfrm rot="16200000">
            <a:off x="-37871" y="1767799"/>
            <a:ext cx="1371600" cy="6400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ABFB02C-CDF5-7450-96BF-A1BD1BAE61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925" y="2814430"/>
            <a:ext cx="2228851" cy="32116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063B0-DE44-599E-4AD4-045E4B51AF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83152" y="1113835"/>
            <a:ext cx="3597275" cy="412752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9E78444-1A49-CEC9-AF65-59023447E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83152" y="3547827"/>
            <a:ext cx="3597275" cy="412751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Features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D79D63E-AA8F-F1FD-6A2F-5D3E183466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3434" y="1311511"/>
            <a:ext cx="2081342" cy="917339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3CC8D3-9A80-31AD-611D-15BCA2BE48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78513" y="1568264"/>
            <a:ext cx="8428335" cy="1803586"/>
          </a:xfrm>
        </p:spPr>
        <p:txBody>
          <a:bodyPr/>
          <a:lstStyle>
            <a:lvl1pPr marL="114300" indent="-114300"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85C592-EBA7-D0AB-FA3A-20C5F2C6F89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78513" y="4000500"/>
            <a:ext cx="8428335" cy="1803586"/>
          </a:xfrm>
        </p:spPr>
        <p:txBody>
          <a:bodyPr/>
          <a:lstStyle>
            <a:lvl1pPr marL="114300" indent="-114300"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C9EC0A7-CA4D-60A9-F4D4-A03669A18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352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91C378-8FE1-ABB3-D383-8A64CD8211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71368" y="1428531"/>
            <a:ext cx="5816977" cy="46180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b="0" i="0">
                <a:latin typeface="+mn-lt"/>
                <a:cs typeface="Rubik Light" pitchFamily="2" charset="-79"/>
              </a:defRPr>
            </a:lvl1pPr>
          </a:lstStyle>
          <a:p>
            <a:r>
              <a:rPr lang="en-US" dirty="0"/>
              <a:t>Map goes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DA4AE-476A-A477-37BB-50BCFD2F3959}"/>
              </a:ext>
            </a:extLst>
          </p:cNvPr>
          <p:cNvSpPr/>
          <p:nvPr userDrawn="1"/>
        </p:nvSpPr>
        <p:spPr>
          <a:xfrm>
            <a:off x="601764" y="1558813"/>
            <a:ext cx="1371600" cy="603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74BB0D7-2C6D-25B6-F713-E7085565CA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875" y="1894462"/>
            <a:ext cx="4777773" cy="89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None/>
              <a:defRPr sz="2400" b="0" i="0">
                <a:latin typeface="Rubik Light" pitchFamily="2" charset="-79"/>
                <a:cs typeface="Rubik Light" pitchFamily="2" charset="-79"/>
              </a:defRPr>
            </a:lvl2pPr>
            <a:lvl3pPr marL="914400" indent="0">
              <a:buNone/>
              <a:defRPr sz="2400" b="0" i="0">
                <a:latin typeface="Rubik Light" pitchFamily="2" charset="-79"/>
                <a:cs typeface="Rubik Light" pitchFamily="2" charset="-79"/>
              </a:defRPr>
            </a:lvl3pPr>
            <a:lvl4pPr marL="1371600" indent="0">
              <a:buNone/>
              <a:defRPr sz="2400" b="0" i="0">
                <a:latin typeface="Rubik Light" pitchFamily="2" charset="-79"/>
                <a:cs typeface="Rubik Light" pitchFamily="2" charset="-79"/>
              </a:defRPr>
            </a:lvl4pPr>
            <a:lvl5pPr marL="1828800" indent="0">
              <a:buNone/>
              <a:defRPr sz="24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A0D5785-DDB2-E74F-CC29-584E5BC8D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64" y="3215507"/>
            <a:ext cx="4875026" cy="2831066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First level</a:t>
            </a: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49808" marR="0" lvl="2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18872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Rubik Light" pitchFamily="2" charset="-79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Fourth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6F48B6A-56B9-2A1F-BA8A-D8B75F8C8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Locations/Maps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685CBAF-AEE6-B1D1-062E-78633454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227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AFA95A-66AA-EBC0-7E85-3320E61243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48404" y="4343400"/>
            <a:ext cx="3421874" cy="1595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01AB09-6B76-B60D-CB30-9EC8DC107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5191" y="1062038"/>
            <a:ext cx="3703638" cy="4876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b="0" i="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5A35E-A674-333E-4233-BF5FE7E23B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20798" y="4683146"/>
            <a:ext cx="2468906" cy="2467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2pPr>
            <a:lvl3pPr marL="9144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3pPr>
            <a:lvl4pPr marL="13716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4pPr>
            <a:lvl5pPr marL="18288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Project Title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2B1C43-32B8-1919-61D3-3620F81CE4D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20800" y="5112901"/>
            <a:ext cx="2468906" cy="7073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2pPr>
            <a:lvl3pPr marL="9144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3pPr>
            <a:lvl4pPr marL="13716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4pPr>
            <a:lvl5pPr marL="1828800" indent="0">
              <a:buFontTx/>
              <a:buNone/>
              <a:defRPr sz="14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16D37-75A6-54AA-B308-64A0355FCCAA}"/>
              </a:ext>
            </a:extLst>
          </p:cNvPr>
          <p:cNvSpPr/>
          <p:nvPr userDrawn="1"/>
        </p:nvSpPr>
        <p:spPr>
          <a:xfrm>
            <a:off x="594884" y="850392"/>
            <a:ext cx="13716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00CD011-4278-7DEB-45A5-142EFAB58A1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48408" y="1901047"/>
            <a:ext cx="6648402" cy="15927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First level</a:t>
            </a: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49808" marR="0" lvl="2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18872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Rubik Light" pitchFamily="2" charset="-79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Fourth level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040393-041D-0B2A-06E6-9F9B3A62AA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8405" y="1289198"/>
            <a:ext cx="6648404" cy="598857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292608" indent="0">
              <a:buNone/>
              <a:defRPr/>
            </a:lvl2pPr>
            <a:lvl3pPr marL="576072" indent="0">
              <a:buNone/>
              <a:defRPr/>
            </a:lvl3pPr>
            <a:lvl4pPr marL="96012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D375C01-3169-640B-71B4-FC9998899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8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18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0999C9B-11EA-60EE-765D-B6DC66C5D4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6875" y="1597660"/>
            <a:ext cx="5462588" cy="2470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615EAD-6447-6EAC-90AC-CCE2C6BAD2DA}"/>
              </a:ext>
            </a:extLst>
          </p:cNvPr>
          <p:cNvSpPr/>
          <p:nvPr userDrawn="1"/>
        </p:nvSpPr>
        <p:spPr>
          <a:xfrm>
            <a:off x="6622674" y="1597660"/>
            <a:ext cx="4959726" cy="39160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5BDE97-9A5D-3C83-1E56-B0A8F1E87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64E8E2-9844-DDCD-2AB0-5E158F90C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2413" y="2005685"/>
            <a:ext cx="2085340" cy="32715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2000" b="0" i="0">
                <a:solidFill>
                  <a:schemeClr val="tx1"/>
                </a:solidFill>
                <a:latin typeface="+mn-lt"/>
                <a:cs typeface="Rubik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D37ADDB-B8E3-1176-89B8-F736FF1E2A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2413" y="2352111"/>
            <a:ext cx="3057779" cy="71602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6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B84D88-2317-76E3-2CD2-F59B735312E3}"/>
              </a:ext>
            </a:extLst>
          </p:cNvPr>
          <p:cNvSpPr/>
          <p:nvPr userDrawn="1"/>
        </p:nvSpPr>
        <p:spPr>
          <a:xfrm>
            <a:off x="596875" y="1476454"/>
            <a:ext cx="1371600" cy="603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F97CE34-6A96-8EE6-34F8-F5D82E61D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65410" y="2236253"/>
            <a:ext cx="1104900" cy="75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accent1"/>
                </a:solidFill>
                <a:latin typeface="+mn-lt"/>
                <a:cs typeface="Rubik Medium" pitchFamily="2" charset="-79"/>
              </a:defRPr>
            </a:lvl1pPr>
            <a:lvl2pPr marL="457200" indent="0">
              <a:buNone/>
              <a:defRPr sz="2000" b="1" i="0">
                <a:latin typeface="Rubik" pitchFamily="2" charset="-79"/>
                <a:cs typeface="Rubik" pitchFamily="2" charset="-79"/>
              </a:defRPr>
            </a:lvl2pPr>
            <a:lvl3pPr marL="914400" indent="0">
              <a:buNone/>
              <a:defRPr sz="2000" b="1" i="0">
                <a:latin typeface="Rubik" pitchFamily="2" charset="-79"/>
                <a:cs typeface="Rubik" pitchFamily="2" charset="-79"/>
              </a:defRPr>
            </a:lvl3pPr>
            <a:lvl4pPr marL="1371600" indent="0">
              <a:buNone/>
              <a:defRPr sz="2000" b="1" i="0">
                <a:latin typeface="Rubik" pitchFamily="2" charset="-79"/>
                <a:cs typeface="Rubik" pitchFamily="2" charset="-79"/>
              </a:defRPr>
            </a:lvl4pPr>
            <a:lvl5pPr marL="1828800" indent="0">
              <a:buNone/>
              <a:defRPr sz="2000" b="1" i="0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EBF0072-2AA0-2914-D925-2AD50A3289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65410" y="3468161"/>
            <a:ext cx="1104900" cy="75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1" i="0" kern="1200" baseline="0" dirty="0">
                <a:solidFill>
                  <a:schemeClr val="accent1"/>
                </a:solidFill>
                <a:latin typeface="+mn-lt"/>
                <a:ea typeface="+mn-ea"/>
                <a:cs typeface="Rubik Medium" pitchFamily="2" charset="-79"/>
              </a:defRPr>
            </a:lvl1pPr>
            <a:lvl2pPr marL="457200" indent="0">
              <a:buNone/>
              <a:defRPr sz="2000" b="1" i="0">
                <a:latin typeface="Rubik" pitchFamily="2" charset="-79"/>
                <a:cs typeface="Rubik" pitchFamily="2" charset="-79"/>
              </a:defRPr>
            </a:lvl2pPr>
            <a:lvl3pPr marL="914400" indent="0">
              <a:buNone/>
              <a:defRPr sz="2000" b="1" i="0">
                <a:latin typeface="Rubik" pitchFamily="2" charset="-79"/>
                <a:cs typeface="Rubik" pitchFamily="2" charset="-79"/>
              </a:defRPr>
            </a:lvl3pPr>
            <a:lvl4pPr marL="1371600" indent="0">
              <a:buNone/>
              <a:defRPr sz="2000" b="1" i="0">
                <a:latin typeface="Rubik" pitchFamily="2" charset="-79"/>
                <a:cs typeface="Rubik" pitchFamily="2" charset="-79"/>
              </a:defRPr>
            </a:lvl4pPr>
            <a:lvl5pPr marL="1828800" indent="0">
              <a:buNone/>
              <a:defRPr sz="2000" b="1" i="0">
                <a:latin typeface="Rubik" pitchFamily="2" charset="-79"/>
                <a:cs typeface="Rubik" pitchFamily="2" charset="-79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00%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56DF450-36F5-D470-B37A-9C987E1111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63452" y="4635711"/>
            <a:ext cx="1104900" cy="75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1" i="0" kern="1200" baseline="0" dirty="0">
                <a:solidFill>
                  <a:schemeClr val="accent1"/>
                </a:solidFill>
                <a:latin typeface="+mn-lt"/>
                <a:ea typeface="+mn-ea"/>
                <a:cs typeface="Rubik Medium" pitchFamily="2" charset="-79"/>
              </a:defRPr>
            </a:lvl1pPr>
            <a:lvl2pPr marL="457200" indent="0">
              <a:buNone/>
              <a:defRPr sz="2000" b="1" i="0">
                <a:latin typeface="Rubik" pitchFamily="2" charset="-79"/>
                <a:cs typeface="Rubik" pitchFamily="2" charset="-79"/>
              </a:defRPr>
            </a:lvl2pPr>
            <a:lvl3pPr marL="914400" indent="0">
              <a:buNone/>
              <a:defRPr sz="2000" b="1" i="0">
                <a:latin typeface="Rubik" pitchFamily="2" charset="-79"/>
                <a:cs typeface="Rubik" pitchFamily="2" charset="-79"/>
              </a:defRPr>
            </a:lvl3pPr>
            <a:lvl4pPr marL="1371600" indent="0">
              <a:buNone/>
              <a:defRPr sz="2000" b="1" i="0">
                <a:latin typeface="Rubik" pitchFamily="2" charset="-79"/>
                <a:cs typeface="Rubik" pitchFamily="2" charset="-79"/>
              </a:defRPr>
            </a:lvl4pPr>
            <a:lvl5pPr marL="1828800" indent="0">
              <a:buNone/>
              <a:defRPr sz="2000" b="1" i="0">
                <a:latin typeface="Rubik" pitchFamily="2" charset="-79"/>
                <a:cs typeface="Rubik" pitchFamily="2" charset="-79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00%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06D5771-7F1B-8478-6FFA-32F49C7E95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2883" y="3265424"/>
            <a:ext cx="2085340" cy="32715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2000" b="0" i="0">
                <a:solidFill>
                  <a:schemeClr val="tx1"/>
                </a:solidFill>
                <a:latin typeface="+mn-lt"/>
                <a:cs typeface="Rubik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56E2738-E0F6-E9AD-57F4-455BF7B304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2883" y="3611850"/>
            <a:ext cx="3057779" cy="71602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6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BCBC735-4E9E-3372-9356-6087C4B62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72883" y="4402043"/>
            <a:ext cx="2085340" cy="32715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2000" b="0" i="0">
                <a:solidFill>
                  <a:schemeClr val="tx1"/>
                </a:solidFill>
                <a:latin typeface="+mn-lt"/>
                <a:cs typeface="Rubik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7B1B827-F33D-2C49-AD2A-21D02F3FC1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72883" y="4748469"/>
            <a:ext cx="3057779" cy="71602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6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570B0CF0-2EAE-9D7B-59B3-1630A5D3B1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2737" y="4327872"/>
            <a:ext cx="5455118" cy="118582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1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105D1B1-FA9D-4B5F-6FCB-B456FC97C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252D34-230D-BFAD-9FB9-D871A5CC70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5113" y="-1"/>
            <a:ext cx="5356887" cy="68349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latin typeface="+mj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4C5CE-B4F2-5990-D4CE-48268846D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914400"/>
            <a:ext cx="4831714" cy="1371601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3CB60DFD-F875-A8FC-BB0B-254611A7C6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318250"/>
            <a:ext cx="2524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100501-2BA0-A308-13E1-649100F2E425}"/>
              </a:ext>
            </a:extLst>
          </p:cNvPr>
          <p:cNvSpPr/>
          <p:nvPr userDrawn="1"/>
        </p:nvSpPr>
        <p:spPr>
          <a:xfrm rot="5400000">
            <a:off x="258763" y="1570038"/>
            <a:ext cx="1371600" cy="603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9E59D7-4411-B658-3D10-6B8193D6322B}"/>
              </a:ext>
            </a:extLst>
          </p:cNvPr>
          <p:cNvSpPr/>
          <p:nvPr userDrawn="1"/>
        </p:nvSpPr>
        <p:spPr>
          <a:xfrm>
            <a:off x="0" y="6811963"/>
            <a:ext cx="12192000" cy="46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943CEE-EE9A-4C05-CF45-0F6C242E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2952750"/>
            <a:ext cx="4831715" cy="1658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1134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DE97-9A5D-3C83-1E56-B0A8F1E87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6" y="1150220"/>
            <a:ext cx="10876575" cy="6155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64E8E2-9844-DDCD-2AB0-5E158F90C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876" y="2450670"/>
            <a:ext cx="10876574" cy="90421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E417C9-CCD6-C928-9026-5F075E66C2CD}"/>
              </a:ext>
            </a:extLst>
          </p:cNvPr>
          <p:cNvSpPr/>
          <p:nvPr userDrawn="1"/>
        </p:nvSpPr>
        <p:spPr>
          <a:xfrm>
            <a:off x="597877" y="1871406"/>
            <a:ext cx="1371600" cy="603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91CFFF3-C938-344C-B94D-C4E4778BDBFF}"/>
              </a:ext>
            </a:extLst>
          </p:cNvPr>
          <p:cNvSpPr/>
          <p:nvPr userDrawn="1"/>
        </p:nvSpPr>
        <p:spPr>
          <a:xfrm>
            <a:off x="10330268" y="879431"/>
            <a:ext cx="1402580" cy="1402579"/>
          </a:xfrm>
          <a:custGeom>
            <a:avLst/>
            <a:gdLst>
              <a:gd name="connsiteX0" fmla="*/ 1278966 w 1402580"/>
              <a:gd name="connsiteY0" fmla="*/ 0 h 1402579"/>
              <a:gd name="connsiteX1" fmla="*/ 1402580 w 1402580"/>
              <a:gd name="connsiteY1" fmla="*/ 0 h 1402579"/>
              <a:gd name="connsiteX2" fmla="*/ 1402580 w 1402580"/>
              <a:gd name="connsiteY2" fmla="*/ 1 h 1402579"/>
              <a:gd name="connsiteX3" fmla="*/ 1402580 w 1402580"/>
              <a:gd name="connsiteY3" fmla="*/ 123615 h 1402579"/>
              <a:gd name="connsiteX4" fmla="*/ 1402580 w 1402580"/>
              <a:gd name="connsiteY4" fmla="*/ 1402579 h 1402579"/>
              <a:gd name="connsiteX5" fmla="*/ 1278966 w 1402580"/>
              <a:gd name="connsiteY5" fmla="*/ 1402579 h 1402579"/>
              <a:gd name="connsiteX6" fmla="*/ 1278966 w 1402580"/>
              <a:gd name="connsiteY6" fmla="*/ 123615 h 1402579"/>
              <a:gd name="connsiteX7" fmla="*/ 0 w 1402580"/>
              <a:gd name="connsiteY7" fmla="*/ 123615 h 1402579"/>
              <a:gd name="connsiteX8" fmla="*/ 0 w 1402580"/>
              <a:gd name="connsiteY8" fmla="*/ 1 h 1402579"/>
              <a:gd name="connsiteX9" fmla="*/ 1278966 w 1402580"/>
              <a:gd name="connsiteY9" fmla="*/ 1 h 140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580" h="1402579">
                <a:moveTo>
                  <a:pt x="1278966" y="0"/>
                </a:moveTo>
                <a:lnTo>
                  <a:pt x="1402580" y="0"/>
                </a:lnTo>
                <a:lnTo>
                  <a:pt x="1402580" y="1"/>
                </a:lnTo>
                <a:lnTo>
                  <a:pt x="1402580" y="123615"/>
                </a:lnTo>
                <a:lnTo>
                  <a:pt x="1402580" y="1402579"/>
                </a:lnTo>
                <a:lnTo>
                  <a:pt x="1278966" y="1402579"/>
                </a:lnTo>
                <a:lnTo>
                  <a:pt x="1278966" y="123615"/>
                </a:lnTo>
                <a:lnTo>
                  <a:pt x="0" y="123615"/>
                </a:lnTo>
                <a:lnTo>
                  <a:pt x="0" y="1"/>
                </a:lnTo>
                <a:lnTo>
                  <a:pt x="1278966" y="1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1A3561-F917-2B88-9A3C-55AA92E83E86}"/>
              </a:ext>
            </a:extLst>
          </p:cNvPr>
          <p:cNvSpPr/>
          <p:nvPr userDrawn="1"/>
        </p:nvSpPr>
        <p:spPr>
          <a:xfrm>
            <a:off x="602359" y="3429000"/>
            <a:ext cx="2705100" cy="2157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5" name="Graphic 4" descr="Email with solid fill">
            <a:extLst>
              <a:ext uri="{FF2B5EF4-FFF2-40B4-BE49-F238E27FC236}">
                <a16:creationId xmlns:a16="http://schemas.microsoft.com/office/drawing/2014/main" id="{2B2D5F3B-516A-9602-63FA-6FD388010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9273" y="3626546"/>
            <a:ext cx="831273" cy="83127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E8809E-F0EF-EEF6-2FD7-40EA59E0540C}"/>
              </a:ext>
            </a:extLst>
          </p:cNvPr>
          <p:cNvCxnSpPr>
            <a:cxnSpLocks/>
          </p:cNvCxnSpPr>
          <p:nvPr userDrawn="1"/>
        </p:nvCxnSpPr>
        <p:spPr>
          <a:xfrm>
            <a:off x="602359" y="5586413"/>
            <a:ext cx="27051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6831776-37AC-F5E5-657A-536E36B59587}"/>
              </a:ext>
            </a:extLst>
          </p:cNvPr>
          <p:cNvSpPr/>
          <p:nvPr userDrawn="1"/>
        </p:nvSpPr>
        <p:spPr>
          <a:xfrm>
            <a:off x="3582714" y="3429000"/>
            <a:ext cx="2705100" cy="2157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8" name="Graphic 7" descr="Receiver with solid fill">
            <a:extLst>
              <a:ext uri="{FF2B5EF4-FFF2-40B4-BE49-F238E27FC236}">
                <a16:creationId xmlns:a16="http://schemas.microsoft.com/office/drawing/2014/main" id="{0F7E543E-654B-EF57-AB5C-4B565B11D6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9628" y="3633302"/>
            <a:ext cx="831273" cy="83127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95446-12A8-FD4D-7142-C3A9A6FB267C}"/>
              </a:ext>
            </a:extLst>
          </p:cNvPr>
          <p:cNvCxnSpPr>
            <a:cxnSpLocks/>
          </p:cNvCxnSpPr>
          <p:nvPr userDrawn="1"/>
        </p:nvCxnSpPr>
        <p:spPr>
          <a:xfrm>
            <a:off x="3582714" y="5586413"/>
            <a:ext cx="27051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DDA629-C9F6-2E0F-2D29-1306F7593372}"/>
              </a:ext>
            </a:extLst>
          </p:cNvPr>
          <p:cNvSpPr/>
          <p:nvPr userDrawn="1"/>
        </p:nvSpPr>
        <p:spPr>
          <a:xfrm>
            <a:off x="6563069" y="3429000"/>
            <a:ext cx="2705100" cy="2157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6541059D-CD59-2206-6F76-C49E8240EF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8419" y="3591738"/>
            <a:ext cx="914400" cy="914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3A19A9-B010-6B04-24E9-F019F6E034ED}"/>
              </a:ext>
            </a:extLst>
          </p:cNvPr>
          <p:cNvCxnSpPr>
            <a:cxnSpLocks/>
          </p:cNvCxnSpPr>
          <p:nvPr userDrawn="1"/>
        </p:nvCxnSpPr>
        <p:spPr>
          <a:xfrm>
            <a:off x="6563069" y="5586413"/>
            <a:ext cx="27051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CC8DF1-9E29-9B32-1966-2F6E9795BF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815" y="4645448"/>
            <a:ext cx="2701643" cy="32715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1"/>
              </a:buClr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Email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E4E173B-8F95-50A8-6D60-CFBD21768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16" y="4992538"/>
            <a:ext cx="2701644" cy="350268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1"/>
              </a:buClr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0BA81D3-186C-B37A-8C89-94162B6906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2713" y="4639289"/>
            <a:ext cx="2705100" cy="32715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1"/>
              </a:buClr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012DD48-5B7D-01A4-1CE9-909256033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2713" y="4985715"/>
            <a:ext cx="2705100" cy="3502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1"/>
              </a:buClr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000.000.0000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10DA073-EAA6-5BDE-16D9-43D0F45238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63067" y="4633717"/>
            <a:ext cx="2705100" cy="32715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1"/>
              </a:buClr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1662265-258F-CB78-E7FC-0B6AAFF88E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3067" y="4980143"/>
            <a:ext cx="2705100" cy="3502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1"/>
              </a:buClr>
              <a:buFontTx/>
              <a:buNone/>
              <a:defRPr sz="14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 dirty="0"/>
              <a:t>Location Name</a:t>
            </a:r>
          </a:p>
        </p:txBody>
      </p:sp>
    </p:spTree>
    <p:extLst>
      <p:ext uri="{BB962C8B-B14F-4D97-AF65-F5344CB8AC3E}">
        <p14:creationId xmlns:p14="http://schemas.microsoft.com/office/powerpoint/2010/main" val="31382819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red, person, wearing, shoes&#10;&#10;Description automatically generated">
            <a:extLst>
              <a:ext uri="{FF2B5EF4-FFF2-40B4-BE49-F238E27FC236}">
                <a16:creationId xmlns:a16="http://schemas.microsoft.com/office/drawing/2014/main" id="{5A7B4480-E850-0F3C-1656-13B0ED798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7000" cy="525462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53A9F243-2FA7-1BE8-0EF7-3E1C774AF514}"/>
              </a:ext>
            </a:extLst>
          </p:cNvPr>
          <p:cNvSpPr/>
          <p:nvPr userDrawn="1"/>
        </p:nvSpPr>
        <p:spPr>
          <a:xfrm rot="5400000">
            <a:off x="4038601" y="4114800"/>
            <a:ext cx="1402579" cy="1402580"/>
          </a:xfrm>
          <a:custGeom>
            <a:avLst/>
            <a:gdLst>
              <a:gd name="connsiteX0" fmla="*/ 0 w 1402579"/>
              <a:gd name="connsiteY0" fmla="*/ 123615 h 1402580"/>
              <a:gd name="connsiteX1" fmla="*/ 0 w 1402579"/>
              <a:gd name="connsiteY1" fmla="*/ 0 h 1402580"/>
              <a:gd name="connsiteX2" fmla="*/ 1402579 w 1402579"/>
              <a:gd name="connsiteY2" fmla="*/ 0 h 1402580"/>
              <a:gd name="connsiteX3" fmla="*/ 1402579 w 1402579"/>
              <a:gd name="connsiteY3" fmla="*/ 123615 h 1402580"/>
              <a:gd name="connsiteX4" fmla="*/ 1402578 w 1402579"/>
              <a:gd name="connsiteY4" fmla="*/ 123615 h 1402580"/>
              <a:gd name="connsiteX5" fmla="*/ 1402578 w 1402579"/>
              <a:gd name="connsiteY5" fmla="*/ 1402580 h 1402580"/>
              <a:gd name="connsiteX6" fmla="*/ 1278964 w 1402579"/>
              <a:gd name="connsiteY6" fmla="*/ 1402580 h 1402580"/>
              <a:gd name="connsiteX7" fmla="*/ 1278964 w 1402579"/>
              <a:gd name="connsiteY7" fmla="*/ 123615 h 140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579" h="1402580">
                <a:moveTo>
                  <a:pt x="0" y="123615"/>
                </a:moveTo>
                <a:lnTo>
                  <a:pt x="0" y="0"/>
                </a:lnTo>
                <a:lnTo>
                  <a:pt x="1402579" y="0"/>
                </a:lnTo>
                <a:lnTo>
                  <a:pt x="1402579" y="123615"/>
                </a:lnTo>
                <a:lnTo>
                  <a:pt x="1402578" y="123615"/>
                </a:lnTo>
                <a:lnTo>
                  <a:pt x="1402578" y="1402580"/>
                </a:lnTo>
                <a:lnTo>
                  <a:pt x="1278964" y="1402580"/>
                </a:lnTo>
                <a:lnTo>
                  <a:pt x="1278964" y="123615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F61001C-D44F-9355-1663-11441E693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0376" y="1581580"/>
            <a:ext cx="5161329" cy="615553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CAEF89-1EDD-7ED3-73FA-86350C47A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0377" y="2540616"/>
            <a:ext cx="5161328" cy="196193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2875071-DBDD-29A2-AACE-9C24BCC7D3F7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21120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5B4ADE9-8621-4EE1-BE36-FA6D8505176A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CD24DC63-4D63-BFD0-5B0F-647ED70310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1B18670B-43EF-FE3E-AA4B-452165805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9483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red, person, wearing, shoes&#10;&#10;Description automatically generated">
            <a:extLst>
              <a:ext uri="{FF2B5EF4-FFF2-40B4-BE49-F238E27FC236}">
                <a16:creationId xmlns:a16="http://schemas.microsoft.com/office/drawing/2014/main" id="{5A7B4480-E850-0F3C-1656-13B0ED798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7000" cy="525462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53A9F243-2FA7-1BE8-0EF7-3E1C774AF514}"/>
              </a:ext>
            </a:extLst>
          </p:cNvPr>
          <p:cNvSpPr/>
          <p:nvPr userDrawn="1"/>
        </p:nvSpPr>
        <p:spPr>
          <a:xfrm rot="5400000">
            <a:off x="4038601" y="4114800"/>
            <a:ext cx="1402579" cy="1402580"/>
          </a:xfrm>
          <a:custGeom>
            <a:avLst/>
            <a:gdLst>
              <a:gd name="connsiteX0" fmla="*/ 0 w 1402579"/>
              <a:gd name="connsiteY0" fmla="*/ 123615 h 1402580"/>
              <a:gd name="connsiteX1" fmla="*/ 0 w 1402579"/>
              <a:gd name="connsiteY1" fmla="*/ 0 h 1402580"/>
              <a:gd name="connsiteX2" fmla="*/ 1402579 w 1402579"/>
              <a:gd name="connsiteY2" fmla="*/ 0 h 1402580"/>
              <a:gd name="connsiteX3" fmla="*/ 1402579 w 1402579"/>
              <a:gd name="connsiteY3" fmla="*/ 123615 h 1402580"/>
              <a:gd name="connsiteX4" fmla="*/ 1402578 w 1402579"/>
              <a:gd name="connsiteY4" fmla="*/ 123615 h 1402580"/>
              <a:gd name="connsiteX5" fmla="*/ 1402578 w 1402579"/>
              <a:gd name="connsiteY5" fmla="*/ 1402580 h 1402580"/>
              <a:gd name="connsiteX6" fmla="*/ 1278964 w 1402579"/>
              <a:gd name="connsiteY6" fmla="*/ 1402580 h 1402580"/>
              <a:gd name="connsiteX7" fmla="*/ 1278964 w 1402579"/>
              <a:gd name="connsiteY7" fmla="*/ 123615 h 140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579" h="1402580">
                <a:moveTo>
                  <a:pt x="0" y="123615"/>
                </a:moveTo>
                <a:lnTo>
                  <a:pt x="0" y="0"/>
                </a:lnTo>
                <a:lnTo>
                  <a:pt x="1402579" y="0"/>
                </a:lnTo>
                <a:lnTo>
                  <a:pt x="1402579" y="123615"/>
                </a:lnTo>
                <a:lnTo>
                  <a:pt x="1402578" y="123615"/>
                </a:lnTo>
                <a:lnTo>
                  <a:pt x="1402578" y="1402580"/>
                </a:lnTo>
                <a:lnTo>
                  <a:pt x="1278964" y="1402580"/>
                </a:lnTo>
                <a:lnTo>
                  <a:pt x="1278964" y="123615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96AB51-8B46-7E4C-43FE-5BEC89985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0376" y="1581580"/>
            <a:ext cx="5161329" cy="615553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0A69B9C-C1DE-3729-AA9D-32AF0B1366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0377" y="2540616"/>
            <a:ext cx="5161328" cy="196193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4ECB995F-080E-1FFE-9306-50E510EE3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206999" cy="5254625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909FE14-0C0E-04AA-EA99-FB6006CB5B15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162674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FCD9D71-CDEE-9065-035B-70C8CC7EB6C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5207000" cy="52546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2000" b="0" i="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A9F243-2FA7-1BE8-0EF7-3E1C774AF514}"/>
              </a:ext>
            </a:extLst>
          </p:cNvPr>
          <p:cNvSpPr/>
          <p:nvPr userDrawn="1"/>
        </p:nvSpPr>
        <p:spPr>
          <a:xfrm rot="5400000">
            <a:off x="4038601" y="4114800"/>
            <a:ext cx="1402579" cy="1402580"/>
          </a:xfrm>
          <a:custGeom>
            <a:avLst/>
            <a:gdLst>
              <a:gd name="connsiteX0" fmla="*/ 0 w 1402579"/>
              <a:gd name="connsiteY0" fmla="*/ 123615 h 1402580"/>
              <a:gd name="connsiteX1" fmla="*/ 0 w 1402579"/>
              <a:gd name="connsiteY1" fmla="*/ 0 h 1402580"/>
              <a:gd name="connsiteX2" fmla="*/ 1402579 w 1402579"/>
              <a:gd name="connsiteY2" fmla="*/ 0 h 1402580"/>
              <a:gd name="connsiteX3" fmla="*/ 1402579 w 1402579"/>
              <a:gd name="connsiteY3" fmla="*/ 123615 h 1402580"/>
              <a:gd name="connsiteX4" fmla="*/ 1402578 w 1402579"/>
              <a:gd name="connsiteY4" fmla="*/ 123615 h 1402580"/>
              <a:gd name="connsiteX5" fmla="*/ 1402578 w 1402579"/>
              <a:gd name="connsiteY5" fmla="*/ 1402580 h 1402580"/>
              <a:gd name="connsiteX6" fmla="*/ 1278964 w 1402579"/>
              <a:gd name="connsiteY6" fmla="*/ 1402580 h 1402580"/>
              <a:gd name="connsiteX7" fmla="*/ 1278964 w 1402579"/>
              <a:gd name="connsiteY7" fmla="*/ 123615 h 140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579" h="1402580">
                <a:moveTo>
                  <a:pt x="0" y="123615"/>
                </a:moveTo>
                <a:lnTo>
                  <a:pt x="0" y="0"/>
                </a:lnTo>
                <a:lnTo>
                  <a:pt x="1402579" y="0"/>
                </a:lnTo>
                <a:lnTo>
                  <a:pt x="1402579" y="123615"/>
                </a:lnTo>
                <a:lnTo>
                  <a:pt x="1402578" y="123615"/>
                </a:lnTo>
                <a:lnTo>
                  <a:pt x="1402578" y="1402580"/>
                </a:lnTo>
                <a:lnTo>
                  <a:pt x="1278964" y="1402580"/>
                </a:lnTo>
                <a:lnTo>
                  <a:pt x="1278964" y="123615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4064721-2168-7C78-96D2-C0D9FC55D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0376" y="1581580"/>
            <a:ext cx="5161329" cy="615553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81B8E6C-E3F7-F8CF-877F-CAC3BB387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0377" y="2540616"/>
            <a:ext cx="5161328" cy="196193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>
              <a:defRPr sz="1800" b="0" i="0">
                <a:latin typeface="Rubik Light" pitchFamily="2" charset="-79"/>
                <a:cs typeface="Rubik Light" pitchFamily="2" charset="-79"/>
              </a:defRPr>
            </a:lvl2pPr>
            <a:lvl3pPr>
              <a:defRPr sz="1800" b="0" i="0">
                <a:latin typeface="Rubik Light" pitchFamily="2" charset="-79"/>
                <a:cs typeface="Rubik Light" pitchFamily="2" charset="-79"/>
              </a:defRPr>
            </a:lvl3pPr>
            <a:lvl4pPr>
              <a:defRPr sz="1800" b="0" i="0">
                <a:latin typeface="Rubik Light" pitchFamily="2" charset="-79"/>
                <a:cs typeface="Rubik Light" pitchFamily="2" charset="-79"/>
              </a:defRPr>
            </a:lvl4pPr>
            <a:lvl5pPr>
              <a:defRPr sz="1800" b="0" i="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16F8EDF-4CDC-C2E0-2628-E0A4AF2804E6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5883489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55A15-2B56-4B34-BE45-5726B2D2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8486-E3B1-4676-A52B-0EE9F6C9992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BE474-E8C6-477C-9E5C-25C4CD22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DD579-7E14-46E4-85FF-130F547B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7EDD-EDA3-9249-A4E9-5199BBE3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38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38CBD1-ABB3-6E94-5824-64C28DB06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714-AB02-43EB-8646-0A8975710012}"/>
              </a:ext>
            </a:extLst>
          </p:cNvPr>
          <p:cNvSpPr txBox="1"/>
          <p:nvPr userDrawn="1"/>
        </p:nvSpPr>
        <p:spPr>
          <a:xfrm>
            <a:off x="7127929" y="283336"/>
            <a:ext cx="4950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nb-NO" sz="1500" b="1"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16C9F0C-13F2-A7A9-E336-C9109863F67C}"/>
              </a:ext>
            </a:extLst>
          </p:cNvPr>
          <p:cNvSpPr txBox="1">
            <a:spLocks/>
          </p:cNvSpPr>
          <p:nvPr userDrawn="1"/>
        </p:nvSpPr>
        <p:spPr>
          <a:xfrm>
            <a:off x="1320800" y="41144"/>
            <a:ext cx="8551333" cy="665310"/>
          </a:xfrm>
          <a:prstGeom prst="rect">
            <a:avLst/>
          </a:prstGeom>
        </p:spPr>
        <p:txBody>
          <a:bodyPr vert="horz" wrap="square" lIns="0" tIns="16510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8255"/>
            <a:r>
              <a:rPr lang="en-US" sz="3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Leveraging Data in the Cloud</a:t>
            </a:r>
          </a:p>
        </p:txBody>
      </p:sp>
    </p:spTree>
    <p:extLst>
      <p:ext uri="{BB962C8B-B14F-4D97-AF65-F5344CB8AC3E}">
        <p14:creationId xmlns:p14="http://schemas.microsoft.com/office/powerpoint/2010/main" val="386511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9988" y="981074"/>
            <a:ext cx="7212012" cy="5876925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1B418B64-1054-DD59-009C-EC4A0BB26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8E13E318-A981-C0B5-D414-A59EEDA99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2248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E809DEE-FF1A-5BDB-0BA1-C483C84350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79988" y="981074"/>
            <a:ext cx="7212012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BILDE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9D997F41-6C8B-4DDE-6054-70BF0B26F3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F5DD197-F6C9-5BBB-B8F9-3CB81D068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88811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07C6BCEA-13F4-5721-D299-169725EC70A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4979988" y="981074"/>
            <a:ext cx="7212012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MEDIA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AD3DC5CD-B0C9-8549-5883-6F31AA102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D834926C-2EAC-36FC-F601-F9C5AAE11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4645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med to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913AA3A-BFAE-4733-8554-4DD84AB1A2EB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2456892"/>
            <a:ext cx="3665804" cy="307078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EC5393-5B34-D3D7-896E-97D814FF5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419" y="1582679"/>
            <a:ext cx="3662429" cy="40616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Underoverskrift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3B5ABAE-7499-B8BF-F069-AA2B39F6F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2C002FAF-8BC6-904F-204D-535FA373DA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7737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utfallend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981074"/>
            <a:ext cx="7212012" cy="5876925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D7268AE-D0DF-EEE5-D365-EAFA4467E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DD674139-8A29-D703-2AA2-BAD956A072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052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yre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9808B58-D7B7-36AD-A519-FDAE48F66C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981074"/>
            <a:ext cx="7212013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BILDE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49C01EC-FC67-E858-691E-F3B578763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9F42EFD0-909F-DC15-90AB-393CB854D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9368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utfall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68315548-1C2F-0C17-7B57-191DA75A8986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981075"/>
            <a:ext cx="7212013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MEDIA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558A815-9F2C-5B78-1CE5-EC351FDA39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C106293F-B218-D4BC-DBF2-EFCAFE3BE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03455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6AAAC18-F264-746D-3C6D-D45945BCB8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4297D3A0-7C26-EFFA-3EDD-C347117DB4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4289C31-0D85-B079-F58A-E0C3122DCC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5932FD-2561-46C1-9F64-CA181F8793F2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6F323D8-CBF6-B954-E9CC-75D8386077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0DA886A-AA0D-4939-A6C8-BC2DA0D273E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9988" y="981075"/>
            <a:ext cx="6696632" cy="525623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64912F11-8085-AD3A-FDEF-6DDBC659EB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9093A634-B62B-E527-C280-A66E4FE32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1714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0DA886A-AA0D-4939-A6C8-BC2DA0D273E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EC925D71-E3FD-8714-E366-186E4A7A26B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979988" y="981075"/>
            <a:ext cx="6696075" cy="5256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ikonet for å legge til et diagram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0C40534-BC51-A50E-9F9B-C9BC4A446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238B4F3E-EC1E-F78E-7871-F934AE4C1B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9124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4ED0514-0BB4-42A3-8071-8EE31FA7F43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1838" y="981075"/>
            <a:ext cx="6480174" cy="5256214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3B7F1E1-DBFE-D332-C609-51195AECDC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1BD9E4B0-1821-219D-EC1C-3B6C395F43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7719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4ED0514-0BB4-42A3-8071-8EE31FA7F43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409D43A4-78CB-6A85-83E6-65ABFB2C50C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31838" y="981075"/>
            <a:ext cx="6480175" cy="5256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ikonet for å legge til et diagram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247EF644-01FE-3C17-1930-6525E2959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B962A27-4D83-5D85-943F-BB707B7E94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0417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0A65B79F-126D-47A8-AA85-E8F21A6796F2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EC5393-5B34-D3D7-896E-97D814FF5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419" y="1582679"/>
            <a:ext cx="3662429" cy="36044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Underoverskrift</a:t>
            </a:r>
            <a:endParaRPr lang="en-GB" noProof="0" dirty="0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F0BC18F2-C0D6-E2B7-5665-E4CA7DACC7B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731838" y="1268760"/>
            <a:ext cx="10944782" cy="496852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 noProof="0"/>
              <a:t>Klikk ikonet for å legge til et diagram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319AC275-E02A-DDCC-135F-085D89C70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CB5A2D42-7790-3AB5-A61E-6FE2016EDF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15899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1B106C6-F088-4041-A2A6-CFECC106D32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65818" y="1160748"/>
            <a:ext cx="111912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THANK YOU FOR</a:t>
            </a:r>
          </a:p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YOUR ATTENTION</a:t>
            </a:r>
          </a:p>
        </p:txBody>
      </p:sp>
      <p:pic>
        <p:nvPicPr>
          <p:cNvPr id="11" name="Bilde 10">
            <a:hlinkClick r:id="rId2"/>
            <a:extLst>
              <a:ext uri="{FF2B5EF4-FFF2-40B4-BE49-F238E27FC236}">
                <a16:creationId xmlns:a16="http://schemas.microsoft.com/office/drawing/2014/main" id="{2A527D26-3EFC-1D8C-22D4-BC0C68CF9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12" name="Bilde 11">
            <a:hlinkClick r:id="rId4"/>
            <a:extLst>
              <a:ext uri="{FF2B5EF4-FFF2-40B4-BE49-F238E27FC236}">
                <a16:creationId xmlns:a16="http://schemas.microsoft.com/office/drawing/2014/main" id="{152D76A7-2526-FB0E-44B3-4AC70B0440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13" name="Bilde 12">
            <a:hlinkClick r:id="rId6"/>
            <a:extLst>
              <a:ext uri="{FF2B5EF4-FFF2-40B4-BE49-F238E27FC236}">
                <a16:creationId xmlns:a16="http://schemas.microsoft.com/office/drawing/2014/main" id="{49C11E0D-878C-E753-B107-833E630799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4" name="Bilde 13">
            <a:hlinkClick r:id="rId8"/>
            <a:extLst>
              <a:ext uri="{FF2B5EF4-FFF2-40B4-BE49-F238E27FC236}">
                <a16:creationId xmlns:a16="http://schemas.microsoft.com/office/drawing/2014/main" id="{C29FD123-0463-0632-FAA6-D7A49D016AA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41032" y="5913438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noProof="0" dirty="0" err="1"/>
              <a:t>Fornavn</a:t>
            </a:r>
            <a:r>
              <a:rPr lang="en-GB" noProof="0" dirty="0"/>
              <a:t> </a:t>
            </a:r>
            <a:r>
              <a:rPr lang="en-GB" noProof="0" dirty="0" err="1"/>
              <a:t>Etternavn</a:t>
            </a:r>
            <a:br>
              <a:rPr lang="en-GB" noProof="0" dirty="0"/>
            </a:br>
            <a:r>
              <a:rPr lang="en-GB" noProof="0" dirty="0"/>
              <a:t>Tittel / Rolle</a:t>
            </a:r>
            <a:br>
              <a:rPr lang="en-GB" noProof="0" dirty="0"/>
            </a:br>
            <a:r>
              <a:rPr lang="en-GB" noProof="0" dirty="0"/>
              <a:t>Firma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E-post</a:t>
            </a:r>
            <a:br>
              <a:rPr lang="en-GB" noProof="0" dirty="0"/>
            </a:br>
            <a:r>
              <a:rPr lang="en-GB" noProof="0" dirty="0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9511048" y="5875272"/>
            <a:ext cx="2265550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NORWEGIAN OFFSHORE DIRECTORATE</a:t>
            </a:r>
            <a:br>
              <a:rPr lang="en-GB" sz="900" noProof="0" dirty="0">
                <a:latin typeface="Aptos" panose="020B0004020202020204" pitchFamily="34" charset="0"/>
              </a:rPr>
            </a:br>
            <a:br>
              <a:rPr lang="en-GB" sz="900" noProof="0" dirty="0">
                <a:latin typeface="Aptos" panose="020B0004020202020204" pitchFamily="34" charset="0"/>
              </a:rPr>
            </a:br>
            <a:r>
              <a:rPr lang="en-GB" sz="900" noProof="0" dirty="0"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900" noProof="0" dirty="0"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SODIR.NO/EN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17445078-5246-0394-E145-0CC48D600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5DC0C96-59A4-4371-5CB4-D6C1BBEEB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5850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bøl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skjermbilde, mønster&#10;&#10;Automatisk generert beskrivelse">
            <a:extLst>
              <a:ext uri="{FF2B5EF4-FFF2-40B4-BE49-F238E27FC236}">
                <a16:creationId xmlns:a16="http://schemas.microsoft.com/office/drawing/2014/main" id="{BBAE66AD-03D3-E044-924A-2B7879DAE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C8EE44B-12EB-4C5A-8506-9539824D5AC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74181" y="1160748"/>
            <a:ext cx="11191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THANK YOU FOR</a:t>
            </a:r>
          </a:p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YOUR ATTENTION</a:t>
            </a:r>
          </a:p>
        </p:txBody>
      </p:sp>
      <p:pic>
        <p:nvPicPr>
          <p:cNvPr id="11" name="Bilde 10">
            <a:hlinkClick r:id="rId3"/>
            <a:extLst>
              <a:ext uri="{FF2B5EF4-FFF2-40B4-BE49-F238E27FC236}">
                <a16:creationId xmlns:a16="http://schemas.microsoft.com/office/drawing/2014/main" id="{2A527D26-3EFC-1D8C-22D4-BC0C68CF94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12" name="Bilde 11">
            <a:hlinkClick r:id="rId5"/>
            <a:extLst>
              <a:ext uri="{FF2B5EF4-FFF2-40B4-BE49-F238E27FC236}">
                <a16:creationId xmlns:a16="http://schemas.microsoft.com/office/drawing/2014/main" id="{152D76A7-2526-FB0E-44B3-4AC70B0440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13" name="Bilde 12">
            <a:hlinkClick r:id="rId7"/>
            <a:extLst>
              <a:ext uri="{FF2B5EF4-FFF2-40B4-BE49-F238E27FC236}">
                <a16:creationId xmlns:a16="http://schemas.microsoft.com/office/drawing/2014/main" id="{49C11E0D-878C-E753-B107-833E630799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4" name="Bilde 13">
            <a:hlinkClick r:id="rId9"/>
            <a:extLst>
              <a:ext uri="{FF2B5EF4-FFF2-40B4-BE49-F238E27FC236}">
                <a16:creationId xmlns:a16="http://schemas.microsoft.com/office/drawing/2014/main" id="{C29FD123-0463-0632-FAA6-D7A49D016A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31060" y="5920008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noProof="0" dirty="0" err="1"/>
              <a:t>Fornavn</a:t>
            </a:r>
            <a:r>
              <a:rPr lang="en-GB" noProof="0" dirty="0"/>
              <a:t> </a:t>
            </a:r>
            <a:r>
              <a:rPr lang="en-GB" noProof="0" dirty="0" err="1"/>
              <a:t>Etternavn</a:t>
            </a:r>
            <a:br>
              <a:rPr lang="en-GB" noProof="0" dirty="0"/>
            </a:br>
            <a:r>
              <a:rPr lang="en-GB" noProof="0" dirty="0"/>
              <a:t>Tittel / Rolle</a:t>
            </a:r>
            <a:br>
              <a:rPr lang="en-GB" noProof="0" dirty="0"/>
            </a:br>
            <a:r>
              <a:rPr lang="en-GB" noProof="0" dirty="0"/>
              <a:t>Firma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E-post</a:t>
            </a:r>
            <a:br>
              <a:rPr lang="en-GB" noProof="0" dirty="0"/>
            </a:br>
            <a:r>
              <a:rPr lang="en-GB" noProof="0" dirty="0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9516380" y="5875272"/>
            <a:ext cx="226021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NORWEGIAN OFFSHORE DIRECTORATE</a:t>
            </a:r>
            <a:br>
              <a:rPr lang="en-GB" sz="900" noProof="0" dirty="0">
                <a:latin typeface="Aptos" panose="020B0004020202020204" pitchFamily="34" charset="0"/>
              </a:rPr>
            </a:br>
            <a:br>
              <a:rPr lang="en-GB" sz="900" noProof="0" dirty="0">
                <a:latin typeface="Aptos" panose="020B0004020202020204" pitchFamily="34" charset="0"/>
              </a:rPr>
            </a:br>
            <a:r>
              <a:rPr lang="en-GB" sz="900" noProof="0" dirty="0"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900" noProof="0" dirty="0"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SODIR.NO/EN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C5AACD8E-E8C2-E78B-4531-5E49FA178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01AF26DB-6DEC-85EF-C44B-7B05A17E44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1362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k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skjermbilde, vann, natur&#10;&#10;Automatisk generert beskrivelse">
            <a:extLst>
              <a:ext uri="{FF2B5EF4-FFF2-40B4-BE49-F238E27FC236}">
                <a16:creationId xmlns:a16="http://schemas.microsoft.com/office/drawing/2014/main" id="{25D1D6A2-2CD2-B3DE-DF94-6AEB1D1B4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914EFDB-2A1E-4AA9-8FC4-DECBB7A728C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65420" y="1159200"/>
            <a:ext cx="11191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THANK YOU FOR</a:t>
            </a:r>
          </a:p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YOUR ATTENTION</a:t>
            </a:r>
          </a:p>
        </p:txBody>
      </p:sp>
      <p:pic>
        <p:nvPicPr>
          <p:cNvPr id="11" name="Bilde 10">
            <a:hlinkClick r:id="rId3"/>
            <a:extLst>
              <a:ext uri="{FF2B5EF4-FFF2-40B4-BE49-F238E27FC236}">
                <a16:creationId xmlns:a16="http://schemas.microsoft.com/office/drawing/2014/main" id="{2A527D26-3EFC-1D8C-22D4-BC0C68CF94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12" name="Bilde 11">
            <a:hlinkClick r:id="rId5"/>
            <a:extLst>
              <a:ext uri="{FF2B5EF4-FFF2-40B4-BE49-F238E27FC236}">
                <a16:creationId xmlns:a16="http://schemas.microsoft.com/office/drawing/2014/main" id="{152D76A7-2526-FB0E-44B3-4AC70B0440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13" name="Bilde 12">
            <a:hlinkClick r:id="rId7"/>
            <a:extLst>
              <a:ext uri="{FF2B5EF4-FFF2-40B4-BE49-F238E27FC236}">
                <a16:creationId xmlns:a16="http://schemas.microsoft.com/office/drawing/2014/main" id="{49C11E0D-878C-E753-B107-833E630799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4" name="Bilde 13">
            <a:hlinkClick r:id="rId9"/>
            <a:extLst>
              <a:ext uri="{FF2B5EF4-FFF2-40B4-BE49-F238E27FC236}">
                <a16:creationId xmlns:a16="http://schemas.microsoft.com/office/drawing/2014/main" id="{C29FD123-0463-0632-FAA6-D7A49D016A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41032" y="5913438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noProof="0" dirty="0" err="1"/>
              <a:t>Fornavn</a:t>
            </a:r>
            <a:r>
              <a:rPr lang="en-GB" noProof="0" dirty="0"/>
              <a:t> </a:t>
            </a:r>
            <a:r>
              <a:rPr lang="en-GB" noProof="0" dirty="0" err="1"/>
              <a:t>Etternavn</a:t>
            </a:r>
            <a:br>
              <a:rPr lang="en-GB" noProof="0" dirty="0"/>
            </a:br>
            <a:r>
              <a:rPr lang="en-GB" noProof="0" dirty="0"/>
              <a:t>Tittel / Rolle</a:t>
            </a:r>
            <a:br>
              <a:rPr lang="en-GB" noProof="0" dirty="0"/>
            </a:br>
            <a:r>
              <a:rPr lang="en-GB" noProof="0" dirty="0"/>
              <a:t>Firma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E-post</a:t>
            </a:r>
            <a:br>
              <a:rPr lang="en-GB" noProof="0" dirty="0"/>
            </a:br>
            <a:r>
              <a:rPr lang="en-GB" noProof="0" dirty="0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9516380" y="5875272"/>
            <a:ext cx="226021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NORWEGIAN OFFSHORE DIRECTORATE</a:t>
            </a:r>
            <a:br>
              <a:rPr lang="en-GB" sz="900" noProof="0" dirty="0">
                <a:latin typeface="Aptos" panose="020B0004020202020204" pitchFamily="34" charset="0"/>
              </a:rPr>
            </a:br>
            <a:br>
              <a:rPr lang="en-GB" sz="900" noProof="0" dirty="0">
                <a:latin typeface="Aptos" panose="020B0004020202020204" pitchFamily="34" charset="0"/>
              </a:rPr>
            </a:br>
            <a:r>
              <a:rPr lang="en-GB" sz="900" noProof="0" dirty="0"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900" noProof="0" dirty="0"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latin typeface="Aptos" panose="020B0004020202020204" pitchFamily="34" charset="0"/>
              </a:rPr>
              <a:t>SODIR.NO/EN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837ECFB8-624A-83C2-0B46-50A72DD65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D1C2CF59-6AB4-37C8-CD3F-67986FD58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40157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28788C0F-D3CB-71A1-C2C0-4A7E3967F4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81974FE-D81D-4B8B-865C-0B21D63AC7C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ACC17174-3019-F7BC-1297-69F6751E66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405B158-0F42-5521-3AC3-BC30CAE64F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5420" y="1844675"/>
            <a:ext cx="8743694" cy="4392613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B7A9955-63F7-B8B2-A66B-50B8F0975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3C122E1-49F6-541E-7AAA-A23316C4E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2489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6AAAC18-F264-746D-3C6D-D45945BCB8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4297D3A0-7C26-EFFA-3EDD-C347117DB4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4289C31-0D85-B079-F58A-E0C3122DCC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5932FD-2561-46C1-9F64-CA181F8793F2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6F323D8-CBF6-B954-E9CC-75D8386077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2843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109ABFD6-2BEE-D775-80AD-F02C809A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51688" y="1016000"/>
            <a:ext cx="6288624" cy="43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7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050004F4-241C-423F-10B3-FC343819A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27648" y="1016000"/>
            <a:ext cx="6336704" cy="43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09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øl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, sort, mørke&#10;&#10;Automatisk generert beskrivelse">
            <a:extLst>
              <a:ext uri="{FF2B5EF4-FFF2-40B4-BE49-F238E27FC236}">
                <a16:creationId xmlns:a16="http://schemas.microsoft.com/office/drawing/2014/main" id="{84836D46-8F6C-DC98-4088-7DBDC9371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3860800"/>
            <a:ext cx="11090275" cy="2880568"/>
          </a:xfrm>
        </p:spPr>
        <p:txBody>
          <a:bodyPr anchor="b" anchorCtr="0"/>
          <a:lstStyle>
            <a:lvl1pPr algn="l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SETT INN</a:t>
            </a:r>
            <a:br>
              <a:rPr lang="en-GB" noProof="0" dirty="0"/>
            </a:br>
            <a:r>
              <a:rPr lang="en-GB" noProof="0" dirty="0"/>
              <a:t>TEKST HER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F0523ED9-7A4F-5BF2-2E1A-D349740520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A1A7A93-5D0E-4A70-8E49-5D3C2F3015F8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F8E79FE2-73E9-A80A-C6E9-C86A823122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AA761711-BA4A-707B-6308-6E9FDF7E1C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C52B9DC4-4E69-CA81-AB59-0DC85A8104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9453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k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mørke, sort, rom, stjerne&#10;&#10;Automatisk generert beskrivelse">
            <a:extLst>
              <a:ext uri="{FF2B5EF4-FFF2-40B4-BE49-F238E27FC236}">
                <a16:creationId xmlns:a16="http://schemas.microsoft.com/office/drawing/2014/main" id="{34508F40-166F-59EB-3BA5-729E8B9A3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872716"/>
            <a:ext cx="11233831" cy="291632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SETT INN</a:t>
            </a:r>
            <a:br>
              <a:rPr lang="en-GB" noProof="0" dirty="0"/>
            </a:br>
            <a:r>
              <a:rPr lang="en-GB" noProof="0" dirty="0"/>
              <a:t>TEKST HER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8BD75468-2EEF-67C5-5029-79C352D0FC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1F55EC8-500C-4875-9E91-FCAFFF580C6A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90619F03-0DFF-F3F9-EEAC-B063FCD6A1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81FED1A0-F18F-AF13-1CF4-A0ADD530F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204996F9-516E-4C65-4D69-93517C5119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3636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872716"/>
            <a:ext cx="11197827" cy="291632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SETT INN</a:t>
            </a:r>
            <a:br>
              <a:rPr lang="en-GB" noProof="0" dirty="0"/>
            </a:br>
            <a:r>
              <a:rPr lang="en-GB" noProof="0" dirty="0"/>
              <a:t>TEKST HER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2E21D1C-F70F-31B4-9310-7184B67CA4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B3294C0-9FBF-4D6B-8BAB-5476C04C5CB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11A6553-1331-5BA9-65F3-D925FBA36B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779AB66E-100D-4058-EF68-65005752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BC6337B0-B7C0-ADA8-9AAD-8E3775638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88138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116388" y="872716"/>
            <a:ext cx="7632700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AGENDA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146BA75-1482-B38D-7E7C-0D01F4A62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418" y="2564904"/>
            <a:ext cx="4536000" cy="356439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AGENDAPUNKT 1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877ADF3-FF45-C845-23EA-04B58136E0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7713" y="2564904"/>
            <a:ext cx="720000" cy="356361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S1</a:t>
            </a:r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89C7055-3A91-E945-B920-BF5E701B9BE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4EA6DE32-51E6-43C6-A4C3-8E9A93BA143C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7AC8673-08E7-B6DD-2457-D317022616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7C373CD3-6E8C-1381-C1FB-94C6F8D2E1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9BAFD206-6688-841D-22FA-522D0EA68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65168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/>
          <p:cNvSpPr>
            <a:spLocks noGrp="1"/>
          </p:cNvSpPr>
          <p:nvPr>
            <p:ph type="title" hasCustomPrompt="1"/>
          </p:nvPr>
        </p:nvSpPr>
        <p:spPr>
          <a:xfrm>
            <a:off x="515382" y="2060848"/>
            <a:ext cx="11160125" cy="151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>
              <a:defRPr lang="nb-NO" sz="11000" b="0" i="0" cap="none" spc="300" baseline="0" noProof="0" dirty="0">
                <a:latin typeface="Aptos Black" panose="020B0004020202020204" pitchFamily="34" charset="0"/>
              </a:defRPr>
            </a:lvl1pPr>
          </a:lstStyle>
          <a:p>
            <a:pPr lvl="0"/>
            <a:r>
              <a:rPr lang="en-GB" noProof="0" dirty="0"/>
              <a:t>SETT INN TEKST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1204" y="3574544"/>
            <a:ext cx="10861984" cy="502156"/>
          </a:xfrm>
        </p:spPr>
        <p:txBody>
          <a:bodyPr lIns="144000" tIns="35998" rIns="14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300" baseline="0">
                <a:solidFill>
                  <a:schemeClr val="tx2"/>
                </a:solidFill>
              </a:defRPr>
            </a:lvl1pPr>
            <a:lvl2pPr marL="609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SETT INN TEKST</a:t>
            </a:r>
          </a:p>
        </p:txBody>
      </p:sp>
      <p:sp>
        <p:nvSpPr>
          <p:cNvPr id="11" name="Plassholder for dato 10">
            <a:extLst>
              <a:ext uri="{FF2B5EF4-FFF2-40B4-BE49-F238E27FC236}">
                <a16:creationId xmlns:a16="http://schemas.microsoft.com/office/drawing/2014/main" id="{3601F850-D0F6-F1EF-0EE5-2C07B62BFE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D0A1759-5C37-4175-B278-3DB3ACD2B48B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78473FC2-CBA0-1775-BA08-04D0F2DEDD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C2ACF8D5-C016-1709-F18D-1EA228C5FD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6C605AA9-A3FE-4293-3B12-8BC2C2E10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48773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73723E4B-D55B-49C2-7D8B-318157A0E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BILDE HER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19" y="872716"/>
            <a:ext cx="11119213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OVERSKRIFT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EBA738AC-A0D7-3D31-D70D-5C6600F0F3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9D4AC0C-DA87-42A7-AAC2-BA9DE26A6EC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5EFD4C65-8D70-EDED-034C-55C485AC975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C179AF7-C738-71DA-635E-93F9AE450F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7948FAFE-53CE-6D20-F293-045891D2B8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7901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dekk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E71AFB58-3DA6-9FDF-D66D-EE1A944245C8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MEDIA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19" y="872716"/>
            <a:ext cx="11119213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OVERSKRIFT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3B61FE6-D629-E17F-D243-7D1829ABC7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6AD4AA6-9FCA-4059-9C7E-D61EFD0E4CC6}" type="datetime1">
              <a:rPr lang="nb-NO" noProof="0" smtClean="0"/>
              <a:pPr>
                <a:defRPr/>
              </a:pPr>
              <a:t>09.04.2024</a:t>
            </a:fld>
            <a:endParaRPr lang="nb-NO" noProof="0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EA5F28-9348-4C70-7F8C-6D6CDDEB38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409E067-CAF4-9D6B-5B50-8427DF5B8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912A0307-1576-B6AF-3D54-D95E09795F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956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28788C0F-D3CB-71A1-C2C0-4A7E3967F4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81974FE-D81D-4B8B-865C-0B21D63AC7C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ACC17174-3019-F7BC-1297-69F6751E66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405B158-0F42-5521-3AC3-BC30CAE64F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43472" y="1844675"/>
            <a:ext cx="8065642" cy="4392613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EB272D87-AFCE-54D6-651D-8206E3E8F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1BD282CE-D9F9-961C-DC08-6F5097624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70397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5B4ADE9-8621-4EE1-BE36-FA6D8505176A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CA7B9ABC-C3E0-1304-DBDE-7B5F721257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00D7CB4B-B073-7D0A-19A2-032D746D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87295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øl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mønster&#10;&#10;Automatisk generert beskrivelse">
            <a:extLst>
              <a:ext uri="{FF2B5EF4-FFF2-40B4-BE49-F238E27FC236}">
                <a16:creationId xmlns:a16="http://schemas.microsoft.com/office/drawing/2014/main" id="{424DAA4B-74B6-BBFD-3319-4779C07AD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3860800"/>
            <a:ext cx="11090275" cy="2880568"/>
          </a:xfrm>
        </p:spPr>
        <p:txBody>
          <a:bodyPr anchor="b" anchorCtr="0"/>
          <a:lstStyle>
            <a:lvl1pPr algn="l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SETT INN</a:t>
            </a:r>
            <a:br>
              <a:rPr lang="en-GB" noProof="0" dirty="0"/>
            </a:br>
            <a:r>
              <a:rPr lang="en-GB" noProof="0" dirty="0"/>
              <a:t>TEKST HER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F0523ED9-7A4F-5BF2-2E1A-D349740520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A1A7A93-5D0E-4A70-8E49-5D3C2F3015F8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F8E79FE2-73E9-A80A-C6E9-C86A823122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EE173DA-585C-1A07-6658-594C00514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23A311D1-C0A7-F4FF-5CDD-E280AF6EF1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20257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med to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913AA3A-BFAE-4733-8554-4DD84AB1A2EB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2456892"/>
            <a:ext cx="3665804" cy="3070783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EC5393-5B34-D3D7-896E-97D814FF5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419" y="1582679"/>
            <a:ext cx="3662429" cy="40616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Underoverskrift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8C76F2FA-3203-624F-EF15-F55298ECED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2161E0A0-CD1D-234F-AD18-25C9C66E89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68166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9988" y="981074"/>
            <a:ext cx="7212012" cy="5876925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0385147E-B1B2-8CDE-F836-19B2ED11A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4AC9B8B9-F1A2-1366-A58E-D80A7A3DA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47763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E809DEE-FF1A-5BDB-0BA1-C483C84350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79988" y="981074"/>
            <a:ext cx="7212012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BILDE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FBC20DAA-1F35-40B0-A41A-B04F8B10C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AD0D3A6B-4698-1711-C974-6CAD3751FA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60107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07C6BCEA-13F4-5721-D299-169725EC70A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4979988" y="981074"/>
            <a:ext cx="7212012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MEDIA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AC5674DC-E3E0-8960-6ABF-B050B40EA4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495F1D3C-27A8-23EB-DD68-531CB2360D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6889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utfallend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981074"/>
            <a:ext cx="7212012" cy="5876925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95F4A445-DA3A-4AD4-5975-BD67B3C79F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A3026988-0FF7-D009-53BD-715BF4D4F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9742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yre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9808B58-D7B7-36AD-A519-FDAE48F66C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981074"/>
            <a:ext cx="7212013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BILDE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69EA7B9A-0236-D11D-CACE-4AA2E74D8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1B437F76-AC92-6FD9-98CA-5BD5076A92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00114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utfall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68315548-1C2F-0C17-7B57-191DA75A8986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981075"/>
            <a:ext cx="7212013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MEDIA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000F831-0BE2-B6BD-9E7D-81408D8A1A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1E19CE43-D680-2122-22C8-F86F03FCB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9226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0DA886A-AA0D-4939-A6C8-BC2DA0D273E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9988" y="981075"/>
            <a:ext cx="6696632" cy="5256238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1DA84971-4234-4C3E-6469-4A2ABA8F8D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7F2C3DFA-89E0-84AC-B214-4A534DE44E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51424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0DA886A-AA0D-4939-A6C8-BC2DA0D273E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EC925D71-E3FD-8714-E366-186E4A7A26B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979988" y="981075"/>
            <a:ext cx="6696075" cy="5256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diagram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7D627DA-B249-0DDB-611D-8FA95A8A4F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B5650284-87DF-342C-475F-62F217EC8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8721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4ED0514-0BB4-42A3-8071-8EE31FA7F43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1838" y="981075"/>
            <a:ext cx="6480174" cy="5256214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630ECA0C-ACF9-D307-51A9-94095726E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F700A026-2ABD-E453-C1A3-9173792F19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509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k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, vann, natur&#10;&#10;Automatisk generert beskrivelse">
            <a:extLst>
              <a:ext uri="{FF2B5EF4-FFF2-40B4-BE49-F238E27FC236}">
                <a16:creationId xmlns:a16="http://schemas.microsoft.com/office/drawing/2014/main" id="{9CC8AF8A-EBDA-3F53-5415-41A0CBAB7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872716"/>
            <a:ext cx="11233831" cy="291632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SETT INN</a:t>
            </a:r>
            <a:br>
              <a:rPr lang="en-GB" noProof="0" dirty="0"/>
            </a:br>
            <a:r>
              <a:rPr lang="en-GB" noProof="0" dirty="0"/>
              <a:t>TEKST HER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8BD75468-2EEF-67C5-5029-79C352D0FC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1F55EC8-500C-4875-9E91-FCAFFF580C6A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90619F03-0DFF-F3F9-EEAC-B063FCD6A1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5AAD6339-E115-6FBA-AE9C-17EE4D3776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2B220CC6-DF54-389B-7F33-104C7238D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4270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4ED0514-0BB4-42A3-8071-8EE31FA7F43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409D43A4-78CB-6A85-83E6-65ABFB2C50C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31838" y="981075"/>
            <a:ext cx="6480175" cy="5256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diagram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1D473CE-D64D-F6BA-315E-1C2191069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3DE10576-82DD-062D-5E8C-790023DADA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1752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 err="1"/>
              <a:t>Overskrift</a:t>
            </a:r>
            <a:endParaRPr lang="en-GB" noProof="0" dirty="0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0A65B79F-126D-47A8-AA85-E8F21A6796F2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EC5393-5B34-D3D7-896E-97D814FF5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419" y="1582679"/>
            <a:ext cx="3662429" cy="36044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Underoverskrift</a:t>
            </a:r>
            <a:endParaRPr lang="en-GB" noProof="0" dirty="0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F0BC18F2-C0D6-E2B7-5665-E4CA7DACC7B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731838" y="1268760"/>
            <a:ext cx="10944782" cy="496852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diagram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012B644B-23A6-0D8E-D1F0-8EDFC88F2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3DFAC0BC-1BC8-8155-7C34-99A8320E4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8059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1B106C6-F088-4041-A2A6-CFECC106D32D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53848" y="1160748"/>
            <a:ext cx="111912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THANK YOU FOR </a:t>
            </a:r>
          </a:p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YOUR ATTENTION</a:t>
            </a:r>
          </a:p>
        </p:txBody>
      </p:sp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41032" y="5912394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2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noProof="0" dirty="0" err="1"/>
              <a:t>Fornavn</a:t>
            </a:r>
            <a:r>
              <a:rPr lang="en-GB" noProof="0" dirty="0"/>
              <a:t> </a:t>
            </a:r>
            <a:r>
              <a:rPr lang="en-GB" noProof="0" dirty="0" err="1"/>
              <a:t>Etternavn</a:t>
            </a:r>
            <a:br>
              <a:rPr lang="en-GB" noProof="0" dirty="0"/>
            </a:br>
            <a:r>
              <a:rPr lang="en-GB" noProof="0" dirty="0"/>
              <a:t>Tittel / Rolle</a:t>
            </a:r>
            <a:br>
              <a:rPr lang="en-GB" noProof="0" dirty="0"/>
            </a:br>
            <a:r>
              <a:rPr lang="en-GB" noProof="0" dirty="0"/>
              <a:t>Firma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E-post</a:t>
            </a:r>
            <a:br>
              <a:rPr lang="en-GB" noProof="0" dirty="0"/>
            </a:br>
            <a:r>
              <a:rPr lang="en-GB" noProof="0" dirty="0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9516380" y="5875272"/>
            <a:ext cx="226021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NORWEGIAN OFFSHORE DIRECTORATE</a:t>
            </a:r>
            <a:b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</a:br>
            <a:b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</a:b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900" noProof="0" dirty="0">
              <a:solidFill>
                <a:schemeClr val="bg2"/>
              </a:solidFill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SODIR.NO/EN</a:t>
            </a:r>
          </a:p>
        </p:txBody>
      </p:sp>
      <p:pic>
        <p:nvPicPr>
          <p:cNvPr id="2" name="Bilde 1">
            <a:hlinkClick r:id="rId2"/>
            <a:extLst>
              <a:ext uri="{FF2B5EF4-FFF2-40B4-BE49-F238E27FC236}">
                <a16:creationId xmlns:a16="http://schemas.microsoft.com/office/drawing/2014/main" id="{6CE5BC1D-1096-617D-9492-7F321A21B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3" name="Bilde 2">
            <a:hlinkClick r:id="rId4"/>
            <a:extLst>
              <a:ext uri="{FF2B5EF4-FFF2-40B4-BE49-F238E27FC236}">
                <a16:creationId xmlns:a16="http://schemas.microsoft.com/office/drawing/2014/main" id="{E117A4D1-A69B-FB63-57EF-13B7357FFE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7" name="Bilde 6">
            <a:hlinkClick r:id="rId6"/>
            <a:extLst>
              <a:ext uri="{FF2B5EF4-FFF2-40B4-BE49-F238E27FC236}">
                <a16:creationId xmlns:a16="http://schemas.microsoft.com/office/drawing/2014/main" id="{7D0F5673-4DA5-951E-6E49-41AA66F74A1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8" name="Bilde 7">
            <a:hlinkClick r:id="rId8"/>
            <a:extLst>
              <a:ext uri="{FF2B5EF4-FFF2-40B4-BE49-F238E27FC236}">
                <a16:creationId xmlns:a16="http://schemas.microsoft.com/office/drawing/2014/main" id="{88D3278E-DEA9-4501-2175-2A7F264EF1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B7D2C8E8-A5A7-FBC3-14CC-09380B4C01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D855ECBF-8BFD-9C48-5AB7-897EAF507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6617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bøl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skjermbilde, sort, mørke&#10;&#10;Automatisk generert beskrivelse">
            <a:extLst>
              <a:ext uri="{FF2B5EF4-FFF2-40B4-BE49-F238E27FC236}">
                <a16:creationId xmlns:a16="http://schemas.microsoft.com/office/drawing/2014/main" id="{60C52FFA-E8B3-477A-8954-A12A1D77AF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C8EE44B-12EB-4C5A-8506-9539824D5AC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65419" y="1160748"/>
            <a:ext cx="11191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THANK YOU FOR </a:t>
            </a:r>
          </a:p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YOUR ATTENTION</a:t>
            </a:r>
          </a:p>
        </p:txBody>
      </p:sp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41032" y="5913438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2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noProof="0" dirty="0" err="1"/>
              <a:t>Fornavn</a:t>
            </a:r>
            <a:r>
              <a:rPr lang="en-GB" noProof="0" dirty="0"/>
              <a:t> </a:t>
            </a:r>
            <a:r>
              <a:rPr lang="en-GB" noProof="0" dirty="0" err="1"/>
              <a:t>Etternavn</a:t>
            </a:r>
            <a:br>
              <a:rPr lang="en-GB" noProof="0" dirty="0"/>
            </a:br>
            <a:r>
              <a:rPr lang="en-GB" noProof="0" dirty="0"/>
              <a:t>Tittel / Rolle</a:t>
            </a:r>
            <a:br>
              <a:rPr lang="en-GB" noProof="0" dirty="0"/>
            </a:br>
            <a:r>
              <a:rPr lang="en-GB" noProof="0" dirty="0"/>
              <a:t>Firma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E-post</a:t>
            </a:r>
            <a:br>
              <a:rPr lang="en-GB" noProof="0" dirty="0"/>
            </a:br>
            <a:r>
              <a:rPr lang="en-GB" noProof="0" dirty="0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9516380" y="5875272"/>
            <a:ext cx="226021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NORWEGIAN OFFSHORE DIRECTORATE</a:t>
            </a:r>
            <a:b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</a:br>
            <a:b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</a:b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900" noProof="0" dirty="0">
              <a:solidFill>
                <a:schemeClr val="bg2"/>
              </a:solidFill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SODIR.NO/EN</a:t>
            </a:r>
          </a:p>
        </p:txBody>
      </p:sp>
      <p:pic>
        <p:nvPicPr>
          <p:cNvPr id="3" name="Bilde 2">
            <a:hlinkClick r:id="rId3"/>
            <a:extLst>
              <a:ext uri="{FF2B5EF4-FFF2-40B4-BE49-F238E27FC236}">
                <a16:creationId xmlns:a16="http://schemas.microsoft.com/office/drawing/2014/main" id="{23A79851-7B6F-F2DD-FD1B-7760BADF21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7" name="Bilde 6">
            <a:hlinkClick r:id="rId5"/>
            <a:extLst>
              <a:ext uri="{FF2B5EF4-FFF2-40B4-BE49-F238E27FC236}">
                <a16:creationId xmlns:a16="http://schemas.microsoft.com/office/drawing/2014/main" id="{65544B9F-D825-6C9A-16AA-658F052160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8" name="Bilde 7">
            <a:hlinkClick r:id="rId7"/>
            <a:extLst>
              <a:ext uri="{FF2B5EF4-FFF2-40B4-BE49-F238E27FC236}">
                <a16:creationId xmlns:a16="http://schemas.microsoft.com/office/drawing/2014/main" id="{E29A0078-13F5-EE81-D3B9-C490A1F7576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7" name="Bilde 16">
            <a:hlinkClick r:id="rId9"/>
            <a:extLst>
              <a:ext uri="{FF2B5EF4-FFF2-40B4-BE49-F238E27FC236}">
                <a16:creationId xmlns:a16="http://schemas.microsoft.com/office/drawing/2014/main" id="{BB3F6E7A-E568-6C7A-977D-09337418A47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7F4A2FAC-D54E-0126-B261-91232D10A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402835F-681C-AD10-ED38-21348A3DF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20389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k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mørke, sort, rom, stjerne&#10;&#10;Automatisk generert beskrivelse">
            <a:extLst>
              <a:ext uri="{FF2B5EF4-FFF2-40B4-BE49-F238E27FC236}">
                <a16:creationId xmlns:a16="http://schemas.microsoft.com/office/drawing/2014/main" id="{B53B3EA9-6B49-A5ED-46A7-C84458072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 descr="Et bilde som inneholder skjermbilde, vann, natur&#10;&#10;Automatisk generert beskrivelse">
            <a:extLst>
              <a:ext uri="{FF2B5EF4-FFF2-40B4-BE49-F238E27FC236}">
                <a16:creationId xmlns:a16="http://schemas.microsoft.com/office/drawing/2014/main" id="{25D1D6A2-2CD2-B3DE-DF94-6AEB1D1B4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914EFDB-2A1E-4AA9-8FC4-DECBB7A728C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65419" y="1160748"/>
            <a:ext cx="11191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THANK YOU FOR </a:t>
            </a:r>
          </a:p>
          <a:p>
            <a:pPr algn="r"/>
            <a:r>
              <a:rPr lang="en-GB" sz="8800" spc="300" baseline="0" noProof="0" dirty="0">
                <a:solidFill>
                  <a:schemeClr val="bg2"/>
                </a:solidFill>
                <a:latin typeface="Aptos Light" panose="020B0004020202020204" pitchFamily="34" charset="0"/>
              </a:rPr>
              <a:t>YOUR ATTENTION</a:t>
            </a:r>
          </a:p>
        </p:txBody>
      </p:sp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41032" y="5913438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2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noProof="0" dirty="0" err="1"/>
              <a:t>Fornavn</a:t>
            </a:r>
            <a:r>
              <a:rPr lang="en-GB" noProof="0" dirty="0"/>
              <a:t> </a:t>
            </a:r>
            <a:r>
              <a:rPr lang="en-GB" noProof="0" dirty="0" err="1"/>
              <a:t>Etternavn</a:t>
            </a:r>
            <a:br>
              <a:rPr lang="en-GB" noProof="0" dirty="0"/>
            </a:br>
            <a:r>
              <a:rPr lang="en-GB" noProof="0" dirty="0"/>
              <a:t>Tittel / Rolle</a:t>
            </a:r>
            <a:br>
              <a:rPr lang="en-GB" noProof="0" dirty="0"/>
            </a:br>
            <a:r>
              <a:rPr lang="en-GB" noProof="0" dirty="0"/>
              <a:t>Firma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E-post</a:t>
            </a:r>
            <a:br>
              <a:rPr lang="en-GB" noProof="0" dirty="0"/>
            </a:br>
            <a:r>
              <a:rPr lang="en-GB" noProof="0" dirty="0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9516380" y="5875272"/>
            <a:ext cx="226021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NORWEGIAN OFFSHORE DIRECTORATE</a:t>
            </a:r>
            <a:b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</a:br>
            <a:b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</a:b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900" noProof="0" dirty="0">
              <a:solidFill>
                <a:schemeClr val="bg2"/>
              </a:solidFill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900" noProof="0" dirty="0">
                <a:solidFill>
                  <a:schemeClr val="bg2"/>
                </a:solidFill>
                <a:latin typeface="Aptos" panose="020B0004020202020204" pitchFamily="34" charset="0"/>
              </a:rPr>
              <a:t>SODIR.NO/EN</a:t>
            </a:r>
          </a:p>
        </p:txBody>
      </p:sp>
      <p:pic>
        <p:nvPicPr>
          <p:cNvPr id="3" name="Bilde 2">
            <a:hlinkClick r:id="rId4"/>
            <a:extLst>
              <a:ext uri="{FF2B5EF4-FFF2-40B4-BE49-F238E27FC236}">
                <a16:creationId xmlns:a16="http://schemas.microsoft.com/office/drawing/2014/main" id="{36420743-22BC-828B-C342-0142E49123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7" name="Bilde 6">
            <a:hlinkClick r:id="rId6"/>
            <a:extLst>
              <a:ext uri="{FF2B5EF4-FFF2-40B4-BE49-F238E27FC236}">
                <a16:creationId xmlns:a16="http://schemas.microsoft.com/office/drawing/2014/main" id="{9EF7F651-D5E2-87E1-66D9-36780C85AE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8" name="Bilde 7">
            <a:hlinkClick r:id="rId8"/>
            <a:extLst>
              <a:ext uri="{FF2B5EF4-FFF2-40B4-BE49-F238E27FC236}">
                <a16:creationId xmlns:a16="http://schemas.microsoft.com/office/drawing/2014/main" id="{E4BB1A1A-7B6D-1F86-D92C-2722AD49DB0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7" name="Bilde 16">
            <a:hlinkClick r:id="rId10"/>
            <a:extLst>
              <a:ext uri="{FF2B5EF4-FFF2-40B4-BE49-F238E27FC236}">
                <a16:creationId xmlns:a16="http://schemas.microsoft.com/office/drawing/2014/main" id="{484D7735-2CD8-EA5C-0243-B37F715F8C1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EF9A900-D250-5AC3-ED44-761A158B0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FEB1D243-B1A3-B1A7-26B2-845EE5202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0765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28788C0F-D3CB-71A1-C2C0-4A7E3967F4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81974FE-D81D-4B8B-865C-0B21D63AC7CD}" type="datetime1">
              <a:rPr lang="nb-NO" smtClean="0"/>
              <a:t>09.04.2024</a:t>
            </a:fld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ACC17174-3019-F7BC-1297-69F6751E66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405B158-0F42-5521-3AC3-BC30CAE64F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5420" y="1844675"/>
            <a:ext cx="8743694" cy="4392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5A46D13-0EB1-341E-3387-BD4F1342E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41987BB6-95B0-1F8D-2EC0-85B604102C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726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6AAAC18-F264-746D-3C6D-D45945BCB8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4297D3A0-7C26-EFFA-3EDD-C347117DB4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4289C31-0D85-B079-F58A-E0C3122DCC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5932FD-2561-46C1-9F64-CA181F8793F2}" type="datetime1">
              <a:rPr lang="nb-NO" smtClean="0"/>
              <a:t>09.04.2024</a:t>
            </a:fld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6F323D8-CBF6-B954-E9CC-75D8386077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195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133AC646-C604-DE61-34A6-AF9F24BFC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1745" y="1008481"/>
            <a:ext cx="6228510" cy="39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8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øl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mønster&#10;&#10;Automatisk generert beskrivelse">
            <a:extLst>
              <a:ext uri="{FF2B5EF4-FFF2-40B4-BE49-F238E27FC236}">
                <a16:creationId xmlns:a16="http://schemas.microsoft.com/office/drawing/2014/main" id="{424DAA4B-74B6-BBFD-3319-4779C07AD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3860800"/>
            <a:ext cx="11090275" cy="2880568"/>
          </a:xfrm>
        </p:spPr>
        <p:txBody>
          <a:bodyPr anchor="b" anchorCtr="0"/>
          <a:lstStyle>
            <a:lvl1pPr algn="l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nb-NO" noProof="0"/>
              <a:t>SETT INN</a:t>
            </a:r>
            <a:br>
              <a:rPr lang="nb-NO" noProof="0"/>
            </a:br>
            <a:r>
              <a:rPr lang="nb-NO" noProof="0"/>
              <a:t>TEKST HER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F0523ED9-7A4F-5BF2-2E1A-D349740520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A1A7A93-5D0E-4A70-8E49-5D3C2F3015F8}" type="datetime1">
              <a:rPr lang="nb-NO" smtClean="0"/>
              <a:t>09.04.2024</a:t>
            </a:fld>
            <a:endParaRPr lang="nb-NO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F8E79FE2-73E9-A80A-C6E9-C86A823122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EE173DA-585C-1A07-6658-594C00514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23A311D1-C0A7-F4FF-5CDD-E280AF6EF1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610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k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, vann, natur&#10;&#10;Automatisk generert beskrivelse">
            <a:extLst>
              <a:ext uri="{FF2B5EF4-FFF2-40B4-BE49-F238E27FC236}">
                <a16:creationId xmlns:a16="http://schemas.microsoft.com/office/drawing/2014/main" id="{9CC8AF8A-EBDA-3F53-5415-41A0CBAB7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872716"/>
            <a:ext cx="11233831" cy="291632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nb-NO" noProof="0"/>
              <a:t>SETT INN</a:t>
            </a:r>
            <a:br>
              <a:rPr lang="nb-NO" noProof="0"/>
            </a:br>
            <a:r>
              <a:rPr lang="nb-NO" noProof="0"/>
              <a:t>TEKST HER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8BD75468-2EEF-67C5-5029-79C352D0FC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1F55EC8-500C-4875-9E91-FCAFFF580C6A}" type="datetime1">
              <a:rPr lang="nb-NO" smtClean="0"/>
              <a:t>09.04.2024</a:t>
            </a:fld>
            <a:endParaRPr lang="nb-NO"/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90619F03-0DFF-F3F9-EEAC-B063FCD6A1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5AAD6339-E115-6FBA-AE9C-17EE4D3776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2B220CC6-DF54-389B-7F33-104C7238D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8719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872716"/>
            <a:ext cx="11197827" cy="291632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SETT INN</a:t>
            </a:r>
            <a:br>
              <a:rPr lang="en-GB" noProof="0" dirty="0"/>
            </a:br>
            <a:r>
              <a:rPr lang="en-GB" noProof="0" dirty="0"/>
              <a:t>TEKST HER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2E21D1C-F70F-31B4-9310-7184B67CA4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B3294C0-9FBF-4D6B-8BAB-5476C04C5CB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11A6553-1331-5BA9-65F3-D925FBA36B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3B10254F-9A2C-4F04-56B1-36FE4DF09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610D6A8-4C68-F842-F677-36A70B1CA5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90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58813" y="872716"/>
            <a:ext cx="11197827" cy="291632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nb-NO" noProof="0"/>
              <a:t>SETT INN</a:t>
            </a:r>
            <a:br>
              <a:rPr lang="nb-NO" noProof="0"/>
            </a:br>
            <a:r>
              <a:rPr lang="nb-NO" noProof="0"/>
              <a:t>TEKST HER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2E21D1C-F70F-31B4-9310-7184B67CA4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B3294C0-9FBF-4D6B-8BAB-5476C04C5CB6}" type="datetime1">
              <a:rPr lang="nb-NO" smtClean="0"/>
              <a:t>09.04.2024</a:t>
            </a:fld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11A6553-1331-5BA9-65F3-D925FBA36B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3B10254F-9A2C-4F04-56B1-36FE4DF09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610D6A8-4C68-F842-F677-36A70B1CA5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056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116388" y="872716"/>
            <a:ext cx="7632700" cy="147678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nb-NO" noProof="0"/>
              <a:t>AGENDA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146BA75-1482-B38D-7E7C-0D01F4A62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418" y="2564904"/>
            <a:ext cx="4536000" cy="356439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AGENDAPUNKT 1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877ADF3-FF45-C845-23EA-04B58136E0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7713" y="2564904"/>
            <a:ext cx="720000" cy="356361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S1</a:t>
            </a:r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89C7055-3A91-E945-B920-BF5E701B9BE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4EA6DE32-51E6-43C6-A4C3-8E9A93BA143C}" type="datetime1">
              <a:rPr lang="nb-NO" smtClean="0"/>
              <a:t>09.04.2024</a:t>
            </a:fld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7AC8673-08E7-B6DD-2457-D317022616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2845913C-B32F-B393-E252-55E1D75DB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B9BD1667-C0A1-0213-397C-ACF444830E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197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/>
          <p:cNvSpPr>
            <a:spLocks noGrp="1"/>
          </p:cNvSpPr>
          <p:nvPr>
            <p:ph type="title" hasCustomPrompt="1"/>
          </p:nvPr>
        </p:nvSpPr>
        <p:spPr>
          <a:xfrm>
            <a:off x="515382" y="2060848"/>
            <a:ext cx="11160125" cy="151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>
              <a:defRPr lang="nb-NO" sz="11000" b="0" i="0" cap="none" spc="300" baseline="0" noProof="0" dirty="0">
                <a:latin typeface="Aptos Black" panose="020B0004020202020204" pitchFamily="34" charset="0"/>
              </a:defRPr>
            </a:lvl1pPr>
          </a:lstStyle>
          <a:p>
            <a:pPr lvl="0"/>
            <a:r>
              <a:rPr lang="nb-NO" noProof="0"/>
              <a:t>SETT INN TEKST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1204" y="3574544"/>
            <a:ext cx="10861984" cy="502156"/>
          </a:xfrm>
        </p:spPr>
        <p:txBody>
          <a:bodyPr lIns="144000" tIns="35998" rIns="14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300" baseline="0">
                <a:solidFill>
                  <a:schemeClr val="bg2"/>
                </a:solidFill>
              </a:defRPr>
            </a:lvl1pPr>
            <a:lvl2pPr marL="609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SETT INN TEKST</a:t>
            </a:r>
          </a:p>
        </p:txBody>
      </p:sp>
      <p:sp>
        <p:nvSpPr>
          <p:cNvPr id="11" name="Plassholder for dato 10">
            <a:extLst>
              <a:ext uri="{FF2B5EF4-FFF2-40B4-BE49-F238E27FC236}">
                <a16:creationId xmlns:a16="http://schemas.microsoft.com/office/drawing/2014/main" id="{3601F850-D0F6-F1EF-0EE5-2C07B62BFE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D0A1759-5C37-4175-B278-3DB3ACD2B48B}" type="datetime1">
              <a:rPr lang="nb-NO" smtClean="0"/>
              <a:t>09.04.2024</a:t>
            </a:fld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78473FC2-CBA0-1775-BA08-04D0F2DEDD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B9F2D839-3A58-699D-BD5D-44984A387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F1A918EF-5E51-7CA7-30E2-B33CD860DD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2951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73723E4B-D55B-49C2-7D8B-318157A0E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 HER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19" y="872716"/>
            <a:ext cx="11119213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EBA738AC-A0D7-3D31-D70D-5C6600F0F3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9D4AC0C-DA87-42A7-AAC2-BA9DE26A6EC0}" type="datetime1">
              <a:rPr lang="nb-NO" smtClean="0"/>
              <a:t>09.04.2024</a:t>
            </a:fld>
            <a:endParaRPr lang="nb-NO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5EFD4C65-8D70-EDED-034C-55C485AC975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1582255D-163C-ED37-A20E-F561EA09D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D57A130-64D2-702E-5E13-730899323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3110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dekk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E71AFB58-3DA6-9FDF-D66D-EE1A944245C8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MEDIA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19" y="872716"/>
            <a:ext cx="11119213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D67A8E-7DA9-7411-EF28-CA9AAB43FA7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6AD4AA6-9FCA-4059-9C7E-D61EFD0E4CC6}" type="datetime1">
              <a:rPr lang="nb-NO" smtClean="0"/>
              <a:t>09.04.2024</a:t>
            </a:fld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E841FBA-2090-1C5E-D063-95E5A8A582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5980D75-6AAD-BF80-9836-9F31B9D51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EAAAA5E5-708E-006B-E400-6B3E80B0B9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645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28788C0F-D3CB-71A1-C2C0-4A7E3967F4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81974FE-D81D-4B8B-865C-0B21D63AC7CD}" type="datetime1">
              <a:rPr lang="nb-NO" smtClean="0"/>
              <a:t>09.04.2024</a:t>
            </a:fld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ACC17174-3019-F7BC-1297-69F6751E66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405B158-0F42-5521-3AC3-BC30CAE64F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43472" y="1844675"/>
            <a:ext cx="8065642" cy="4392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DD49B5FE-A331-760F-EB22-47C664F73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4AD809B-D422-4CA2-77E7-49750B043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602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5B4ADE9-8621-4EE1-BE36-FA6D8505176A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CD24DC63-4D63-BFD0-5B0F-647ED70310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1B18670B-43EF-FE3E-AA4B-452165805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7607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9988" y="981074"/>
            <a:ext cx="7212012" cy="58769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1B418B64-1054-DD59-009C-EC4A0BB26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8E13E318-A981-C0B5-D414-A59EEDA99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5367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E809DEE-FF1A-5BDB-0BA1-C483C84350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79988" y="981074"/>
            <a:ext cx="7212012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9D997F41-6C8B-4DDE-6054-70BF0B26F3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F5DD197-F6C9-5BBB-B8F9-3CB81D068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157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utfall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82AFFE2-8DF7-409D-84EB-EC42B5656B75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07C6BCEA-13F4-5721-D299-169725EC70A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4979988" y="981074"/>
            <a:ext cx="7212012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MEDIA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AD3DC5CD-B0C9-8549-5883-6F31AA102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D834926C-2EAC-36FC-F601-F9C5AAE11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7814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116388" y="872716"/>
            <a:ext cx="7632700" cy="147678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AGENDA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146BA75-1482-B38D-7E7C-0D01F4A62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418" y="2564904"/>
            <a:ext cx="4536000" cy="356439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AGENDAPUNKT 1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877ADF3-FF45-C845-23EA-04B58136E0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7713" y="2564904"/>
            <a:ext cx="720000" cy="356361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S1</a:t>
            </a:r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89C7055-3A91-E945-B920-BF5E701B9BE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4EA6DE32-51E6-43C6-A4C3-8E9A93BA143C}" type="datetime1">
              <a:rPr lang="nb-NO" smtClean="0"/>
              <a:t>09.04.2024</a:t>
            </a:fld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7AC8673-08E7-B6DD-2457-D317022616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2845913C-B32F-B393-E252-55E1D75DB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B9BD1667-C0A1-0213-397C-ACF444830E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35662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med to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913AA3A-BFAE-4733-8554-4DD84AB1A2EB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2456892"/>
            <a:ext cx="3665804" cy="30707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EC5393-5B34-D3D7-896E-97D814FF5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419" y="1582679"/>
            <a:ext cx="3662429" cy="40616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nb-NO"/>
              <a:t>Underoverskrift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E3B5ABAE-7499-B8BF-F069-AA2B39F6F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2C002FAF-8BC6-904F-204D-535FA373DA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860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utfallend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981074"/>
            <a:ext cx="7212012" cy="58769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D7268AE-D0DF-EEE5-D365-EAFA4467E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DD674139-8A29-D703-2AA2-BAD956A072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0623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yre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9808B58-D7B7-36AD-A519-FDAE48F66C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981074"/>
            <a:ext cx="7212013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49C01EC-FC67-E858-691E-F3B578763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9F42EFD0-909F-DC15-90AB-393CB854D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2608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utfallend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7BE4088-5C89-46F1-9ADF-B23D295479ED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68315548-1C2F-0C17-7B57-191DA75A8986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981075"/>
            <a:ext cx="7212013" cy="5876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MEDIA HER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558A815-9F2C-5B78-1CE5-EC351FDA39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C106293F-B218-D4BC-DBF2-EFCAFE3BE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850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0DA886A-AA0D-4939-A6C8-BC2DA0D273E6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9988" y="981075"/>
            <a:ext cx="6696632" cy="52562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64912F11-8085-AD3A-FDEF-6DDBC659EB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9093A634-B62B-E527-C280-A66E4FE32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242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0DA886A-AA0D-4939-A6C8-BC2DA0D273E6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001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EC925D71-E3FD-8714-E366-186E4A7A26B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979988" y="981075"/>
            <a:ext cx="6696075" cy="5256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0C40534-BC51-A50E-9F9B-C9BC4A446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238B4F3E-EC1E-F78E-7871-F934AE4C1B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25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4ED0514-0BB4-42A3-8071-8EE31FA7F430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2107-7585-B07A-A251-0FADDC3FF6B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1838" y="981075"/>
            <a:ext cx="6480174" cy="52562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43B7F1E1-DBFE-D332-C609-51195AECDC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1BD9E4B0-1821-219D-EC1C-3B6C395F43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7487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yre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896225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D4ED0514-0BB4-42A3-8071-8EE31FA7F430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19A4CB94-DA58-EA70-6890-7F3D8F0931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6225" y="1844824"/>
            <a:ext cx="3665804" cy="368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409D43A4-78CB-6A85-83E6-65ABFB2C50C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31838" y="981075"/>
            <a:ext cx="6480175" cy="5256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247EF644-01FE-3C17-1930-6525E2959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B962A27-4D83-5D85-943F-BB707B7E94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101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20" y="1160748"/>
            <a:ext cx="3665804" cy="46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/>
              <a:t>Overskrift</a:t>
            </a:r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F215466A-DFB7-F536-9B23-776DC1C954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0A65B79F-126D-47A8-AA85-E8F21A6796F2}" type="datetime1">
              <a:rPr lang="nb-NO" smtClean="0"/>
              <a:t>09.04.2024</a:t>
            </a:fld>
            <a:endParaRPr lang="nb-NO"/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C4EBFC97-4D49-25C0-33EB-ADB30D949A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EC5393-5B34-D3D7-896E-97D814FF5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419" y="1582679"/>
            <a:ext cx="3662429" cy="36044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nb-NO"/>
              <a:t>Underoverskrift</a:t>
            </a:r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F0BC18F2-C0D6-E2B7-5665-E4CA7DACC7B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731838" y="1268760"/>
            <a:ext cx="10944782" cy="496852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319AC275-E02A-DDCC-135F-085D89C70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CB5A2D42-7790-3AB5-A61E-6FE2016EDF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907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1B106C6-F088-4041-A2A6-CFECC106D32D}" type="datetime1">
              <a:rPr lang="nb-NO" smtClean="0"/>
              <a:t>09.04.2024</a:t>
            </a:fld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65818" y="1160748"/>
            <a:ext cx="111912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8800" spc="300" baseline="0">
                <a:solidFill>
                  <a:schemeClr val="bg2"/>
                </a:solidFill>
                <a:latin typeface="Aptos Light" panose="020B0004020202020204" pitchFamily="34" charset="0"/>
              </a:rPr>
              <a:t>TAKK FOR </a:t>
            </a:r>
          </a:p>
          <a:p>
            <a:pPr algn="r"/>
            <a:r>
              <a:rPr lang="nb-NO" sz="8800" spc="300" baseline="0">
                <a:solidFill>
                  <a:schemeClr val="bg2"/>
                </a:solidFill>
                <a:latin typeface="Aptos Light" panose="020B0004020202020204" pitchFamily="34" charset="0"/>
              </a:rPr>
              <a:t>OPPMERKSOMHETEN</a:t>
            </a:r>
          </a:p>
        </p:txBody>
      </p:sp>
      <p:pic>
        <p:nvPicPr>
          <p:cNvPr id="11" name="Bilde 10">
            <a:hlinkClick r:id="rId2"/>
            <a:extLst>
              <a:ext uri="{FF2B5EF4-FFF2-40B4-BE49-F238E27FC236}">
                <a16:creationId xmlns:a16="http://schemas.microsoft.com/office/drawing/2014/main" id="{2A527D26-3EFC-1D8C-22D4-BC0C68CF9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12" name="Bilde 11">
            <a:hlinkClick r:id="rId4"/>
            <a:extLst>
              <a:ext uri="{FF2B5EF4-FFF2-40B4-BE49-F238E27FC236}">
                <a16:creationId xmlns:a16="http://schemas.microsoft.com/office/drawing/2014/main" id="{152D76A7-2526-FB0E-44B3-4AC70B0440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13" name="Bilde 12">
            <a:hlinkClick r:id="rId6"/>
            <a:extLst>
              <a:ext uri="{FF2B5EF4-FFF2-40B4-BE49-F238E27FC236}">
                <a16:creationId xmlns:a16="http://schemas.microsoft.com/office/drawing/2014/main" id="{49C11E0D-878C-E753-B107-833E630799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4" name="Bilde 13">
            <a:hlinkClick r:id="rId8"/>
            <a:extLst>
              <a:ext uri="{FF2B5EF4-FFF2-40B4-BE49-F238E27FC236}">
                <a16:creationId xmlns:a16="http://schemas.microsoft.com/office/drawing/2014/main" id="{C29FD123-0463-0632-FAA6-D7A49D016AA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42732" y="5920331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Fornavn Etternavn</a:t>
            </a:r>
            <a:br>
              <a:rPr lang="nb-NO"/>
            </a:br>
            <a:r>
              <a:rPr lang="nb-NO"/>
              <a:t>Tittel / Rolle</a:t>
            </a:r>
            <a:br>
              <a:rPr lang="nb-NO"/>
            </a:br>
            <a:r>
              <a:rPr lang="nb-NO"/>
              <a:t>Firma</a:t>
            </a:r>
            <a:br>
              <a:rPr lang="nb-NO"/>
            </a:br>
            <a:br>
              <a:rPr lang="nb-NO"/>
            </a:br>
            <a:r>
              <a:rPr lang="nb-NO"/>
              <a:t>E-post</a:t>
            </a:r>
            <a:br>
              <a:rPr lang="nb-NO"/>
            </a:br>
            <a:r>
              <a:rPr lang="nb-NO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10132070" y="5875272"/>
            <a:ext cx="164452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SOKKELDIREKTORATET</a:t>
            </a:r>
            <a:br>
              <a:rPr lang="nb-NO" sz="900">
                <a:latin typeface="Aptos" panose="020B0004020202020204" pitchFamily="34" charset="0"/>
              </a:rPr>
            </a:br>
            <a:br>
              <a:rPr lang="nb-NO" sz="900">
                <a:latin typeface="Aptos" panose="020B0004020202020204" pitchFamily="34" charset="0"/>
              </a:rPr>
            </a:br>
            <a:r>
              <a:rPr lang="nb-NO" sz="900"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nb-NO" sz="900"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SODIR.NO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17445078-5246-0394-E145-0CC48D600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B5DC0C96-59A4-4371-5CB4-D6C1BBEEB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65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/>
          <p:cNvSpPr>
            <a:spLocks noGrp="1"/>
          </p:cNvSpPr>
          <p:nvPr>
            <p:ph type="title" hasCustomPrompt="1"/>
          </p:nvPr>
        </p:nvSpPr>
        <p:spPr>
          <a:xfrm>
            <a:off x="515382" y="2060848"/>
            <a:ext cx="11160125" cy="151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>
              <a:defRPr lang="nb-NO" sz="11000" b="0" i="0" cap="none" spc="300" baseline="0" noProof="0" dirty="0">
                <a:latin typeface="Aptos Black" panose="020B0004020202020204" pitchFamily="34" charset="0"/>
              </a:defRPr>
            </a:lvl1pPr>
          </a:lstStyle>
          <a:p>
            <a:pPr lvl="0"/>
            <a:r>
              <a:rPr lang="en-GB" noProof="0" dirty="0"/>
              <a:t>SETT INN TEKST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1204" y="3574544"/>
            <a:ext cx="10861984" cy="502156"/>
          </a:xfrm>
        </p:spPr>
        <p:txBody>
          <a:bodyPr lIns="144000" tIns="35998" rIns="14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300" baseline="0">
                <a:solidFill>
                  <a:schemeClr val="bg2"/>
                </a:solidFill>
              </a:defRPr>
            </a:lvl1pPr>
            <a:lvl2pPr marL="609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SETT INN TEKST</a:t>
            </a:r>
          </a:p>
        </p:txBody>
      </p:sp>
      <p:sp>
        <p:nvSpPr>
          <p:cNvPr id="11" name="Plassholder for dato 10">
            <a:extLst>
              <a:ext uri="{FF2B5EF4-FFF2-40B4-BE49-F238E27FC236}">
                <a16:creationId xmlns:a16="http://schemas.microsoft.com/office/drawing/2014/main" id="{3601F850-D0F6-F1EF-0EE5-2C07B62BFE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D0A1759-5C37-4175-B278-3DB3ACD2B48B}" type="datetime1">
              <a:rPr lang="nb-NO" smtClean="0"/>
              <a:t>09.04.2024</a:t>
            </a:fld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78473FC2-CBA0-1775-BA08-04D0F2DEDD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B9F2D839-3A58-699D-BD5D-44984A387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F1A918EF-5E51-7CA7-30E2-B33CD860DD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6340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bøl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skjermbilde, mønster&#10;&#10;Automatisk generert beskrivelse">
            <a:extLst>
              <a:ext uri="{FF2B5EF4-FFF2-40B4-BE49-F238E27FC236}">
                <a16:creationId xmlns:a16="http://schemas.microsoft.com/office/drawing/2014/main" id="{BBAE66AD-03D3-E044-924A-2B7879DAE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1C8EE44B-12EB-4C5A-8506-9539824D5AC0}" type="datetime1">
              <a:rPr lang="nb-NO" smtClean="0"/>
              <a:t>09.04.2024</a:t>
            </a:fld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74181" y="1160748"/>
            <a:ext cx="11191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8800" spc="300" baseline="0">
                <a:solidFill>
                  <a:schemeClr val="bg2"/>
                </a:solidFill>
                <a:latin typeface="Aptos Light" panose="020B0004020202020204" pitchFamily="34" charset="0"/>
              </a:rPr>
              <a:t>TAKK FOR </a:t>
            </a:r>
          </a:p>
          <a:p>
            <a:pPr algn="r"/>
            <a:r>
              <a:rPr lang="nb-NO" sz="8800" spc="300" baseline="0">
                <a:solidFill>
                  <a:schemeClr val="bg2"/>
                </a:solidFill>
                <a:latin typeface="Aptos Light" panose="020B0004020202020204" pitchFamily="34" charset="0"/>
              </a:rPr>
              <a:t>OPPMERKSOMHETEN</a:t>
            </a:r>
          </a:p>
        </p:txBody>
      </p:sp>
      <p:pic>
        <p:nvPicPr>
          <p:cNvPr id="11" name="Bilde 10">
            <a:hlinkClick r:id="rId3"/>
            <a:extLst>
              <a:ext uri="{FF2B5EF4-FFF2-40B4-BE49-F238E27FC236}">
                <a16:creationId xmlns:a16="http://schemas.microsoft.com/office/drawing/2014/main" id="{2A527D26-3EFC-1D8C-22D4-BC0C68CF94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12" name="Bilde 11">
            <a:hlinkClick r:id="rId5"/>
            <a:extLst>
              <a:ext uri="{FF2B5EF4-FFF2-40B4-BE49-F238E27FC236}">
                <a16:creationId xmlns:a16="http://schemas.microsoft.com/office/drawing/2014/main" id="{152D76A7-2526-FB0E-44B3-4AC70B0440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13" name="Bilde 12">
            <a:hlinkClick r:id="rId7"/>
            <a:extLst>
              <a:ext uri="{FF2B5EF4-FFF2-40B4-BE49-F238E27FC236}">
                <a16:creationId xmlns:a16="http://schemas.microsoft.com/office/drawing/2014/main" id="{49C11E0D-878C-E753-B107-833E630799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4" name="Bilde 13">
            <a:hlinkClick r:id="rId9"/>
            <a:extLst>
              <a:ext uri="{FF2B5EF4-FFF2-40B4-BE49-F238E27FC236}">
                <a16:creationId xmlns:a16="http://schemas.microsoft.com/office/drawing/2014/main" id="{C29FD123-0463-0632-FAA6-D7A49D016A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42732" y="5920331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Fornavn Etternavn</a:t>
            </a:r>
            <a:br>
              <a:rPr lang="nb-NO"/>
            </a:br>
            <a:r>
              <a:rPr lang="nb-NO"/>
              <a:t>Tittel / Rolle</a:t>
            </a:r>
            <a:br>
              <a:rPr lang="nb-NO"/>
            </a:br>
            <a:r>
              <a:rPr lang="nb-NO"/>
              <a:t>Firma</a:t>
            </a:r>
            <a:br>
              <a:rPr lang="nb-NO"/>
            </a:br>
            <a:br>
              <a:rPr lang="nb-NO"/>
            </a:br>
            <a:r>
              <a:rPr lang="nb-NO"/>
              <a:t>E-post</a:t>
            </a:r>
            <a:br>
              <a:rPr lang="nb-NO"/>
            </a:br>
            <a:r>
              <a:rPr lang="nb-NO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10132070" y="5875272"/>
            <a:ext cx="164452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SOKKELDIREKTORATET</a:t>
            </a:r>
            <a:br>
              <a:rPr lang="nb-NO" sz="900">
                <a:latin typeface="Aptos" panose="020B0004020202020204" pitchFamily="34" charset="0"/>
              </a:rPr>
            </a:br>
            <a:br>
              <a:rPr lang="nb-NO" sz="900">
                <a:latin typeface="Aptos" panose="020B0004020202020204" pitchFamily="34" charset="0"/>
              </a:rPr>
            </a:br>
            <a:r>
              <a:rPr lang="nb-NO" sz="900"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nb-NO" sz="900"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SODIR.NO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C5AACD8E-E8C2-E78B-4531-5E49FA178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01AF26DB-6DEC-85EF-C44B-7B05A17E44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333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k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skjermbilde, vann, natur&#10;&#10;Automatisk generert beskrivelse">
            <a:extLst>
              <a:ext uri="{FF2B5EF4-FFF2-40B4-BE49-F238E27FC236}">
                <a16:creationId xmlns:a16="http://schemas.microsoft.com/office/drawing/2014/main" id="{25D1D6A2-2CD2-B3DE-DF94-6AEB1D1B4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888" cy="685175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206D234-A7A9-5183-04F6-BF4ABF9565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914EFDB-2A1E-4AA9-8FC4-DECBB7A728C6}" type="datetime1">
              <a:rPr lang="nb-NO" smtClean="0"/>
              <a:t>09.04.2024</a:t>
            </a:fld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B6793B-DA5B-098C-C41E-31D88ACA8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31DB70-67E4-E00C-2C94-C87927C9539D}"/>
              </a:ext>
            </a:extLst>
          </p:cNvPr>
          <p:cNvSpPr txBox="1"/>
          <p:nvPr userDrawn="1"/>
        </p:nvSpPr>
        <p:spPr>
          <a:xfrm>
            <a:off x="665420" y="1124744"/>
            <a:ext cx="11191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8800" spc="300" baseline="0">
                <a:solidFill>
                  <a:schemeClr val="bg2"/>
                </a:solidFill>
                <a:latin typeface="Aptos Light" panose="020B0004020202020204" pitchFamily="34" charset="0"/>
              </a:rPr>
              <a:t>TAKK FOR </a:t>
            </a:r>
          </a:p>
          <a:p>
            <a:pPr algn="r"/>
            <a:r>
              <a:rPr lang="nb-NO" sz="8800" spc="300" baseline="0">
                <a:solidFill>
                  <a:schemeClr val="bg2"/>
                </a:solidFill>
                <a:latin typeface="Aptos Light" panose="020B0004020202020204" pitchFamily="34" charset="0"/>
              </a:rPr>
              <a:t>OPPMERKSOMHETEN</a:t>
            </a:r>
          </a:p>
        </p:txBody>
      </p:sp>
      <p:pic>
        <p:nvPicPr>
          <p:cNvPr id="11" name="Bilde 10">
            <a:hlinkClick r:id="rId3"/>
            <a:extLst>
              <a:ext uri="{FF2B5EF4-FFF2-40B4-BE49-F238E27FC236}">
                <a16:creationId xmlns:a16="http://schemas.microsoft.com/office/drawing/2014/main" id="{2A527D26-3EFC-1D8C-22D4-BC0C68CF94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7923" y="6323013"/>
            <a:ext cx="309562" cy="309562"/>
          </a:xfrm>
          <a:prstGeom prst="rect">
            <a:avLst/>
          </a:prstGeom>
        </p:spPr>
      </p:pic>
      <p:pic>
        <p:nvPicPr>
          <p:cNvPr id="12" name="Bilde 11">
            <a:hlinkClick r:id="rId5"/>
            <a:extLst>
              <a:ext uri="{FF2B5EF4-FFF2-40B4-BE49-F238E27FC236}">
                <a16:creationId xmlns:a16="http://schemas.microsoft.com/office/drawing/2014/main" id="{152D76A7-2526-FB0E-44B3-4AC70B0440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1928" y="6319274"/>
            <a:ext cx="309562" cy="309562"/>
          </a:xfrm>
          <a:prstGeom prst="rect">
            <a:avLst/>
          </a:prstGeom>
        </p:spPr>
      </p:pic>
      <p:pic>
        <p:nvPicPr>
          <p:cNvPr id="13" name="Bilde 12">
            <a:hlinkClick r:id="rId7"/>
            <a:extLst>
              <a:ext uri="{FF2B5EF4-FFF2-40B4-BE49-F238E27FC236}">
                <a16:creationId xmlns:a16="http://schemas.microsoft.com/office/drawing/2014/main" id="{49C11E0D-878C-E753-B107-833E630799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145933" y="6319274"/>
            <a:ext cx="309562" cy="309562"/>
          </a:xfrm>
          <a:prstGeom prst="rect">
            <a:avLst/>
          </a:prstGeom>
        </p:spPr>
      </p:pic>
      <p:pic>
        <p:nvPicPr>
          <p:cNvPr id="14" name="Bilde 13">
            <a:hlinkClick r:id="rId9"/>
            <a:extLst>
              <a:ext uri="{FF2B5EF4-FFF2-40B4-BE49-F238E27FC236}">
                <a16:creationId xmlns:a16="http://schemas.microsoft.com/office/drawing/2014/main" id="{C29FD123-0463-0632-FAA6-D7A49D016A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49938" y="6319274"/>
            <a:ext cx="309562" cy="309562"/>
          </a:xfrm>
          <a:prstGeom prst="rect">
            <a:avLst/>
          </a:prstGeom>
        </p:spPr>
      </p:pic>
      <p:sp>
        <p:nvSpPr>
          <p:cNvPr id="15" name="Plassholder for tekst 22">
            <a:extLst>
              <a:ext uri="{FF2B5EF4-FFF2-40B4-BE49-F238E27FC236}">
                <a16:creationId xmlns:a16="http://schemas.microsoft.com/office/drawing/2014/main" id="{4CF16C07-37D2-0333-A51C-0A29A197C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42732" y="5920331"/>
            <a:ext cx="1899768" cy="79593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Fornavn Etternavn</a:t>
            </a:r>
            <a:br>
              <a:rPr lang="nb-NO"/>
            </a:br>
            <a:r>
              <a:rPr lang="nb-NO"/>
              <a:t>Tittel / Rolle</a:t>
            </a:r>
            <a:br>
              <a:rPr lang="nb-NO"/>
            </a:br>
            <a:r>
              <a:rPr lang="nb-NO"/>
              <a:t>Firma</a:t>
            </a:r>
            <a:br>
              <a:rPr lang="nb-NO"/>
            </a:br>
            <a:br>
              <a:rPr lang="nb-NO"/>
            </a:br>
            <a:r>
              <a:rPr lang="nb-NO"/>
              <a:t>E-post</a:t>
            </a:r>
            <a:br>
              <a:rPr lang="nb-NO"/>
            </a:br>
            <a:r>
              <a:rPr lang="nb-NO"/>
              <a:t>Mobil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F599523-E46A-805B-B4AA-2B8A858DDC09}"/>
              </a:ext>
            </a:extLst>
          </p:cNvPr>
          <p:cNvSpPr txBox="1"/>
          <p:nvPr userDrawn="1"/>
        </p:nvSpPr>
        <p:spPr>
          <a:xfrm>
            <a:off x="10132070" y="5875272"/>
            <a:ext cx="1644528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SOKKELDIREKTORATET</a:t>
            </a:r>
            <a:br>
              <a:rPr lang="nb-NO" sz="900">
                <a:latin typeface="Aptos" panose="020B0004020202020204" pitchFamily="34" charset="0"/>
              </a:rPr>
            </a:br>
            <a:br>
              <a:rPr lang="nb-NO" sz="900">
                <a:latin typeface="Aptos" panose="020B0004020202020204" pitchFamily="34" charset="0"/>
              </a:rPr>
            </a:br>
            <a:r>
              <a:rPr lang="nb-NO" sz="900">
                <a:latin typeface="Aptos" panose="020B0004020202020204" pitchFamily="34" charset="0"/>
              </a:rPr>
              <a:t>+47 51 87 60 00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postboks@sodir.no</a:t>
            </a: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nb-NO" sz="900">
              <a:latin typeface="Aptos" panose="020B0004020202020204" pitchFamily="34" charset="0"/>
            </a:endParaRPr>
          </a:p>
          <a:p>
            <a:pPr algn="r">
              <a:lnSpc>
                <a:spcPct val="90000"/>
              </a:lnSpc>
              <a:defRPr sz="1000">
                <a:solidFill>
                  <a:srgbClr val="FBFBF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b-NO" sz="900">
                <a:latin typeface="Aptos" panose="020B0004020202020204" pitchFamily="34" charset="0"/>
              </a:rPr>
              <a:t>SODIR.NO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837ECFB8-624A-83C2-0B46-50A72DD65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Tittel på presentasjon</a:t>
            </a:r>
            <a:endParaRPr lang="nb-NO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D1C2CF59-6AB4-37C8-CD3F-67986FD58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nb-NO" sz="900"/>
              <a:t>Undertittel / Tema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895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49600" y="1800000"/>
            <a:ext cx="10492800" cy="4320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A93571-3E5F-4EA5-8C58-DB0DABAB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5E9FB-F417-42D8-8851-B4AF3BC74E5D}" type="datetime1">
              <a:rPr lang="LID4096" noProof="0" smtClean="0"/>
              <a:t>04/09/2024</a:t>
            </a:fld>
            <a:endParaRPr lang="en-GB" noProof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028B8C-97E0-4302-ADC3-9957FACD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F36B89-CFF4-418E-B531-312DF54F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2120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9600" y="1800000"/>
            <a:ext cx="5088000" cy="4320000"/>
          </a:xfrm>
        </p:spPr>
        <p:txBody>
          <a:bodyPr/>
          <a:lstStyle>
            <a:lvl1pPr>
              <a:defRPr lang="nb-NO" noProof="0" dirty="0"/>
            </a:lvl1pPr>
            <a:lvl2pPr>
              <a:defRPr lang="nb-NO" noProof="0" dirty="0"/>
            </a:lvl2pPr>
            <a:lvl3pPr>
              <a:defRPr lang="nb-NO" noProof="0" dirty="0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54401" y="1800000"/>
            <a:ext cx="5088000" cy="4320000"/>
          </a:xfrm>
        </p:spPr>
        <p:txBody>
          <a:bodyPr/>
          <a:lstStyle>
            <a:lvl1pPr>
              <a:defRPr lang="nb-NO" noProof="0" dirty="0"/>
            </a:lvl1pPr>
            <a:lvl2pPr>
              <a:defRPr lang="nb-NO" noProof="0" dirty="0"/>
            </a:lvl2pPr>
            <a:lvl3pPr>
              <a:defRPr lang="nb-NO" noProof="0" dirty="0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421C7-ABB3-417D-A76A-DC0D04AE4864}" type="datetime1">
              <a:rPr lang="LID4096" noProof="0" smtClean="0"/>
              <a:t>04/09/2024</a:t>
            </a:fld>
            <a:endParaRPr lang="en-GB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5772C-A7F2-374D-A5C6-CA1CDA40CF8F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43876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E65AA8-0606-9145-1F7A-F110299AA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75" y="1407151"/>
            <a:ext cx="5215288" cy="28310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A2B90E-058F-9616-6A99-6933A68EA0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561" y="1407151"/>
            <a:ext cx="5215288" cy="2831066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035208F-900A-4B53-A918-C8DB3C80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F1F14304-2EEF-F82F-37BC-E8776630F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018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091E04-014F-81DD-D3B0-EBDF6C2B8AF7}"/>
              </a:ext>
            </a:extLst>
          </p:cNvPr>
          <p:cNvSpPr/>
          <p:nvPr userDrawn="1"/>
        </p:nvSpPr>
        <p:spPr>
          <a:xfrm>
            <a:off x="5627244" y="924996"/>
            <a:ext cx="6564756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1DFDE-1306-DBED-3498-3C9745E75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15" y="2960871"/>
            <a:ext cx="3566787" cy="2547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2999CF-F039-E6E8-7BCC-4E7665C30CB0}"/>
              </a:ext>
            </a:extLst>
          </p:cNvPr>
          <p:cNvSpPr/>
          <p:nvPr userDrawn="1"/>
        </p:nvSpPr>
        <p:spPr>
          <a:xfrm rot="5400000">
            <a:off x="4898719" y="3015152"/>
            <a:ext cx="2912087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BDF447-EBB6-7134-C840-173C12A1F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248862" y="6182686"/>
            <a:ext cx="2571226" cy="4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87FCA6C-79DA-C7E2-5729-81C04DCCA6A8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C5427BE-759B-DEB1-0AF9-90EFE2FED9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BC55CFA-82C4-9EC1-C23A-89FD4FCD73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370361-4EB3-0B7A-2E49-AB286B5F8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</p:spTree>
    <p:extLst>
      <p:ext uri="{BB962C8B-B14F-4D97-AF65-F5344CB8AC3E}">
        <p14:creationId xmlns:p14="http://schemas.microsoft.com/office/powerpoint/2010/main" val="26687665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5480AE-6A77-0D7D-06EF-02C90F6FB2AF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A9C8A-2F3E-6DC1-1EC0-BBDE870571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9163" y="0"/>
            <a:ext cx="4713287" cy="5940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D29DE7E-DE93-A4BC-0F3F-0830882A2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9AE4456-14E2-663F-1B1C-A7C487619B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91F1E91-7854-C6D1-85D4-AED3108FE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1B8CA57-AF04-AC4E-C587-C4EBCC6FD6AF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268776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red, person, wearing, shoes&#10;&#10;Description automatically generated">
            <a:extLst>
              <a:ext uri="{FF2B5EF4-FFF2-40B4-BE49-F238E27FC236}">
                <a16:creationId xmlns:a16="http://schemas.microsoft.com/office/drawing/2014/main" id="{EFF30EAB-505E-404A-C439-633DC8DC1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F668AF7-EE3D-5BEC-3BCD-99A2B626A5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783300F-B61E-4F68-AB4A-0D7CA5AF44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21EBD-E6CA-1907-B1E1-69D9A5EEA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ACA2C-9405-87C0-A088-6D297BD8B71C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72957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F433F6D-1B0F-1FA6-D9AA-A3D7DEF64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-6867"/>
            <a:ext cx="4712844" cy="5939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D17E9BD-C5D0-2F6B-4954-E1E64DDAD8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56B1E0A-DB66-4467-76F1-F6F7FE8B5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24A6DF-4316-931B-1DC1-37F046672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5086C-03E6-9DF6-3672-6ABC44FD3AA8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296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4E192-8E16-D67C-9C5A-B86936458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1335D3A-64CD-D006-9FDC-AA165E60E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7103386-47DB-978D-8402-AB5CC5AF5D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A27B88-3B9A-D1C8-D3A8-7B5F51DDF2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1C287-16FC-2A6D-8732-ABF508ADAEB5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5403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73723E4B-D55B-49C2-7D8B-318157A0E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SETT INN BILDE HER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5419" y="872716"/>
            <a:ext cx="11119213" cy="1476164"/>
          </a:xfrm>
        </p:spPr>
        <p:txBody>
          <a:bodyPr anchor="t" anchorCtr="0"/>
          <a:lstStyle>
            <a:lvl1pPr algn="r">
              <a:defRPr sz="11000" spc="300" baseline="0">
                <a:latin typeface="Aptos Light" panose="020B0004020202020204" pitchFamily="34" charset="0"/>
              </a:defRPr>
            </a:lvl1pPr>
          </a:lstStyle>
          <a:p>
            <a:r>
              <a:rPr lang="en-GB" noProof="0" dirty="0"/>
              <a:t>OVERSKRIFT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EBA738AC-A0D7-3D31-D70D-5C6600F0F3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9D4AC0C-DA87-42A7-AAC2-BA9DE26A6EC0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5EFD4C65-8D70-EDED-034C-55C485AC975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1582255D-163C-ED37-A20E-F561EA09D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19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/>
              <a:t>Tittel </a:t>
            </a:r>
            <a:r>
              <a:rPr lang="en-GB" sz="900" noProof="0" dirty="0" err="1"/>
              <a:t>på</a:t>
            </a:r>
            <a:r>
              <a:rPr lang="en-GB" sz="900" noProof="0" dirty="0"/>
              <a:t> </a:t>
            </a:r>
            <a:r>
              <a:rPr lang="en-GB" sz="900" noProof="0" dirty="0" err="1"/>
              <a:t>presentasjon</a:t>
            </a:r>
            <a:endParaRPr lang="en-GB" noProof="0" dirty="0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D57A130-64D2-702E-5E13-730899323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6388" y="288000"/>
            <a:ext cx="3240000" cy="144000"/>
          </a:xfrm>
        </p:spPr>
        <p:txBody>
          <a:bodyPr tIns="0" bIns="0" anchor="ctr" anchorCtr="0"/>
          <a:lstStyle>
            <a:lvl1pPr marL="0" indent="0">
              <a:buNone/>
              <a:defRPr sz="900">
                <a:latin typeface="Aptos Light" panose="020B0004020202020204" pitchFamily="34" charset="0"/>
              </a:defRPr>
            </a:lvl1pPr>
          </a:lstStyle>
          <a:p>
            <a:pPr lvl="0"/>
            <a:r>
              <a:rPr lang="en-GB" sz="900" noProof="0" dirty="0" err="1"/>
              <a:t>Undertittel</a:t>
            </a:r>
            <a:r>
              <a:rPr lang="en-GB" sz="900" noProof="0" dirty="0"/>
              <a:t> / Tema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0702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10519-F8D5-296D-BC36-A79F3E587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535FE23-FF46-CDCB-E5E8-F4469561C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6E7AD43-F018-2808-F246-378CE24148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5CE8C-E220-DC08-6272-1AD00FA9CB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1C276-7517-80F8-056B-54F45921F430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338726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10519-F8D5-296D-BC36-A79F3E587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9A0B21F-5186-CB57-A528-7B44CAE95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5ECCBB5-AF53-2EE2-7C07-A1F428705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C3A204-7394-4F21-3BEE-0F86176A7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07675-E9F1-B90A-D6D1-A7C7BBB6CA34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947075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10519-F8D5-296D-BC36-A79F3E587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85EB525-BBEE-9EA9-74F8-3FCCBA532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40F3DA7-BC67-817E-7B50-4166BB97A9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3E6EED-A11C-2B97-AA5D-4DEC1F013E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12A17-CFF9-2707-4362-04E433F79804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777116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10519-F8D5-296D-BC36-A79F3E587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"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3AA6F0C-1D1E-696C-1D73-41DB404306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7539849-288E-76E7-DFD8-0A90F73E5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0798A6-AB0D-CD4B-7405-3C1B7D8769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197EC-EC18-37C9-4AF3-22ADE23116FF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520507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866048-9E72-C080-B287-0D311498FA7C}"/>
              </a:ext>
            </a:extLst>
          </p:cNvPr>
          <p:cNvSpPr/>
          <p:nvPr userDrawn="1"/>
        </p:nvSpPr>
        <p:spPr>
          <a:xfrm>
            <a:off x="0" y="924996"/>
            <a:ext cx="12192000" cy="4343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10519-F8D5-296D-BC36-A79F3E587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4712844" cy="5933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FD5C9B-7630-0721-257D-88C50A061238}"/>
              </a:ext>
            </a:extLst>
          </p:cNvPr>
          <p:cNvSpPr/>
          <p:nvPr userDrawn="1"/>
        </p:nvSpPr>
        <p:spPr>
          <a:xfrm rot="5400000">
            <a:off x="5668963" y="2244907"/>
            <a:ext cx="1371600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3AA6F0C-1D1E-696C-1D73-41DB404306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050" y="3774258"/>
            <a:ext cx="4842518" cy="39121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Title – Arial 14pt Dk Gray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7539849-288E-76E7-DFD8-0A90F73E5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8050" y="3026638"/>
            <a:ext cx="4842518" cy="681854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292608" indent="0">
              <a:buNone/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Subtitle – Arial 16pt Dk Gray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0798A6-AB0D-CD4B-7405-3C1B7D8769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8050" y="1589269"/>
            <a:ext cx="4842518" cy="1371601"/>
          </a:xfrm>
          <a:noFill/>
        </p:spPr>
        <p:txBody>
          <a:bodyPr anchor="ctr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- Arial</a:t>
            </a:r>
            <a:br>
              <a:rPr lang="en-US" dirty="0"/>
            </a:br>
            <a:r>
              <a:rPr lang="en-US" dirty="0"/>
              <a:t>32pt - Dk Gray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999C6-E343-3C31-923C-9B5F8F2312FE}"/>
              </a:ext>
            </a:extLst>
          </p:cNvPr>
          <p:cNvSpPr txBox="1">
            <a:spLocks/>
          </p:cNvSpPr>
          <p:nvPr userDrawn="1"/>
        </p:nvSpPr>
        <p:spPr>
          <a:xfrm>
            <a:off x="609599" y="6496051"/>
            <a:ext cx="1828800" cy="152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7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09493" indent="-228600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-1698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»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-231775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-220663" algn="l" defTabSz="121898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Pct val="100000"/>
              <a:buFont typeface="STIXGeneral-Regular" pitchFamily="2" charset="2"/>
              <a:buChar char="⎯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-22860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126">
              <a:buNone/>
            </a:pPr>
            <a:r>
              <a:rPr lang="en-US" sz="65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Halliburton.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602667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6A0746-AE63-BED6-9F11-C6B37010C60A}"/>
              </a:ext>
            </a:extLst>
          </p:cNvPr>
          <p:cNvSpPr/>
          <p:nvPr userDrawn="1"/>
        </p:nvSpPr>
        <p:spPr>
          <a:xfrm>
            <a:off x="602382" y="590529"/>
            <a:ext cx="11024468" cy="53530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E2065-1320-4330-A045-0B825E6CADDA}"/>
              </a:ext>
            </a:extLst>
          </p:cNvPr>
          <p:cNvSpPr/>
          <p:nvPr userDrawn="1"/>
        </p:nvSpPr>
        <p:spPr>
          <a:xfrm>
            <a:off x="1191802" y="1600200"/>
            <a:ext cx="9806683" cy="275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425BC-1FAD-2DBC-0D66-93EEDFB44234}"/>
              </a:ext>
            </a:extLst>
          </p:cNvPr>
          <p:cNvSpPr/>
          <p:nvPr userDrawn="1"/>
        </p:nvSpPr>
        <p:spPr>
          <a:xfrm>
            <a:off x="1641241" y="2209800"/>
            <a:ext cx="13716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6C5C1-86EB-3FCC-F236-965AB6D2F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1241" y="2540756"/>
            <a:ext cx="8822988" cy="888243"/>
          </a:xfrm>
        </p:spPr>
        <p:txBody>
          <a:bodyPr anchor="t" anchorCtr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26pt Dk Gray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3689543-B388-79B5-F06E-C62F696242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1240" y="3482103"/>
            <a:ext cx="8822988" cy="619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Arial 16pt Dk Gray</a:t>
            </a: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C6542A58-D67F-D7FE-CC37-AF3AED6F0B3C}"/>
              </a:ext>
            </a:extLst>
          </p:cNvPr>
          <p:cNvSpPr/>
          <p:nvPr userDrawn="1"/>
        </p:nvSpPr>
        <p:spPr>
          <a:xfrm>
            <a:off x="10452337" y="357432"/>
            <a:ext cx="1402580" cy="1402579"/>
          </a:xfrm>
          <a:custGeom>
            <a:avLst/>
            <a:gdLst>
              <a:gd name="connsiteX0" fmla="*/ 1278966 w 1402580"/>
              <a:gd name="connsiteY0" fmla="*/ 0 h 1402579"/>
              <a:gd name="connsiteX1" fmla="*/ 1402580 w 1402580"/>
              <a:gd name="connsiteY1" fmla="*/ 0 h 1402579"/>
              <a:gd name="connsiteX2" fmla="*/ 1402580 w 1402580"/>
              <a:gd name="connsiteY2" fmla="*/ 1 h 1402579"/>
              <a:gd name="connsiteX3" fmla="*/ 1402580 w 1402580"/>
              <a:gd name="connsiteY3" fmla="*/ 123615 h 1402579"/>
              <a:gd name="connsiteX4" fmla="*/ 1402580 w 1402580"/>
              <a:gd name="connsiteY4" fmla="*/ 1402579 h 1402579"/>
              <a:gd name="connsiteX5" fmla="*/ 1278966 w 1402580"/>
              <a:gd name="connsiteY5" fmla="*/ 1402579 h 1402579"/>
              <a:gd name="connsiteX6" fmla="*/ 1278966 w 1402580"/>
              <a:gd name="connsiteY6" fmla="*/ 123615 h 1402579"/>
              <a:gd name="connsiteX7" fmla="*/ 0 w 1402580"/>
              <a:gd name="connsiteY7" fmla="*/ 123615 h 1402579"/>
              <a:gd name="connsiteX8" fmla="*/ 0 w 1402580"/>
              <a:gd name="connsiteY8" fmla="*/ 1 h 1402579"/>
              <a:gd name="connsiteX9" fmla="*/ 1278966 w 1402580"/>
              <a:gd name="connsiteY9" fmla="*/ 1 h 140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580" h="1402579">
                <a:moveTo>
                  <a:pt x="1278966" y="0"/>
                </a:moveTo>
                <a:lnTo>
                  <a:pt x="1402580" y="0"/>
                </a:lnTo>
                <a:lnTo>
                  <a:pt x="1402580" y="1"/>
                </a:lnTo>
                <a:lnTo>
                  <a:pt x="1402580" y="123615"/>
                </a:lnTo>
                <a:lnTo>
                  <a:pt x="1402580" y="1402579"/>
                </a:lnTo>
                <a:lnTo>
                  <a:pt x="1278966" y="1402579"/>
                </a:lnTo>
                <a:lnTo>
                  <a:pt x="1278966" y="123615"/>
                </a:lnTo>
                <a:lnTo>
                  <a:pt x="0" y="123615"/>
                </a:lnTo>
                <a:lnTo>
                  <a:pt x="0" y="1"/>
                </a:lnTo>
                <a:lnTo>
                  <a:pt x="127896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986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2B082E-9B46-FD75-89AA-239251DEA988}"/>
              </a:ext>
            </a:extLst>
          </p:cNvPr>
          <p:cNvSpPr/>
          <p:nvPr userDrawn="1"/>
        </p:nvSpPr>
        <p:spPr>
          <a:xfrm>
            <a:off x="602382" y="590529"/>
            <a:ext cx="11024468" cy="53530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D73C551B-E6B1-110F-7ABD-5C6F40E46E95}"/>
              </a:ext>
            </a:extLst>
          </p:cNvPr>
          <p:cNvSpPr/>
          <p:nvPr userDrawn="1"/>
        </p:nvSpPr>
        <p:spPr>
          <a:xfrm>
            <a:off x="10452337" y="357432"/>
            <a:ext cx="1402580" cy="1402579"/>
          </a:xfrm>
          <a:custGeom>
            <a:avLst/>
            <a:gdLst>
              <a:gd name="connsiteX0" fmla="*/ 1278966 w 1402580"/>
              <a:gd name="connsiteY0" fmla="*/ 0 h 1402579"/>
              <a:gd name="connsiteX1" fmla="*/ 1402580 w 1402580"/>
              <a:gd name="connsiteY1" fmla="*/ 0 h 1402579"/>
              <a:gd name="connsiteX2" fmla="*/ 1402580 w 1402580"/>
              <a:gd name="connsiteY2" fmla="*/ 1 h 1402579"/>
              <a:gd name="connsiteX3" fmla="*/ 1402580 w 1402580"/>
              <a:gd name="connsiteY3" fmla="*/ 123615 h 1402579"/>
              <a:gd name="connsiteX4" fmla="*/ 1402580 w 1402580"/>
              <a:gd name="connsiteY4" fmla="*/ 1402579 h 1402579"/>
              <a:gd name="connsiteX5" fmla="*/ 1278966 w 1402580"/>
              <a:gd name="connsiteY5" fmla="*/ 1402579 h 1402579"/>
              <a:gd name="connsiteX6" fmla="*/ 1278966 w 1402580"/>
              <a:gd name="connsiteY6" fmla="*/ 123615 h 1402579"/>
              <a:gd name="connsiteX7" fmla="*/ 0 w 1402580"/>
              <a:gd name="connsiteY7" fmla="*/ 123615 h 1402579"/>
              <a:gd name="connsiteX8" fmla="*/ 0 w 1402580"/>
              <a:gd name="connsiteY8" fmla="*/ 1 h 1402579"/>
              <a:gd name="connsiteX9" fmla="*/ 1278966 w 1402580"/>
              <a:gd name="connsiteY9" fmla="*/ 1 h 140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580" h="1402579">
                <a:moveTo>
                  <a:pt x="1278966" y="0"/>
                </a:moveTo>
                <a:lnTo>
                  <a:pt x="1402580" y="0"/>
                </a:lnTo>
                <a:lnTo>
                  <a:pt x="1402580" y="1"/>
                </a:lnTo>
                <a:lnTo>
                  <a:pt x="1402580" y="123615"/>
                </a:lnTo>
                <a:lnTo>
                  <a:pt x="1402580" y="1402579"/>
                </a:lnTo>
                <a:lnTo>
                  <a:pt x="1278966" y="1402579"/>
                </a:lnTo>
                <a:lnTo>
                  <a:pt x="1278966" y="123615"/>
                </a:lnTo>
                <a:lnTo>
                  <a:pt x="0" y="123615"/>
                </a:lnTo>
                <a:lnTo>
                  <a:pt x="0" y="1"/>
                </a:lnTo>
                <a:lnTo>
                  <a:pt x="127896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9CA43-CEC4-6875-5120-41236C65A2DF}"/>
              </a:ext>
            </a:extLst>
          </p:cNvPr>
          <p:cNvSpPr/>
          <p:nvPr userDrawn="1"/>
        </p:nvSpPr>
        <p:spPr>
          <a:xfrm>
            <a:off x="1191802" y="1600200"/>
            <a:ext cx="6428989" cy="275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07B7A-BF25-E7B5-511D-FA72ABE81D3A}"/>
              </a:ext>
            </a:extLst>
          </p:cNvPr>
          <p:cNvSpPr/>
          <p:nvPr userDrawn="1"/>
        </p:nvSpPr>
        <p:spPr>
          <a:xfrm>
            <a:off x="1641241" y="2209800"/>
            <a:ext cx="13716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192202-600C-DB20-0884-25C1B4224A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0086" y="590528"/>
            <a:ext cx="4666764" cy="5353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D48F8-D130-08E7-51B5-24981055B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1241" y="2540756"/>
            <a:ext cx="5137064" cy="888243"/>
          </a:xfrm>
        </p:spPr>
        <p:txBody>
          <a:bodyPr anchor="t" anchorCtr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26pt Dk Gray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0BFB72-3F97-10ED-18A3-5CB5A5F72C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1240" y="3482103"/>
            <a:ext cx="5137064" cy="619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Arial 16pt Dk Gray</a:t>
            </a:r>
          </a:p>
        </p:txBody>
      </p:sp>
    </p:spTree>
    <p:extLst>
      <p:ext uri="{BB962C8B-B14F-4D97-AF65-F5344CB8AC3E}">
        <p14:creationId xmlns:p14="http://schemas.microsoft.com/office/powerpoint/2010/main" val="31055245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9FBCA05-FE42-3001-9935-BAC155FDB6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Agenda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94F2EBE-18C1-F9FF-62C1-19C9820D4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0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514142-CF19-AEC2-5593-2BC104AAB6C0}"/>
              </a:ext>
            </a:extLst>
          </p:cNvPr>
          <p:cNvSpPr/>
          <p:nvPr userDrawn="1"/>
        </p:nvSpPr>
        <p:spPr>
          <a:xfrm rot="16200000">
            <a:off x="-39555" y="1787103"/>
            <a:ext cx="1371600" cy="6400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8EA4656-548A-0063-1AF8-5F025843FFF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37762" y="2823590"/>
            <a:ext cx="5369087" cy="31200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Image goes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40C2F9-E4D7-C75B-4DE6-27B14509CF0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07074" y="1133307"/>
            <a:ext cx="10599775" cy="1371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Copy goes here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A5ED7A5-8000-6C9B-38F5-633D04DC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CB8D2F-627B-2BF2-C48F-D62577190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85" y="2823590"/>
            <a:ext cx="5116275" cy="31128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93EE47D1-BD31-029E-A594-0B026CA9D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27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phic 64">
            <a:extLst>
              <a:ext uri="{FF2B5EF4-FFF2-40B4-BE49-F238E27FC236}">
                <a16:creationId xmlns:a16="http://schemas.microsoft.com/office/drawing/2014/main" id="{E277E1C4-3741-3751-E269-D68744A17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6676" y="3578299"/>
            <a:ext cx="398297" cy="362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F468F1-D1BA-1EAE-6B3C-2A03C92FD585}"/>
              </a:ext>
            </a:extLst>
          </p:cNvPr>
          <p:cNvSpPr txBox="1"/>
          <p:nvPr userDrawn="1"/>
        </p:nvSpPr>
        <p:spPr>
          <a:xfrm>
            <a:off x="481599" y="1078820"/>
            <a:ext cx="513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Primary Colors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952DB-9BE2-85FC-4892-1BA219C5182C}"/>
              </a:ext>
            </a:extLst>
          </p:cNvPr>
          <p:cNvSpPr txBox="1"/>
          <p:nvPr userDrawn="1"/>
        </p:nvSpPr>
        <p:spPr>
          <a:xfrm>
            <a:off x="486148" y="2356816"/>
            <a:ext cx="528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Secondary Colors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54C48-F3F8-8CB6-4C2C-6513A675C706}"/>
              </a:ext>
            </a:extLst>
          </p:cNvPr>
          <p:cNvSpPr txBox="1"/>
          <p:nvPr userDrawn="1"/>
        </p:nvSpPr>
        <p:spPr>
          <a:xfrm>
            <a:off x="6316938" y="1474391"/>
            <a:ext cx="52869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C0000"/>
              </a:buClr>
            </a:pPr>
            <a: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There are times where a secondary color palette may be necessary due to projector/ monitor issues or data that needs colors to support the message more accurately.</a:t>
            </a:r>
          </a:p>
          <a:p>
            <a:pPr marL="169863" indent="-169863"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Choose Fill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&gt;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 More Fill Colors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&gt;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 Custom</a:t>
            </a:r>
          </a:p>
          <a:p>
            <a:pPr marL="169863" indent="-169863"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Type in the Hex numerical values to create the colors </a:t>
            </a:r>
            <a:b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shown below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8B7B719-5ACF-8E17-5999-C7D5FC370A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423" y="1555413"/>
            <a:ext cx="622050" cy="4594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8B71713-6D7E-C80A-9FD0-3B2454B50E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2451" y="1560176"/>
            <a:ext cx="622051" cy="45535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62BA96B-8FAA-6817-3ED7-749108C78A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5520" y="1560176"/>
            <a:ext cx="622051" cy="45535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4DD27CE-C633-54C5-E09A-EFAB93DB797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8590" y="1555413"/>
            <a:ext cx="622050" cy="45942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91C2F53-588C-AFE6-F03B-32EC88EA21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5972" y="2846690"/>
            <a:ext cx="500069" cy="3660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6D26642-C74A-E706-9DC4-C3220262A7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1060" y="2846690"/>
            <a:ext cx="500069" cy="36606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666D03B-3059-46A3-7F78-BFA6E1689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46148" y="2846690"/>
            <a:ext cx="500069" cy="3660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8C23251-A2C6-F195-C47D-43A34135E0B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21236" y="2846690"/>
            <a:ext cx="500069" cy="36606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93C377D-EF88-4B0E-8E18-508B718330C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96324" y="2846690"/>
            <a:ext cx="500069" cy="3660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B70F7B8-E8B5-4AE7-607B-0E65C8AA50A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71412" y="2846690"/>
            <a:ext cx="500069" cy="36606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11C6E6B-0492-E5AC-C44A-EDE288BD5DC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46500" y="2846690"/>
            <a:ext cx="500069" cy="36606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D233CE7-C148-C7D6-0CB1-BC5A44F5D42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621587" y="2846690"/>
            <a:ext cx="500069" cy="3660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365CE17-7DA6-9822-ABF9-409D0522CB3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87398" y="3980670"/>
            <a:ext cx="500069" cy="36606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6E1D1F7-C86D-09FF-A683-74912D5AF699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62486" y="3980670"/>
            <a:ext cx="482337" cy="36606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376AC41-D83F-92CE-6544-E22F8D95075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737574" y="3980670"/>
            <a:ext cx="485883" cy="36606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3EFFDB0-2F41-134A-F9A8-B22B70135D09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312662" y="3980670"/>
            <a:ext cx="485883" cy="36606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9AB08D8-0664-CB6E-9403-A6035D0BFAE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87750" y="3980670"/>
            <a:ext cx="475245" cy="3660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A4762-55A8-D370-0CEB-1938C3B22111}"/>
              </a:ext>
            </a:extLst>
          </p:cNvPr>
          <p:cNvSpPr txBox="1"/>
          <p:nvPr userDrawn="1"/>
        </p:nvSpPr>
        <p:spPr>
          <a:xfrm>
            <a:off x="490697" y="3518848"/>
            <a:ext cx="449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Functional Colors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4D758F-8469-D4C8-695F-CDA40C95417F}"/>
              </a:ext>
            </a:extLst>
          </p:cNvPr>
          <p:cNvSpPr txBox="1"/>
          <p:nvPr userDrawn="1"/>
        </p:nvSpPr>
        <p:spPr>
          <a:xfrm>
            <a:off x="6316939" y="1091493"/>
            <a:ext cx="528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Support Colors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D82F1F-00A1-1C18-2FC5-3D892B235029}"/>
              </a:ext>
            </a:extLst>
          </p:cNvPr>
          <p:cNvSpPr txBox="1"/>
          <p:nvPr userDrawn="1"/>
        </p:nvSpPr>
        <p:spPr>
          <a:xfrm>
            <a:off x="6316939" y="5150642"/>
            <a:ext cx="838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Utility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C832F5C-8871-B994-AFEB-7F6A896B5F44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414499" y="3173082"/>
            <a:ext cx="398297" cy="3660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AC9ECF1-B8E0-AD4A-3952-AFF3744E488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414500" y="3578300"/>
            <a:ext cx="398297" cy="36606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7CD30A7-5C77-31AA-190F-5142B01BF55F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414500" y="3983518"/>
            <a:ext cx="398297" cy="36606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971DCBB-7B4B-2D6E-0D65-C6E57719472A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414500" y="4388736"/>
            <a:ext cx="398297" cy="366063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8957CB1-B768-7816-E8BA-1B21D2DB529E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 flipV="1">
            <a:off x="7352273" y="3170279"/>
            <a:ext cx="398297" cy="37207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5B966C3-AD2A-CDBB-D0D3-9AB8BF688E9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 flipV="1">
            <a:off x="7352273" y="3575554"/>
            <a:ext cx="398297" cy="37207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3738DA1-D764-76F8-701A-C4330AC5E490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 flipV="1">
            <a:off x="7352273" y="3982557"/>
            <a:ext cx="398297" cy="36770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FA07DF7-6A9F-6C42-E9BD-2E310EE68D68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 flipV="1">
            <a:off x="7352273" y="4388734"/>
            <a:ext cx="398297" cy="36606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4EDEBD8-FED2-F655-8794-2C2C2E08D0A7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296676" y="3170280"/>
            <a:ext cx="398297" cy="36364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0868DA76-888D-EAE0-353D-F6E6DE5FC827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296676" y="3981876"/>
            <a:ext cx="398297" cy="367705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C7BB3EF4-6AC1-5F10-BCF4-ADA9FA90517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296676" y="4388056"/>
            <a:ext cx="398297" cy="366061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3F35EA32-5D54-8A2D-DB03-540249130823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249257" y="3170279"/>
            <a:ext cx="398297" cy="372075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ADF9B772-5745-AB67-51CF-EDB84DC259AB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249257" y="3580651"/>
            <a:ext cx="398297" cy="37207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0F559A5-02C3-88B2-3996-554F4D0CC086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249257" y="3977506"/>
            <a:ext cx="398297" cy="3720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B06290D0-EA45-2D64-1E3F-988EB4444D9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249257" y="4382041"/>
            <a:ext cx="398297" cy="37207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DBDA50F6-2239-C237-D97A-34E69B0295A2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202151" y="3170279"/>
            <a:ext cx="398297" cy="37207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31DC08D-65A7-4928-3272-64DB33C8F422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202151" y="3577800"/>
            <a:ext cx="398297" cy="37207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D0BA713-EE27-77C3-B7A8-0B025EF94FCC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0202151" y="3977506"/>
            <a:ext cx="398297" cy="37207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B0AA1E80-A396-7E23-43E0-5FFEF5EEF694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0202151" y="4382042"/>
            <a:ext cx="398297" cy="372075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B9B39909-9A61-F9E9-FCC7-ECFF030F7C38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6414499" y="5528920"/>
            <a:ext cx="411832" cy="362573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F81FF23C-5893-74FE-EECB-2E7A9D01BA31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013282" y="5528920"/>
            <a:ext cx="411832" cy="362573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B0BEFB0B-A60C-4AC4-7B4F-F50525692AB5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7619921" y="5528920"/>
            <a:ext cx="411832" cy="36257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90B94B4-D517-DD93-B668-ECB60D3C3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42683" y="4829630"/>
            <a:ext cx="1707585" cy="1323062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B242645F-A5D7-49D6-BEB6-B34A3D2E69A6}"/>
              </a:ext>
            </a:extLst>
          </p:cNvPr>
          <p:cNvSpPr txBox="1"/>
          <p:nvPr userDrawn="1"/>
        </p:nvSpPr>
        <p:spPr>
          <a:xfrm>
            <a:off x="2672988" y="5077041"/>
            <a:ext cx="32750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169863" algn="l"/>
              </a:tabLst>
            </a:pPr>
            <a:r>
              <a:rPr lang="en-US" sz="12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Our brand colors are built into </a:t>
            </a:r>
            <a:br>
              <a:rPr lang="en-US" sz="1200" dirty="0">
                <a:solidFill>
                  <a:schemeClr val="tx1"/>
                </a:solidFill>
                <a:latin typeface="+mn-lt"/>
                <a:cs typeface="Rubik Light" pitchFamily="2" charset="-79"/>
              </a:rPr>
            </a:br>
            <a:r>
              <a:rPr lang="en-US" sz="12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the template theme </a:t>
            </a:r>
          </a:p>
          <a:p>
            <a:pPr marL="169863" indent="-169863"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169863" algn="l"/>
              </a:tabLst>
            </a:pPr>
            <a:r>
              <a:rPr lang="en-US" sz="12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Charts and graphs will automatically default to this color palette</a:t>
            </a:r>
          </a:p>
          <a:p>
            <a:pPr marL="169863" indent="-169863"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169863" algn="l"/>
              </a:tabLst>
            </a:pPr>
            <a:r>
              <a:rPr lang="en-US" sz="1200" dirty="0">
                <a:solidFill>
                  <a:schemeClr val="tx1"/>
                </a:solidFill>
                <a:latin typeface="+mn-lt"/>
                <a:cs typeface="Rubik Light" pitchFamily="2" charset="-79"/>
              </a:rPr>
              <a:t>For more info on the approved colors, please reference the Brand Guide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8D991100-6739-3990-456E-EFC0D5F2463D}"/>
              </a:ext>
            </a:extLst>
          </p:cNvPr>
          <p:cNvCxnSpPr>
            <a:cxnSpLocks/>
          </p:cNvCxnSpPr>
          <p:nvPr userDrawn="1"/>
        </p:nvCxnSpPr>
        <p:spPr>
          <a:xfrm>
            <a:off x="2431612" y="5210179"/>
            <a:ext cx="273728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B8E8FD4-FF43-7413-945F-34955338039D}"/>
              </a:ext>
            </a:extLst>
          </p:cNvPr>
          <p:cNvSpPr/>
          <p:nvPr userDrawn="1"/>
        </p:nvSpPr>
        <p:spPr>
          <a:xfrm>
            <a:off x="602172" y="5087927"/>
            <a:ext cx="1797088" cy="23166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6FA3684-34CC-D214-0872-0F386566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Colors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22665CBA-9E83-9E5B-DF32-D6A2C7EE6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9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11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65418" y="1160748"/>
            <a:ext cx="874369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65418" y="1808820"/>
            <a:ext cx="8743695" cy="37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112224" y="288000"/>
            <a:ext cx="1296889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AD4AA6-9FCA-4059-9C7E-D61EFD0E4CC6}" type="datetime1">
              <a:rPr lang="nb-NO" noProof="0" smtClean="0"/>
              <a:t>09.04.2024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08568" y="288000"/>
            <a:ext cx="540520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3"/>
          </p:nvPr>
        </p:nvSpPr>
        <p:spPr>
          <a:xfrm>
            <a:off x="3216000" y="6633356"/>
            <a:ext cx="5760000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ctr">
              <a:defRPr sz="900">
                <a:solidFill>
                  <a:schemeClr val="bg2"/>
                </a:solidFill>
                <a:latin typeface="Aptos Light" panose="020B0004020202020204" pitchFamily="34" charset="0"/>
              </a:defRPr>
            </a:lvl1pPr>
          </a:lstStyle>
          <a:p>
            <a:endParaRPr lang="en-GB" noProof="0" dirty="0"/>
          </a:p>
        </p:txBody>
      </p:sp>
      <p:pic>
        <p:nvPicPr>
          <p:cNvPr id="2" name="Sokkeldirektoratets logo" descr="Sokkeldirektoratets logo">
            <a:extLst>
              <a:ext uri="{FF2B5EF4-FFF2-40B4-BE49-F238E27FC236}">
                <a16:creationId xmlns:a16="http://schemas.microsoft.com/office/drawing/2014/main" id="{EC3CB9A7-4C38-A2EA-52D7-EAE8387916AA}"/>
              </a:ext>
            </a:extLst>
          </p:cNvPr>
          <p:cNvPicPr/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0" y="7200"/>
            <a:ext cx="603250" cy="6634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5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52" r:id="rId11"/>
    <p:sldLayoutId id="2147483742" r:id="rId12"/>
    <p:sldLayoutId id="2147483744" r:id="rId13"/>
    <p:sldLayoutId id="2147483753" r:id="rId14"/>
    <p:sldLayoutId id="2147483755" r:id="rId15"/>
    <p:sldLayoutId id="2147483743" r:id="rId16"/>
    <p:sldLayoutId id="2147483745" r:id="rId17"/>
    <p:sldLayoutId id="2147483754" r:id="rId18"/>
    <p:sldLayoutId id="2147483756" r:id="rId19"/>
    <p:sldLayoutId id="2147483746" r:id="rId20"/>
    <p:sldLayoutId id="2147483757" r:id="rId21"/>
    <p:sldLayoutId id="2147483747" r:id="rId22"/>
    <p:sldLayoutId id="2147483758" r:id="rId23"/>
    <p:sldLayoutId id="2147483748" r:id="rId24"/>
    <p:sldLayoutId id="2147483749" r:id="rId25"/>
    <p:sldLayoutId id="2147483750" r:id="rId26"/>
    <p:sldLayoutId id="2147483751" r:id="rId27"/>
  </p:sldLayoutIdLst>
  <p:hf hdr="0"/>
  <p:txStyles>
    <p:titleStyle>
      <a:lvl1pPr algn="l" defTabSz="5400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0" kern="1200" cap="none" spc="0" baseline="0">
          <a:solidFill>
            <a:schemeClr val="bg2"/>
          </a:solidFill>
          <a:latin typeface="+mj-lt"/>
          <a:ea typeface="ＭＳ Ｐゴシック" charset="-128"/>
          <a:cs typeface="Calibri"/>
        </a:defRPr>
      </a:lvl1pPr>
      <a:lvl2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2pPr>
      <a:lvl3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3pPr>
      <a:lvl4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4pPr>
      <a:lvl5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5pPr>
      <a:lvl6pPr marL="609545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6pPr>
      <a:lvl7pPr marL="1219088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7pPr>
      <a:lvl8pPr marL="1828633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8pPr>
      <a:lvl9pPr marL="2438176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9pPr>
    </p:titleStyle>
    <p:bodyStyle>
      <a:lvl1pPr marL="270000" indent="-270000" algn="l" defTabSz="540000" rtl="0" eaLnBrk="1" fontAlgn="base" hangingPunct="1">
        <a:spcBef>
          <a:spcPts val="100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tabLst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1pPr>
      <a:lvl2pPr marL="54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2pPr>
      <a:lvl3pPr marL="81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3pPr>
      <a:lvl4pPr marL="108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 pitchFamily="34" charset="0"/>
        </a:defRPr>
      </a:lvl4pPr>
      <a:lvl5pPr marL="135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 pitchFamily="34" charset="0"/>
        </a:defRPr>
      </a:lvl5pPr>
      <a:lvl6pPr marL="3352494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36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80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24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5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8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3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6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1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65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08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53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65418" y="1160748"/>
            <a:ext cx="874369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65418" y="1808820"/>
            <a:ext cx="8743695" cy="37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112224" y="288000"/>
            <a:ext cx="1296889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AD4AA6-9FCA-4059-9C7E-D61EFD0E4CC6}" type="datetime1">
              <a:rPr lang="nb-NO" noProof="0" smtClean="0"/>
              <a:pPr>
                <a:defRPr/>
              </a:pPr>
              <a:t>09.04.2024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08568" y="288000"/>
            <a:ext cx="540520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noProof="0" dirty="0"/>
              <a:t>S</a:t>
            </a:r>
            <a:fld id="{C588D286-E44A-F344-AC03-AA90C50A06B2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3"/>
          </p:nvPr>
        </p:nvSpPr>
        <p:spPr>
          <a:xfrm>
            <a:off x="3216000" y="6633356"/>
            <a:ext cx="5760000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ctr">
              <a:defRPr sz="900">
                <a:solidFill>
                  <a:schemeClr val="bg2"/>
                </a:solidFill>
                <a:latin typeface="Aptos Light" panose="020B0004020202020204" pitchFamily="34" charset="0"/>
              </a:defRPr>
            </a:lvl1pPr>
          </a:lstStyle>
          <a:p>
            <a:endParaRPr lang="en-GB" noProof="0" dirty="0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12FC4EE3-AABE-32D5-DF46-92AE4A48B93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0" y="8544"/>
            <a:ext cx="603250" cy="6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</p:sldLayoutIdLst>
  <p:hf hdr="0"/>
  <p:txStyles>
    <p:titleStyle>
      <a:lvl1pPr algn="l" defTabSz="5400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0" kern="1200" cap="none" spc="0" baseline="0">
          <a:solidFill>
            <a:schemeClr val="bg2"/>
          </a:solidFill>
          <a:latin typeface="+mj-lt"/>
          <a:ea typeface="ＭＳ Ｐゴシック" charset="-128"/>
          <a:cs typeface="Calibri"/>
        </a:defRPr>
      </a:lvl1pPr>
      <a:lvl2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2pPr>
      <a:lvl3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3pPr>
      <a:lvl4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4pPr>
      <a:lvl5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5pPr>
      <a:lvl6pPr marL="609545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6pPr>
      <a:lvl7pPr marL="1219088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7pPr>
      <a:lvl8pPr marL="1828633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8pPr>
      <a:lvl9pPr marL="2438176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9pPr>
    </p:titleStyle>
    <p:bodyStyle>
      <a:lvl1pPr marL="270000" indent="-270000" algn="l" defTabSz="540000" rtl="0" eaLnBrk="1" fontAlgn="base" hangingPunct="1">
        <a:spcBef>
          <a:spcPts val="100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tabLst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1pPr>
      <a:lvl2pPr marL="54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2pPr>
      <a:lvl3pPr marL="81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3pPr>
      <a:lvl4pPr marL="108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 pitchFamily="34" charset="0"/>
        </a:defRPr>
      </a:lvl4pPr>
      <a:lvl5pPr marL="135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 pitchFamily="34" charset="0"/>
        </a:defRPr>
      </a:lvl5pPr>
      <a:lvl6pPr marL="3352494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36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80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24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5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8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3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6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1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65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08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53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65418" y="1160748"/>
            <a:ext cx="874369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65418" y="1808820"/>
            <a:ext cx="8743695" cy="37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112224" y="288000"/>
            <a:ext cx="1296889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AD4AA6-9FCA-4059-9C7E-D61EFD0E4CC6}" type="datetime1">
              <a:rPr lang="nb-NO" smtClean="0"/>
              <a:t>09.04.2024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08568" y="288000"/>
            <a:ext cx="540520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b-NO"/>
              <a:t>S</a:t>
            </a:r>
            <a:fld id="{C588D286-E44A-F344-AC03-AA90C50A06B2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3"/>
          </p:nvPr>
        </p:nvSpPr>
        <p:spPr>
          <a:xfrm>
            <a:off x="3216000" y="6633356"/>
            <a:ext cx="5760000" cy="144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ctr">
              <a:defRPr sz="900">
                <a:solidFill>
                  <a:schemeClr val="bg2"/>
                </a:solidFill>
                <a:latin typeface="Aptos Light" panose="020B0004020202020204" pitchFamily="34" charset="0"/>
              </a:defRPr>
            </a:lvl1pPr>
          </a:lstStyle>
          <a:p>
            <a:endParaRPr lang="nb-NO"/>
          </a:p>
        </p:txBody>
      </p:sp>
      <p:pic>
        <p:nvPicPr>
          <p:cNvPr id="2" name="Sokkeldirektoratets logo" descr="Sokkeldirektoratets logo">
            <a:extLst>
              <a:ext uri="{FF2B5EF4-FFF2-40B4-BE49-F238E27FC236}">
                <a16:creationId xmlns:a16="http://schemas.microsoft.com/office/drawing/2014/main" id="{EC3CB9A7-4C38-A2EA-52D7-EAE8387916AA}"/>
              </a:ext>
            </a:extLst>
          </p:cNvPr>
          <p:cNvPicPr/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0" y="7200"/>
            <a:ext cx="603250" cy="6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9" r:id="rId28"/>
    <p:sldLayoutId id="2147483822" r:id="rId29"/>
    <p:sldLayoutId id="2147483825" r:id="rId30"/>
  </p:sldLayoutIdLst>
  <p:hf hdr="0"/>
  <p:txStyles>
    <p:titleStyle>
      <a:lvl1pPr algn="l" defTabSz="5400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0" kern="1200" cap="none" spc="0" baseline="0">
          <a:solidFill>
            <a:schemeClr val="bg2"/>
          </a:solidFill>
          <a:latin typeface="+mj-lt"/>
          <a:ea typeface="ＭＳ Ｐゴシック" charset="-128"/>
          <a:cs typeface="Calibri"/>
        </a:defRPr>
      </a:lvl1pPr>
      <a:lvl2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2pPr>
      <a:lvl3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3pPr>
      <a:lvl4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4pPr>
      <a:lvl5pPr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5pPr>
      <a:lvl6pPr marL="609545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6pPr>
      <a:lvl7pPr marL="1219088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7pPr>
      <a:lvl8pPr marL="1828633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8pPr>
      <a:lvl9pPr marL="2438176" algn="l" defTabSz="609545" rtl="0" eaLnBrk="1" fontAlgn="base" hangingPunct="1">
        <a:lnSpc>
          <a:spcPts val="4533"/>
        </a:lnSpc>
        <a:spcBef>
          <a:spcPct val="0"/>
        </a:spcBef>
        <a:spcAft>
          <a:spcPct val="0"/>
        </a:spcAft>
        <a:defRPr sz="4267">
          <a:solidFill>
            <a:srgbClr val="BE4F19"/>
          </a:solidFill>
          <a:latin typeface="Calibri" charset="0"/>
          <a:ea typeface="ＭＳ Ｐゴシック" charset="-128"/>
        </a:defRPr>
      </a:lvl9pPr>
    </p:titleStyle>
    <p:bodyStyle>
      <a:lvl1pPr marL="270000" indent="-270000" algn="l" defTabSz="540000" rtl="0" eaLnBrk="1" fontAlgn="base" hangingPunct="1">
        <a:spcBef>
          <a:spcPts val="100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tabLst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1pPr>
      <a:lvl2pPr marL="54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2pPr>
      <a:lvl3pPr marL="81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/>
        </a:defRPr>
      </a:lvl3pPr>
      <a:lvl4pPr marL="108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 pitchFamily="34" charset="0"/>
        </a:defRPr>
      </a:lvl4pPr>
      <a:lvl5pPr marL="1350000" indent="-270000" algn="l" defTabSz="540000" rtl="0" eaLnBrk="1" fontAlgn="base" hangingPunct="1">
        <a:spcBef>
          <a:spcPts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ＭＳ Ｐゴシック" charset="-128"/>
          <a:cs typeface="Calibri" pitchFamily="34" charset="0"/>
        </a:defRPr>
      </a:lvl5pPr>
      <a:lvl6pPr marL="3352494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36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80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24" indent="-304772" algn="l" defTabSz="60954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5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8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3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6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1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65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08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53" algn="l" defTabSz="6095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5C019-4050-A565-BB89-BBCB4594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1CACE607-06A6-236D-FF39-C1E213E30C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7064" y="6454321"/>
            <a:ext cx="1766579" cy="12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B53D47-7BAD-F3EB-2693-12AB7C2E0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875" y="1410295"/>
            <a:ext cx="11009974" cy="31128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4F8A8-8C90-14FA-34A2-0EA25D72BDB8}"/>
              </a:ext>
            </a:extLst>
          </p:cNvPr>
          <p:cNvSpPr/>
          <p:nvPr userDrawn="1"/>
        </p:nvSpPr>
        <p:spPr>
          <a:xfrm>
            <a:off x="0" y="6828567"/>
            <a:ext cx="12192000" cy="52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A3CFAF-DC2C-ED3C-BC23-03F848F67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1178-C13D-41E3-BBBB-87B396F63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2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63" r:id="rId37"/>
    <p:sldLayoutId id="2147483864" r:id="rId38"/>
    <p:sldLayoutId id="214748386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20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2120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749808" indent="-17373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Calibri" panose="020F0502020204030204" pitchFamily="34" charset="0"/>
        <a:buChar char="&gt;"/>
        <a:defRPr sz="200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18872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Rubik Light" pitchFamily="2" charset="-79"/>
        <a:buChar char="—"/>
        <a:defRPr sz="180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Rubik Light" pitchFamily="2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49.sv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sv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19FD29-3A2E-314D-06E2-8F75218B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87" y="2060848"/>
            <a:ext cx="11582400" cy="2880568"/>
          </a:xfrm>
        </p:spPr>
        <p:txBody>
          <a:bodyPr/>
          <a:lstStyle/>
          <a:p>
            <a:r>
              <a:rPr lang="nb-NO" sz="9600" dirty="0"/>
              <a:t>DISKOS 2.0</a:t>
            </a:r>
            <a:br>
              <a:rPr lang="nb-NO" sz="9600" dirty="0"/>
            </a:br>
            <a:r>
              <a:rPr lang="nb-NO" sz="5000" dirty="0"/>
              <a:t>The </a:t>
            </a:r>
            <a:r>
              <a:rPr lang="nb-NO" sz="5000" dirty="0" err="1"/>
              <a:t>value</a:t>
            </a:r>
            <a:r>
              <a:rPr lang="nb-NO" sz="5000" dirty="0"/>
              <a:t> </a:t>
            </a:r>
            <a:r>
              <a:rPr lang="nb-NO" sz="5000" dirty="0" err="1"/>
              <a:t>of</a:t>
            </a:r>
            <a:r>
              <a:rPr lang="nb-NO" sz="5000" dirty="0"/>
              <a:t> data – </a:t>
            </a:r>
            <a:r>
              <a:rPr lang="nb-NO" sz="5000" dirty="0" err="1"/>
              <a:t>especially</a:t>
            </a:r>
            <a:r>
              <a:rPr lang="nb-NO" sz="5000" dirty="0"/>
              <a:t> </a:t>
            </a:r>
            <a:r>
              <a:rPr lang="nb-NO" sz="5000" dirty="0" err="1"/>
              <a:t>when</a:t>
            </a:r>
            <a:r>
              <a:rPr lang="nb-NO" sz="5000" dirty="0"/>
              <a:t> it is </a:t>
            </a:r>
            <a:r>
              <a:rPr lang="nb-NO" sz="5000" dirty="0" err="1"/>
              <a:t>shared</a:t>
            </a:r>
            <a:endParaRPr lang="nb-NO" sz="5000" dirty="0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7558A03-301F-331E-4414-65FACFEC1CD8}"/>
              </a:ext>
            </a:extLst>
          </p:cNvPr>
          <p:cNvSpPr txBox="1">
            <a:spLocks/>
          </p:cNvSpPr>
          <p:nvPr/>
        </p:nvSpPr>
        <p:spPr bwMode="auto">
          <a:xfrm>
            <a:off x="479376" y="3670404"/>
            <a:ext cx="11582400" cy="288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b" anchorCtr="0" compatLnSpc="1">
            <a:prstTxWarp prst="textNoShape">
              <a:avLst/>
            </a:prstTxWarp>
          </a:bodyPr>
          <a:lstStyle>
            <a:lvl1pPr algn="l" defTabSz="5400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0" b="0" kern="1200" cap="none" spc="300" baseline="0">
                <a:solidFill>
                  <a:schemeClr val="bg2"/>
                </a:solidFill>
                <a:latin typeface="Aptos Light" panose="020B0004020202020204" pitchFamily="34" charset="0"/>
                <a:ea typeface="ＭＳ Ｐゴシック" charset="-128"/>
                <a:cs typeface="Calibri"/>
              </a:defRPr>
            </a:lvl1pPr>
            <a:lvl2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609545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1219088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828633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2438176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nb-NO" sz="2000" b="1" dirty="0"/>
              <a:t>FORCE April 11 2024</a:t>
            </a:r>
          </a:p>
          <a:p>
            <a:r>
              <a:rPr lang="nb-NO" sz="2000" dirty="0"/>
              <a:t>Louis Vos, Assistant Director Data Management (NOD)</a:t>
            </a:r>
            <a:br>
              <a:rPr lang="nb-NO" sz="2000" dirty="0"/>
            </a:br>
            <a:r>
              <a:rPr lang="nb-NO" sz="2000" dirty="0">
                <a:solidFill>
                  <a:schemeClr val="bg1"/>
                </a:solidFill>
              </a:rPr>
              <a:t>John Norman, Industry Solution Advisor-IMPT  (Halliburton-Landmark)</a:t>
            </a:r>
            <a:endParaRPr lang="nb-NO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BDCF-8505-2A8A-ED75-C74EACCE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Diskos at a Glance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2B14B-C973-A97C-A582-E7360AA94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pic>
        <p:nvPicPr>
          <p:cNvPr id="35" name="Picture 34" descr="A logo of a company&#10;&#10;Description automatically generated">
            <a:extLst>
              <a:ext uri="{FF2B5EF4-FFF2-40B4-BE49-F238E27FC236}">
                <a16:creationId xmlns:a16="http://schemas.microsoft.com/office/drawing/2014/main" id="{C42D069A-61DE-18C8-38A9-CC738506BD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223" y="92469"/>
            <a:ext cx="725901" cy="722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26FD9A1-A224-A18D-6140-126226C27A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5288"/>
            <a:ext cx="12191999" cy="56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9145-BA75-8BF6-377F-95B27AD7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BD0F9-D1CA-E006-0E2B-F4E6F19B6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6095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F4F8FFEC-52CE-5109-438E-F1BFE017AE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2" y="0"/>
            <a:ext cx="12166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3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7D6A3-A447-F471-73ED-F4F85E84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217" y="929152"/>
            <a:ext cx="5768637" cy="446590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dirty="0"/>
              <a:t>Cloud-native solution running on Public Cloud Infrastructure</a:t>
            </a:r>
          </a:p>
          <a:p>
            <a:pPr>
              <a:spcAft>
                <a:spcPts val="300"/>
              </a:spcAft>
            </a:pPr>
            <a:r>
              <a:rPr lang="en-US" dirty="0"/>
              <a:t>Scalable &amp; Elastic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Evolves and adapts changing needs</a:t>
            </a:r>
          </a:p>
          <a:p>
            <a:pPr>
              <a:spcAft>
                <a:spcPts val="300"/>
              </a:spcAft>
            </a:pPr>
            <a:r>
              <a:rPr lang="en-US" dirty="0"/>
              <a:t>Storage with multiple tiers</a:t>
            </a:r>
          </a:p>
          <a:p>
            <a:pPr>
              <a:spcAft>
                <a:spcPts val="300"/>
              </a:spcAft>
            </a:pPr>
            <a:r>
              <a:rPr lang="en-US" dirty="0"/>
              <a:t>Safe &amp; Secure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Multi-layer security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Identity Federation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Encryption during transport, storage and processing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Multi-region with replication, data backups and DR</a:t>
            </a:r>
          </a:p>
          <a:p>
            <a:pPr>
              <a:spcAft>
                <a:spcPts val="300"/>
              </a:spcAft>
            </a:pPr>
            <a:r>
              <a:rPr lang="en-US" dirty="0"/>
              <a:t>Advanced automated workflows for data ingestion, enrichment and retrieval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Heightened focus on Data Quality and Quality Control </a:t>
            </a:r>
          </a:p>
          <a:p>
            <a:pPr>
              <a:spcAft>
                <a:spcPts val="300"/>
              </a:spcAft>
            </a:pPr>
            <a:r>
              <a:rPr lang="en-US" dirty="0"/>
              <a:t>Open &amp; Extensible</a:t>
            </a:r>
          </a:p>
          <a:p>
            <a:pPr marL="914400" lvl="2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</a:rPr>
              <a:t>Bring the data in the NDR closer to the user through advanced API's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C3B3B3-32D1-B18F-67CA-9555C0E2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Diskos 2.0 on iEnergy</a:t>
            </a:r>
            <a:r>
              <a:rPr lang="nb-NO" baseline="30000" dirty="0"/>
              <a:t>®</a:t>
            </a:r>
            <a:endParaRPr lang="nb-NO" sz="1600" baseline="30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7DCE8-B382-5DD8-99EF-B4EBDFC7B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5050C9-5FC8-EDCD-1BF8-6184D467BD2B}"/>
              </a:ext>
            </a:extLst>
          </p:cNvPr>
          <p:cNvGrpSpPr/>
          <p:nvPr/>
        </p:nvGrpSpPr>
        <p:grpSpPr>
          <a:xfrm>
            <a:off x="5590654" y="1651241"/>
            <a:ext cx="6400800" cy="3141270"/>
            <a:chOff x="5615821" y="703285"/>
            <a:chExt cx="6400800" cy="31412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C8A39C-9A6C-2271-5817-5F5A61337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7361" y="883378"/>
              <a:ext cx="4617720" cy="2589752"/>
            </a:xfrm>
            <a:prstGeom prst="rect">
              <a:avLst/>
            </a:prstGeom>
          </p:spPr>
        </p:pic>
        <p:pic>
          <p:nvPicPr>
            <p:cNvPr id="8" name="Laptop">
              <a:extLst>
                <a:ext uri="{FF2B5EF4-FFF2-40B4-BE49-F238E27FC236}">
                  <a16:creationId xmlns:a16="http://schemas.microsoft.com/office/drawing/2014/main" id="{283D3F67-C575-27CF-FAD0-E4D25186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615821" y="703285"/>
              <a:ext cx="6400800" cy="31412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B46AA2-A9DE-FF25-384F-03C7A83E0B35}"/>
                </a:ext>
              </a:extLst>
            </p:cNvPr>
            <p:cNvSpPr txBox="1"/>
            <p:nvPr/>
          </p:nvSpPr>
          <p:spPr>
            <a:xfrm>
              <a:off x="6600825" y="3059668"/>
              <a:ext cx="2582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6868C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https://www.diskos.com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79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E939-D678-FC5E-C0CA-03D9F705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E&amp;P Digital Platform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7407A-45A1-462D-E77D-F705FAF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6095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3ADC8242-3518-A824-6A0A-98D5A5A51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7" y="929152"/>
            <a:ext cx="10970136" cy="52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3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13CCDF-D3DB-7358-EE3F-1BBFF8EFF6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68" y="1081770"/>
            <a:ext cx="11615764" cy="4696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AC293-1297-CC93-A50C-F188728D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Diskos 2.0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627F96-B22D-DEE0-4862-5590B27CB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6095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491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9145-BA75-8BF6-377F-95B27AD7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BD0F9-D1CA-E006-0E2B-F4E6F19B6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6095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F4F8FFEC-52CE-5109-438E-F1BFE017AE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2" y="0"/>
            <a:ext cx="12166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46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5AF1D-18C2-EFCF-2F63-250EFAB62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40" y="929152"/>
            <a:ext cx="9527579" cy="536913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E89092C-94C1-85B3-9ED7-7580B969BF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39" y="1508734"/>
            <a:ext cx="8832304" cy="4648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B03CB-AEAC-1BB6-AF96-E5AF3861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DecisionSpace</a:t>
            </a:r>
            <a:r>
              <a:rPr lang="nb-NO" baseline="30000" dirty="0"/>
              <a:t>®</a:t>
            </a:r>
            <a:r>
              <a:rPr lang="nb-NO" dirty="0"/>
              <a:t>365  Essentials/VDR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22E1B-6DD1-240D-FF2C-E37FCD644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B32AA4-5995-99BC-251B-128BD09B8366}"/>
              </a:ext>
            </a:extLst>
          </p:cNvPr>
          <p:cNvGrpSpPr/>
          <p:nvPr/>
        </p:nvGrpSpPr>
        <p:grpSpPr>
          <a:xfrm>
            <a:off x="2079270" y="1649610"/>
            <a:ext cx="9527579" cy="4558698"/>
            <a:chOff x="2079270" y="1649610"/>
            <a:chExt cx="9527579" cy="45586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D3E6E4-EA99-FEB2-9417-0E8AF50AFE37}"/>
                </a:ext>
              </a:extLst>
            </p:cNvPr>
            <p:cNvSpPr/>
            <p:nvPr/>
          </p:nvSpPr>
          <p:spPr>
            <a:xfrm>
              <a:off x="2079270" y="1649610"/>
              <a:ext cx="9362014" cy="4558698"/>
            </a:xfrm>
            <a:prstGeom prst="rect">
              <a:avLst/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Content Placeholder 3">
              <a:extLst>
                <a:ext uri="{FF2B5EF4-FFF2-40B4-BE49-F238E27FC236}">
                  <a16:creationId xmlns:a16="http://schemas.microsoft.com/office/drawing/2014/main" id="{9D6CB8C5-D9AF-9043-6B3E-32063D2D1FFC}"/>
                </a:ext>
              </a:extLst>
            </p:cNvPr>
            <p:cNvSpPr txBox="1">
              <a:spLocks/>
            </p:cNvSpPr>
            <p:nvPr/>
          </p:nvSpPr>
          <p:spPr>
            <a:xfrm>
              <a:off x="7335988" y="1788874"/>
              <a:ext cx="4270861" cy="3271266"/>
            </a:xfrm>
            <a:prstGeom prst="rect">
              <a:avLst/>
            </a:prstGeom>
            <a:noFill/>
          </p:spPr>
          <p:txBody>
            <a:bodyPr vert="horz" lIns="90869" tIns="45434" rIns="90869" bIns="45434" rtlCol="0" anchor="ctr" anchorCtr="0">
              <a:normAutofit/>
            </a:bodyPr>
            <a:lstStyle>
              <a:lvl1pPr marL="0" indent="0" algn="l" defTabSz="90873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Font typeface="Wingdings" pitchFamily="2" charset="2"/>
                <a:buNone/>
                <a:defRPr sz="4000" b="0" i="0" kern="1200" cap="none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08731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Wingdings" pitchFamily="2" charset="2"/>
                <a:buNone/>
                <a:defRPr sz="1800" b="1" i="0" kern="1200" cap="all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  <a:defRPr sz="22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0" indent="0" algn="l" defTabSz="908731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defRPr sz="22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 sz="22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28600" indent="-227183" algn="l" defTabSz="908731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457200" indent="-228600" algn="l" defTabSz="908731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685800" indent="-227183" algn="l" defTabSz="908731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914400" marR="0" indent="-228600" algn="l" defTabSz="90873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9pPr>
            </a:lstStyle>
            <a:p>
              <a:pPr marL="728393" marR="0" lvl="5" indent="0" algn="l" defTabSz="903097" rtl="0" eaLnBrk="1" fontAlgn="auto" latinLnBrk="0" hangingPunct="1">
                <a:lnSpc>
                  <a:spcPct val="100000"/>
                </a:lnSpc>
                <a:spcBef>
                  <a:spcPts val="596"/>
                </a:spcBef>
                <a:spcAft>
                  <a:spcPts val="1789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Secure On-Demand,</a:t>
              </a:r>
              <a:b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</a:b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Multi-User Database Technology</a:t>
              </a:r>
            </a:p>
            <a:p>
              <a:pPr marL="728393" marR="0" lvl="5" indent="0" algn="l" defTabSz="903097" rtl="0" eaLnBrk="1" fontAlgn="auto" latinLnBrk="0" hangingPunct="1">
                <a:lnSpc>
                  <a:spcPct val="100000"/>
                </a:lnSpc>
                <a:spcBef>
                  <a:spcPts val="596"/>
                </a:spcBef>
                <a:spcAft>
                  <a:spcPts val="1789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Industry-Leading Technology</a:t>
              </a:r>
              <a:b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</a:b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in the Cloud</a:t>
              </a:r>
            </a:p>
            <a:p>
              <a:pPr marL="728393" marR="0" lvl="5" indent="0" algn="l" defTabSz="903097" rtl="0" eaLnBrk="1" fontAlgn="auto" latinLnBrk="0" hangingPunct="1">
                <a:lnSpc>
                  <a:spcPct val="100000"/>
                </a:lnSpc>
                <a:spcBef>
                  <a:spcPts val="596"/>
                </a:spcBef>
                <a:spcAft>
                  <a:spcPts val="1789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Resource</a:t>
              </a:r>
              <a:b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</a:b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Optimization</a:t>
              </a:r>
            </a:p>
            <a:p>
              <a:pPr marL="728393" marR="0" lvl="5" indent="0" algn="l" defTabSz="903097" rtl="0" eaLnBrk="1" fontAlgn="auto" latinLnBrk="0" hangingPunct="1">
                <a:lnSpc>
                  <a:spcPct val="100000"/>
                </a:lnSpc>
                <a:spcBef>
                  <a:spcPts val="596"/>
                </a:spcBef>
                <a:spcAft>
                  <a:spcPts val="1789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24/7 Access</a:t>
              </a:r>
              <a:b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</a:b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+mn-ea"/>
                  <a:cs typeface="Arial" panose="020B0604020202020204" pitchFamily="34" charset="0"/>
                </a:rPr>
                <a:t>from Anywhere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34895E5-994E-8B30-7D18-CAB4FF77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515869" y="4378834"/>
              <a:ext cx="545211" cy="54521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4F8CB4A-D9BD-DE7E-9601-270531B9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515869" y="2794931"/>
              <a:ext cx="545211" cy="54521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094EDB3-4938-8C1C-6639-E7594480C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515869" y="3586883"/>
              <a:ext cx="545211" cy="545211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42E2F77-2481-B3F6-1F0F-8E9E58D8E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515869" y="2002980"/>
              <a:ext cx="545211" cy="54521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8CE38B-3A97-9991-21B8-F4905BB2F3B7}"/>
                </a:ext>
              </a:extLst>
            </p:cNvPr>
            <p:cNvSpPr/>
            <p:nvPr/>
          </p:nvSpPr>
          <p:spPr>
            <a:xfrm>
              <a:off x="2079270" y="1788874"/>
              <a:ext cx="5014642" cy="3830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Security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is hosted in iEnergy® Cloud, which is guided by several industry-standard guidelines and best practices including ISO 27001, the NIST (National Institute of Standards and Technology) Cyber Security Framework (CSF), and SOC2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Rapid Provisioning &amp; Configuration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Open cloud-technology enables approved users to be onboarded in a matter of hours.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DecisionSpace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® 365 SaaS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Access to intelligent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DecisionSpace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® 365 cloud applications and solutions to conduct complete and comprehensive evaluations.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Dedicated Support Services. </a:t>
              </a:r>
            </a:p>
            <a:p>
              <a:pPr marL="60949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Access to additional services for data migration, data loading and data room workflows are available.</a:t>
              </a:r>
              <a:endPara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2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D2353C-C2BC-9C8C-575C-B9DFD3209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17" y="899608"/>
            <a:ext cx="10350895" cy="54438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77F30-E1C4-C6CE-D2BE-E4674ED1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DS365.ai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375B2-DEB0-FD31-8777-E42D13087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E0BB4288-4F89-F78E-DA29-CFA9BA784505}"/>
              </a:ext>
            </a:extLst>
          </p:cNvPr>
          <p:cNvSpPr txBox="1">
            <a:spLocks/>
          </p:cNvSpPr>
          <p:nvPr/>
        </p:nvSpPr>
        <p:spPr>
          <a:xfrm>
            <a:off x="437260" y="6382227"/>
            <a:ext cx="1311982" cy="91119"/>
          </a:xfrm>
          <a:prstGeom prst="rect">
            <a:avLst/>
          </a:prstGeom>
          <a:noFill/>
        </p:spPr>
        <p:txBody>
          <a:bodyPr wrap="none" lIns="45434" tIns="0" rIns="45434" bIns="0" anchor="b" anchorCtr="0">
            <a:spAutoFit/>
          </a:bodyPr>
          <a:lstStyle>
            <a:lvl1pPr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03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LTStd"/>
                <a:ea typeface="ＭＳ Ｐゴシック" charset="-128"/>
                <a:cs typeface="Arial" pitchFamily="34" charset="0"/>
              </a:rPr>
              <a:t>© 2024 Halliburton.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FA1A1C-D807-D201-28BF-D243CC01097A}"/>
              </a:ext>
            </a:extLst>
          </p:cNvPr>
          <p:cNvGrpSpPr/>
          <p:nvPr/>
        </p:nvGrpSpPr>
        <p:grpSpPr>
          <a:xfrm>
            <a:off x="2118685" y="1544705"/>
            <a:ext cx="9476440" cy="4572195"/>
            <a:chOff x="2118685" y="1544705"/>
            <a:chExt cx="9476440" cy="457219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AB67AE-02C9-3F9A-CBDD-364191D6B9AD}"/>
                </a:ext>
              </a:extLst>
            </p:cNvPr>
            <p:cNvSpPr/>
            <p:nvPr/>
          </p:nvSpPr>
          <p:spPr>
            <a:xfrm>
              <a:off x="2118686" y="1558202"/>
              <a:ext cx="9362014" cy="4558698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7EF3B08-F8F5-986C-2EBC-A00EDB3CF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63" y="5277908"/>
              <a:ext cx="551604" cy="533011"/>
            </a:xfrm>
            <a:prstGeom prst="rect">
              <a:avLst/>
            </a:prstGeom>
            <a:noFill/>
            <a:effectLst>
              <a:glow rad="127000">
                <a:schemeClr val="accent1">
                  <a:lumMod val="5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0148602-7F9C-FC0E-C06F-FCE6962D7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63" y="3951941"/>
              <a:ext cx="564000" cy="533011"/>
            </a:xfrm>
            <a:prstGeom prst="rect">
              <a:avLst/>
            </a:prstGeom>
            <a:noFill/>
            <a:effectLst>
              <a:glow rad="127000">
                <a:schemeClr val="accent1">
                  <a:lumMod val="5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4A88FBF3-C652-FF32-2E44-FDC4956CC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63" y="4624449"/>
              <a:ext cx="557802" cy="533011"/>
            </a:xfrm>
            <a:prstGeom prst="rect">
              <a:avLst/>
            </a:prstGeom>
            <a:noFill/>
            <a:effectLst>
              <a:glow rad="127000">
                <a:schemeClr val="accent1">
                  <a:lumMod val="5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9D42EE-917B-C51D-422B-DF2328C26A09}"/>
                </a:ext>
              </a:extLst>
            </p:cNvPr>
            <p:cNvSpPr txBox="1"/>
            <p:nvPr/>
          </p:nvSpPr>
          <p:spPr>
            <a:xfrm>
              <a:off x="3028601" y="5333401"/>
              <a:ext cx="4328033" cy="367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8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8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ＭＳ Ｐゴシック" charset="-128"/>
                  <a:cs typeface="Arial" panose="020B0604020202020204" pitchFamily="34" charset="0"/>
                </a:rPr>
                <a:t>DevSecOps</a:t>
              </a:r>
              <a:r>
                <a:rPr kumimoji="0" lang="en-US" sz="178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ＭＳ Ｐゴシック" charset="-128"/>
                  <a:cs typeface="Arial" panose="020B0604020202020204" pitchFamily="34" charset="0"/>
                </a:rPr>
                <a:t>: Robust, faster app development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922CBA-AF4B-CB1F-8097-7E47646672C4}"/>
                </a:ext>
              </a:extLst>
            </p:cNvPr>
            <p:cNvSpPr txBox="1"/>
            <p:nvPr/>
          </p:nvSpPr>
          <p:spPr>
            <a:xfrm>
              <a:off x="3028601" y="4655361"/>
              <a:ext cx="4424259" cy="33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8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ＭＳ Ｐゴシック" charset="-128"/>
                  <a:cs typeface="Arial" panose="020B0604020202020204" pitchFamily="34" charset="0"/>
                </a:rPr>
                <a:t>ModelOps: Powerful insights from your own data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DFC3BF-B0FD-4696-B315-1B69762BF6FB}"/>
                </a:ext>
              </a:extLst>
            </p:cNvPr>
            <p:cNvSpPr txBox="1"/>
            <p:nvPr/>
          </p:nvSpPr>
          <p:spPr>
            <a:xfrm>
              <a:off x="3028601" y="3902802"/>
              <a:ext cx="4694729" cy="58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8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ＭＳ Ｐゴシック" charset="-128"/>
                  <a:cs typeface="+mn-cs"/>
                </a:rPr>
                <a:t>DataOps</a:t>
              </a:r>
              <a:r>
                <a:rPr kumimoji="0" lang="en-US" sz="159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LTStd"/>
                  <a:ea typeface="ＭＳ Ｐゴシック" charset="-128"/>
                  <a:cs typeface="+mn-cs"/>
                </a:rPr>
                <a:t>: Streamline data management with high quality data ingestion, QC, visualization and search</a:t>
              </a:r>
              <a:endParaRPr kumimoji="0" lang="en-US" sz="159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LTStd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E9D5DDF-1B86-4EF6-A70C-0CFFA753FAFF}"/>
                </a:ext>
              </a:extLst>
            </p:cNvPr>
            <p:cNvSpPr txBox="1">
              <a:spLocks/>
            </p:cNvSpPr>
            <p:nvPr/>
          </p:nvSpPr>
          <p:spPr>
            <a:xfrm>
              <a:off x="2118685" y="1544705"/>
              <a:ext cx="5237949" cy="2672939"/>
            </a:xfrm>
            <a:prstGeom prst="rect">
              <a:avLst/>
            </a:prstGeom>
          </p:spPr>
          <p:txBody>
            <a:bodyPr anchor="t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521208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749808" indent="-173736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Calibri" panose="020F0502020204030204" pitchFamily="34" charset="0"/>
                <a:buChar char="&gt;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18872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Rubik Light" pitchFamily="2" charset="-79"/>
                <a:buChar char="—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2"/>
                  </a:solidFill>
                  <a:latin typeface="Rubik Light" pitchFamily="2" charset="-79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DS365.ai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Unlock your data’s potential with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DataOps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ModelOps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and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DevSecOps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 Build and maintain assets’ digital twins. Manage data, develop robust applications and develop or deploy powerful AI/ML models effortlessly. Elevate subsurface interpretation, boost drilling efficiency, and achieve cost effective production.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2D99E9-BF0C-F946-6B48-98D568428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7099" y="1793832"/>
              <a:ext cx="4067175" cy="2358415"/>
            </a:xfrm>
            <a:prstGeom prst="rect">
              <a:avLst/>
            </a:prstGeom>
          </p:spPr>
        </p:pic>
        <p:pic>
          <p:nvPicPr>
            <p:cNvPr id="25" name="Picture 19" descr="Text&#10;&#10;Description automatically generated">
              <a:extLst>
                <a:ext uri="{FF2B5EF4-FFF2-40B4-BE49-F238E27FC236}">
                  <a16:creationId xmlns:a16="http://schemas.microsoft.com/office/drawing/2014/main" id="{D8B2EA8D-4B85-272B-16AE-1307CCC3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5497" y="4439216"/>
              <a:ext cx="4159628" cy="108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49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AEDB237-F171-715C-3134-CAE5D772B2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98" y="892175"/>
            <a:ext cx="11194581" cy="59658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603DCBB-D6B5-A378-2179-AEA93F058097}"/>
              </a:ext>
            </a:extLst>
          </p:cNvPr>
          <p:cNvSpPr txBox="1">
            <a:spLocks/>
          </p:cNvSpPr>
          <p:nvPr/>
        </p:nvSpPr>
        <p:spPr>
          <a:xfrm>
            <a:off x="596875" y="313599"/>
            <a:ext cx="11009974" cy="615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DecisionSpace</a:t>
            </a:r>
            <a:r>
              <a:rPr kumimoji="0" lang="nb-NO" sz="3200" b="0" i="0" u="none" strike="noStrike" kern="1200" cap="none" spc="0" normalizeH="0" baseline="3000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®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365  Seismic Engine</a:t>
            </a:r>
          </a:p>
        </p:txBody>
      </p:sp>
    </p:spTree>
    <p:extLst>
      <p:ext uri="{BB962C8B-B14F-4D97-AF65-F5344CB8AC3E}">
        <p14:creationId xmlns:p14="http://schemas.microsoft.com/office/powerpoint/2010/main" val="14964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F65D9069-93E0-117C-6451-98FDA39DD316}"/>
              </a:ext>
            </a:extLst>
          </p:cNvPr>
          <p:cNvSpPr txBox="1"/>
          <p:nvPr/>
        </p:nvSpPr>
        <p:spPr>
          <a:xfrm>
            <a:off x="577515" y="3429000"/>
            <a:ext cx="5872059" cy="2056973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440"/>
              </a:spcBef>
            </a:pPr>
            <a:r>
              <a:rPr sz="2400" b="1" spc="5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Date:</a:t>
            </a:r>
            <a:r>
              <a:rPr sz="2400" b="1" spc="-3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</a:t>
            </a:r>
            <a:r>
              <a:rPr lang="en-US" sz="2400" spc="-1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Tuesday, 30</a:t>
            </a:r>
            <a:r>
              <a:rPr lang="en-US" sz="2400" spc="-10" baseline="3000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th</a:t>
            </a:r>
            <a:r>
              <a:rPr lang="en-US" sz="2400" spc="-1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April 2024</a:t>
            </a:r>
            <a:endParaRPr sz="2400" dirty="0">
              <a:solidFill>
                <a:schemeClr val="bg1"/>
              </a:solidFill>
              <a:ea typeface="Verdana" panose="020B0604030504040204" pitchFamily="34" charset="0"/>
              <a:cs typeface="Trebuchet MS"/>
            </a:endParaRPr>
          </a:p>
          <a:p>
            <a:pPr marL="12700">
              <a:lnSpc>
                <a:spcPct val="150000"/>
              </a:lnSpc>
              <a:spcBef>
                <a:spcPts val="355"/>
              </a:spcBef>
            </a:pPr>
            <a:r>
              <a:rPr sz="2400" b="1" spc="-15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Time:</a:t>
            </a:r>
            <a:r>
              <a:rPr sz="2400" b="1" spc="-3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</a:t>
            </a:r>
            <a:r>
              <a:rPr sz="2400" spc="1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0</a:t>
            </a:r>
            <a:r>
              <a:rPr lang="en-US" sz="2400" spc="1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9</a:t>
            </a:r>
            <a:r>
              <a:rPr sz="2400" spc="1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:00</a:t>
            </a:r>
            <a:r>
              <a:rPr sz="2400" spc="-105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</a:t>
            </a:r>
            <a:r>
              <a:rPr sz="2400" spc="2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-</a:t>
            </a:r>
            <a:r>
              <a:rPr sz="2400" spc="-105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</a:t>
            </a:r>
            <a:r>
              <a:rPr sz="2400" spc="35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16:00</a:t>
            </a:r>
            <a:endParaRPr sz="2400" dirty="0">
              <a:solidFill>
                <a:schemeClr val="bg1"/>
              </a:solidFill>
              <a:ea typeface="Verdana" panose="020B0604030504040204" pitchFamily="34" charset="0"/>
              <a:cs typeface="Trebuchet MS"/>
            </a:endParaRPr>
          </a:p>
          <a:p>
            <a:pPr marL="12700">
              <a:spcBef>
                <a:spcPts val="409"/>
              </a:spcBef>
            </a:pPr>
            <a:r>
              <a:rPr sz="2400" b="1" spc="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Venue:</a:t>
            </a:r>
            <a:r>
              <a:rPr lang="en-US" sz="2400" b="1" spc="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</a:t>
            </a:r>
            <a:r>
              <a:rPr lang="en-US" sz="2400" spc="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Clarion Hotel Energy.</a:t>
            </a:r>
          </a:p>
          <a:p>
            <a:pPr marL="12700">
              <a:spcBef>
                <a:spcPts val="409"/>
              </a:spcBef>
            </a:pPr>
            <a:r>
              <a:rPr lang="en-US" sz="2400" spc="20" dirty="0" err="1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Ishockeyveien</a:t>
            </a:r>
            <a:r>
              <a:rPr lang="en-US" sz="2400" spc="20" dirty="0">
                <a:solidFill>
                  <a:schemeClr val="bg1"/>
                </a:solidFill>
                <a:ea typeface="Verdana" panose="020B0604030504040204" pitchFamily="34" charset="0"/>
                <a:cs typeface="Trebuchet MS"/>
              </a:rPr>
              <a:t> 2, 4021 Stavanger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23C3A-0E08-7238-DBA7-AAF208BFBA9C}"/>
              </a:ext>
            </a:extLst>
          </p:cNvPr>
          <p:cNvSpPr txBox="1"/>
          <p:nvPr/>
        </p:nvSpPr>
        <p:spPr>
          <a:xfrm>
            <a:off x="6899564" y="3429000"/>
            <a:ext cx="4867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Seismic Processing</a:t>
            </a:r>
          </a:p>
          <a:p>
            <a: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Seismic Engine</a:t>
            </a:r>
          </a:p>
          <a:p>
            <a: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Dashboards</a:t>
            </a:r>
          </a:p>
          <a:p>
            <a: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AI/ML</a:t>
            </a:r>
          </a:p>
          <a:p>
            <a: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Seismic Interpretation</a:t>
            </a:r>
          </a:p>
          <a:p>
            <a: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Assisted Lithology Interpretation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ADDC9FB-CFCC-3948-9DF3-40C4875A7D91}"/>
              </a:ext>
            </a:extLst>
          </p:cNvPr>
          <p:cNvSpPr txBox="1"/>
          <p:nvPr/>
        </p:nvSpPr>
        <p:spPr>
          <a:xfrm>
            <a:off x="1316181" y="1208595"/>
            <a:ext cx="9559637" cy="1287532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40"/>
              </a:spcBef>
            </a:pPr>
            <a:r>
              <a:rPr lang="en-US" sz="2000" b="1" dirty="0">
                <a:solidFill>
                  <a:schemeClr val="bg1"/>
                </a:solidFill>
              </a:rPr>
              <a:t>Driving value from the power of cloud technology using E&amp;P cloud native applications. We will show the value and integration of fast &amp; robust ways of executing E&amp;P workflows like seismic reprocessing within minutes, AI insight in granular fault interpretations, lithology dash boards and much more.</a:t>
            </a:r>
            <a:endParaRPr lang="en-US" sz="2000" b="1" spc="2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5005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E686949C-331B-4036-992F-D74E1F7CD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SOKKELDIREKTORATET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D1C5561-81E1-E55B-B951-F334543AB3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09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S</a:t>
            </a:r>
            <a:fld id="{C588D286-E44A-F344-AC03-AA90C50A06B2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pPr marL="0" marR="0" lvl="0" indent="0" algn="r" defTabSz="609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BFBFD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7FFC1A-DDC2-8D07-670B-A06568967E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48" y="717644"/>
            <a:ext cx="12169632" cy="783779"/>
          </a:xfrm>
        </p:spPr>
        <p:txBody>
          <a:bodyPr/>
          <a:lstStyle/>
          <a:p>
            <a:r>
              <a:rPr lang="nb-NO" sz="3600" spc="300" dirty="0">
                <a:latin typeface="+mj-lt"/>
              </a:rPr>
              <a:t>Norwegian Offshore </a:t>
            </a:r>
            <a:r>
              <a:rPr lang="nb-NO" sz="3600" spc="300" dirty="0" err="1">
                <a:latin typeface="+mj-lt"/>
              </a:rPr>
              <a:t>Directorate</a:t>
            </a:r>
            <a:r>
              <a:rPr lang="nb-NO" sz="3600" spc="300" dirty="0">
                <a:latin typeface="+mj-lt"/>
              </a:rPr>
              <a:t> (NOD)</a:t>
            </a:r>
            <a:endParaRPr lang="nb-NO" sz="3600" spc="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67B2B-9D50-73AE-57E4-95A49C53C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129" y="1710489"/>
            <a:ext cx="12254577" cy="5228563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8AE20B5-7919-1788-A62A-FB3B58B69C4C}"/>
              </a:ext>
            </a:extLst>
          </p:cNvPr>
          <p:cNvSpPr txBox="1"/>
          <p:nvPr/>
        </p:nvSpPr>
        <p:spPr>
          <a:xfrm>
            <a:off x="295911" y="2282275"/>
            <a:ext cx="1045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OFFSHORE WIND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19F0F2D-714D-D31A-D9D9-63D8B0AAB69F}"/>
              </a:ext>
            </a:extLst>
          </p:cNvPr>
          <p:cNvSpPr txBox="1"/>
          <p:nvPr/>
        </p:nvSpPr>
        <p:spPr>
          <a:xfrm>
            <a:off x="1631998" y="3114801"/>
            <a:ext cx="103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FISHING INDUSTRY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B829A4C-B66D-BDB5-D00A-59AB923CB6F1}"/>
              </a:ext>
            </a:extLst>
          </p:cNvPr>
          <p:cNvSpPr txBox="1"/>
          <p:nvPr/>
        </p:nvSpPr>
        <p:spPr>
          <a:xfrm>
            <a:off x="2631527" y="2318943"/>
            <a:ext cx="1867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GEOPHYISCAL SURVEYS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2367AA7-E446-E27A-3917-B16B08DCB3FB}"/>
              </a:ext>
            </a:extLst>
          </p:cNvPr>
          <p:cNvSpPr txBox="1"/>
          <p:nvPr/>
        </p:nvSpPr>
        <p:spPr>
          <a:xfrm>
            <a:off x="3975664" y="3540320"/>
            <a:ext cx="103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EXPLORATION DRILLING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30BB68-7AD9-3059-BBA0-9D1E99F20729}"/>
              </a:ext>
            </a:extLst>
          </p:cNvPr>
          <p:cNvSpPr txBox="1"/>
          <p:nvPr/>
        </p:nvSpPr>
        <p:spPr>
          <a:xfrm>
            <a:off x="2151419" y="4292836"/>
            <a:ext cx="1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JORDSKORPE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F0DB20B-028E-4C4C-0961-BB88AF5FD9B8}"/>
              </a:ext>
            </a:extLst>
          </p:cNvPr>
          <p:cNvSpPr txBox="1"/>
          <p:nvPr/>
        </p:nvSpPr>
        <p:spPr>
          <a:xfrm>
            <a:off x="4495086" y="3105376"/>
            <a:ext cx="103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CO</a:t>
            </a:r>
            <a:r>
              <a:rPr kumimoji="0" lang="nb-NO" sz="10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2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-STORAGE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29ABD34-F6B8-4AF2-7BDB-14CE48226ACA}"/>
              </a:ext>
            </a:extLst>
          </p:cNvPr>
          <p:cNvSpPr txBox="1"/>
          <p:nvPr/>
        </p:nvSpPr>
        <p:spPr>
          <a:xfrm>
            <a:off x="5608265" y="3202513"/>
            <a:ext cx="103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PETROLEUM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CC79435E-ADFF-BDC0-3898-74506E295AE0}"/>
              </a:ext>
            </a:extLst>
          </p:cNvPr>
          <p:cNvSpPr txBox="1"/>
          <p:nvPr/>
        </p:nvSpPr>
        <p:spPr>
          <a:xfrm>
            <a:off x="6595026" y="2377230"/>
            <a:ext cx="1786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TRANSPORT OF PETROLEUM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9E48448-351E-5AE6-59CD-6387F8DC2FD9}"/>
              </a:ext>
            </a:extLst>
          </p:cNvPr>
          <p:cNvSpPr txBox="1"/>
          <p:nvPr/>
        </p:nvSpPr>
        <p:spPr>
          <a:xfrm>
            <a:off x="9538708" y="5117947"/>
            <a:ext cx="186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DEEPSEA</a:t>
            </a:r>
          </a:p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 MINERALS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ACCE7A2-9FD0-1086-A9C9-2F20225E733F}"/>
              </a:ext>
            </a:extLst>
          </p:cNvPr>
          <p:cNvSpPr txBox="1"/>
          <p:nvPr/>
        </p:nvSpPr>
        <p:spPr>
          <a:xfrm>
            <a:off x="508195" y="4614217"/>
            <a:ext cx="510007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800" dirty="0">
                <a:solidFill>
                  <a:schemeClr val="bg1"/>
                </a:solidFill>
              </a:rPr>
              <a:t>The NODs </a:t>
            </a:r>
            <a:r>
              <a:rPr lang="nb-NO" sz="1800" dirty="0" err="1">
                <a:solidFill>
                  <a:schemeClr val="bg1"/>
                </a:solidFill>
              </a:rPr>
              <a:t>primary</a:t>
            </a:r>
            <a:r>
              <a:rPr lang="nb-NO" sz="1800" dirty="0">
                <a:solidFill>
                  <a:schemeClr val="bg1"/>
                </a:solidFill>
              </a:rPr>
              <a:t> </a:t>
            </a:r>
            <a:r>
              <a:rPr lang="nb-NO" sz="1800" dirty="0" err="1">
                <a:solidFill>
                  <a:schemeClr val="bg1"/>
                </a:solidFill>
              </a:rPr>
              <a:t>objective</a:t>
            </a:r>
            <a:r>
              <a:rPr lang="nb-NO" sz="1800" dirty="0">
                <a:solidFill>
                  <a:schemeClr val="bg1"/>
                </a:solidFill>
              </a:rPr>
              <a:t>: «</a:t>
            </a:r>
            <a:r>
              <a:rPr lang="nb-NO" sz="1800" b="1" i="1" dirty="0" err="1">
                <a:solidFill>
                  <a:schemeClr val="bg1"/>
                </a:solidFill>
              </a:rPr>
              <a:t>contribute</a:t>
            </a:r>
            <a:r>
              <a:rPr lang="nb-NO" sz="1800" b="1" i="1" dirty="0">
                <a:solidFill>
                  <a:schemeClr val="bg1"/>
                </a:solidFill>
              </a:rPr>
              <a:t> to </a:t>
            </a:r>
            <a:r>
              <a:rPr lang="nb-NO" sz="1800" b="1" i="1" dirty="0" err="1">
                <a:solidFill>
                  <a:schemeClr val="bg1"/>
                </a:solidFill>
              </a:rPr>
              <a:t>maximizing</a:t>
            </a:r>
            <a:r>
              <a:rPr lang="nb-NO" sz="1800" b="1" i="1" dirty="0">
                <a:solidFill>
                  <a:schemeClr val="bg1"/>
                </a:solidFill>
              </a:rPr>
              <a:t> </a:t>
            </a:r>
            <a:r>
              <a:rPr lang="nb-NO" sz="1800" b="1" i="1" dirty="0" err="1">
                <a:solidFill>
                  <a:schemeClr val="bg1"/>
                </a:solidFill>
              </a:rPr>
              <a:t>value</a:t>
            </a:r>
            <a:r>
              <a:rPr lang="nb-NO" sz="1800" b="1" i="1" dirty="0">
                <a:solidFill>
                  <a:schemeClr val="bg1"/>
                </a:solidFill>
              </a:rPr>
              <a:t> to </a:t>
            </a:r>
            <a:r>
              <a:rPr lang="nb-NO" sz="1800" b="1" i="1" dirty="0" err="1">
                <a:solidFill>
                  <a:schemeClr val="bg1"/>
                </a:solidFill>
              </a:rPr>
              <a:t>society</a:t>
            </a:r>
            <a:r>
              <a:rPr lang="nb-NO" sz="1800" b="1" i="1" dirty="0">
                <a:solidFill>
                  <a:schemeClr val="bg1"/>
                </a:solidFill>
              </a:rPr>
              <a:t> </a:t>
            </a:r>
            <a:r>
              <a:rPr lang="nb-NO" sz="1800" b="1" i="1" dirty="0" err="1">
                <a:solidFill>
                  <a:schemeClr val="bg1"/>
                </a:solidFill>
              </a:rPr>
              <a:t>through</a:t>
            </a:r>
            <a:r>
              <a:rPr lang="nb-NO" sz="1800" b="1" i="1" dirty="0">
                <a:solidFill>
                  <a:schemeClr val="bg1"/>
                </a:solidFill>
              </a:rPr>
              <a:t> </a:t>
            </a:r>
            <a:r>
              <a:rPr lang="nb-NO" sz="1800" b="1" i="1" dirty="0" err="1">
                <a:solidFill>
                  <a:schemeClr val="bg1"/>
                </a:solidFill>
              </a:rPr>
              <a:t>efficient</a:t>
            </a:r>
            <a:r>
              <a:rPr lang="nb-NO" sz="1800" b="1" i="1" dirty="0">
                <a:solidFill>
                  <a:schemeClr val="bg1"/>
                </a:solidFill>
              </a:rPr>
              <a:t> and </a:t>
            </a:r>
            <a:r>
              <a:rPr lang="nb-NO" sz="1800" b="1" i="1" dirty="0" err="1">
                <a:solidFill>
                  <a:schemeClr val="bg1"/>
                </a:solidFill>
              </a:rPr>
              <a:t>responsible</a:t>
            </a:r>
            <a:r>
              <a:rPr lang="nb-NO" sz="1800" b="1" i="1" dirty="0">
                <a:solidFill>
                  <a:schemeClr val="bg1"/>
                </a:solidFill>
              </a:rPr>
              <a:t> </a:t>
            </a:r>
            <a:r>
              <a:rPr lang="nb-NO" sz="1800" b="1" i="1" dirty="0" err="1">
                <a:solidFill>
                  <a:schemeClr val="bg1"/>
                </a:solidFill>
              </a:rPr>
              <a:t>resource</a:t>
            </a:r>
            <a:r>
              <a:rPr lang="nb-NO" sz="1800" b="1" i="1" dirty="0">
                <a:solidFill>
                  <a:schemeClr val="bg1"/>
                </a:solidFill>
              </a:rPr>
              <a:t> management»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6620CD8-C24A-8768-B408-9D5C343092D2}"/>
              </a:ext>
            </a:extLst>
          </p:cNvPr>
          <p:cNvSpPr txBox="1"/>
          <p:nvPr/>
        </p:nvSpPr>
        <p:spPr>
          <a:xfrm>
            <a:off x="3642798" y="1709092"/>
            <a:ext cx="17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dirty="0">
                <a:solidFill>
                  <a:srgbClr val="C00000"/>
                </a:solidFill>
                <a:latin typeface="+mn-lt"/>
              </a:rPr>
              <a:t>CO-EXISTENCE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B874A4D-9859-993F-08CC-A847EF4DA7BD}"/>
              </a:ext>
            </a:extLst>
          </p:cNvPr>
          <p:cNvSpPr txBox="1"/>
          <p:nvPr/>
        </p:nvSpPr>
        <p:spPr>
          <a:xfrm>
            <a:off x="8660566" y="1733425"/>
            <a:ext cx="362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b="1" dirty="0">
                <a:latin typeface="+mn-lt"/>
              </a:rPr>
              <a:t>The Norwegian Continental Shelf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3958B0D-1167-A096-01F2-A959F9621300}"/>
              </a:ext>
            </a:extLst>
          </p:cNvPr>
          <p:cNvSpPr txBox="1"/>
          <p:nvPr/>
        </p:nvSpPr>
        <p:spPr>
          <a:xfrm>
            <a:off x="10064688" y="2343719"/>
            <a:ext cx="1867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ＭＳ Ｐゴシック" charset="-128"/>
              </a:rPr>
              <a:t>SURVEYS</a:t>
            </a:r>
          </a:p>
        </p:txBody>
      </p:sp>
    </p:spTree>
    <p:extLst>
      <p:ext uri="{BB962C8B-B14F-4D97-AF65-F5344CB8AC3E}">
        <p14:creationId xmlns:p14="http://schemas.microsoft.com/office/powerpoint/2010/main" val="45258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037DA95-D80A-E7BB-2EF4-4347C73716B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914EFDB-2A1E-4AA9-8FC4-DECBB7A728C6}" type="datetime1">
              <a:rPr lang="nb-NO" smtClean="0"/>
              <a:t>09.04.2024</a:t>
            </a:fld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E880BC1-37DB-7A16-7223-F2EE475DFD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</a:t>
            </a:r>
            <a:fld id="{C588D286-E44A-F344-AC03-AA90C50A06B2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E53D568-B66F-91BF-8A21-EF03D759D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721B3C6-45D5-1DAC-C673-D9951101AA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FC6D5485-F8B5-BE2B-5A54-129C03B79A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517955" y="5920331"/>
            <a:ext cx="1899768" cy="79593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83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Et bilde som inneholder konstruksjon, lett&#10;&#10;Automatisk generert beskrivelse">
            <a:extLst>
              <a:ext uri="{FF2B5EF4-FFF2-40B4-BE49-F238E27FC236}">
                <a16:creationId xmlns:a16="http://schemas.microsoft.com/office/drawing/2014/main" id="{2354D8F9-0A14-C95B-DCC4-61553D63B7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463040"/>
            <a:ext cx="12191980" cy="5394960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607778-0718-D32D-73E4-134FF04D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724958"/>
            <a:ext cx="11119213" cy="1476164"/>
          </a:xfrm>
        </p:spPr>
        <p:txBody>
          <a:bodyPr wrap="square" anchor="t">
            <a:normAutofit/>
          </a:bodyPr>
          <a:lstStyle/>
          <a:p>
            <a:pPr algn="l"/>
            <a:r>
              <a:rPr lang="en-GB" sz="3600" dirty="0">
                <a:latin typeface="+mj-lt"/>
              </a:rPr>
              <a:t>Collecting, storing and sharing data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893CC6D-C60D-45D1-7A8D-0FDB1FF3EE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288000"/>
            <a:ext cx="540520" cy="144000"/>
          </a:xfrm>
        </p:spPr>
        <p:txBody>
          <a:bodyPr anchor="ctr">
            <a:noAutofit/>
          </a:bodyPr>
          <a:lstStyle/>
          <a:p>
            <a:pPr marL="0" marR="0" lvl="0" indent="0" algn="r" defTabSz="60954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S</a:t>
            </a:r>
            <a:fld id="{C588D286-E44A-F344-AC03-AA90C50A06B2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pPr marL="0" marR="0" lvl="0" indent="0" algn="r" defTabSz="6095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BFBFD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ittel 7">
            <a:extLst>
              <a:ext uri="{FF2B5EF4-FFF2-40B4-BE49-F238E27FC236}">
                <a16:creationId xmlns:a16="http://schemas.microsoft.com/office/drawing/2014/main" id="{448188FB-A982-0296-3B11-C6AF2FA7B02A}"/>
              </a:ext>
            </a:extLst>
          </p:cNvPr>
          <p:cNvSpPr txBox="1">
            <a:spLocks/>
          </p:cNvSpPr>
          <p:nvPr/>
        </p:nvSpPr>
        <p:spPr bwMode="auto">
          <a:xfrm>
            <a:off x="2135559" y="4926960"/>
            <a:ext cx="9994015" cy="1931040"/>
          </a:xfrm>
          <a:prstGeom prst="rect">
            <a:avLst/>
          </a:prstGeom>
          <a:solidFill>
            <a:srgbClr val="000000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algn="r" defTabSz="5400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0" b="0" kern="1200" cap="none" spc="300" baseline="0">
                <a:solidFill>
                  <a:schemeClr val="bg2"/>
                </a:solidFill>
                <a:latin typeface="Aptos Light" panose="020B0004020202020204" pitchFamily="34" charset="0"/>
                <a:ea typeface="ＭＳ Ｐゴシック" charset="-128"/>
                <a:cs typeface="Calibri"/>
              </a:defRPr>
            </a:lvl1pPr>
            <a:lvl2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609545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1219088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828633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2438176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3600" b="1" dirty="0">
                <a:latin typeface="+mj-lt"/>
              </a:rPr>
              <a:t>The </a:t>
            </a:r>
            <a:r>
              <a:rPr lang="nb-NO" sz="3600" b="1" dirty="0" err="1">
                <a:latin typeface="+mj-lt"/>
              </a:rPr>
              <a:t>value</a:t>
            </a:r>
            <a:r>
              <a:rPr lang="nb-NO" sz="3600" b="1" dirty="0">
                <a:latin typeface="+mj-lt"/>
              </a:rPr>
              <a:t> </a:t>
            </a:r>
            <a:r>
              <a:rPr lang="nb-NO" sz="3600" b="1" dirty="0" err="1">
                <a:latin typeface="+mj-lt"/>
              </a:rPr>
              <a:t>of</a:t>
            </a:r>
            <a:r>
              <a:rPr lang="nb-NO" sz="3600" b="1" dirty="0">
                <a:latin typeface="+mj-lt"/>
              </a:rPr>
              <a:t> </a:t>
            </a:r>
            <a:r>
              <a:rPr lang="nb-NO" sz="3600" b="1" dirty="0" err="1">
                <a:latin typeface="+mj-lt"/>
              </a:rPr>
              <a:t>NOD’s</a:t>
            </a:r>
            <a:r>
              <a:rPr lang="nb-NO" sz="3600" b="1" dirty="0">
                <a:latin typeface="+mj-lt"/>
              </a:rPr>
              <a:t> data</a:t>
            </a:r>
          </a:p>
          <a:p>
            <a:pPr>
              <a:lnSpc>
                <a:spcPct val="150000"/>
              </a:lnSpc>
            </a:pPr>
            <a:r>
              <a:rPr lang="nb-NO" sz="2000" dirty="0">
                <a:solidFill>
                  <a:schemeClr val="bg1"/>
                </a:solidFill>
              </a:rPr>
              <a:t>For </a:t>
            </a:r>
            <a:r>
              <a:rPr lang="nb-NO" sz="2000" dirty="0" err="1">
                <a:solidFill>
                  <a:schemeClr val="bg1"/>
                </a:solidFill>
              </a:rPr>
              <a:t>licensees</a:t>
            </a:r>
            <a:r>
              <a:rPr lang="nb-NO" sz="2000" dirty="0">
                <a:solidFill>
                  <a:schemeClr val="bg1"/>
                </a:solidFill>
              </a:rPr>
              <a:t> and operators </a:t>
            </a:r>
            <a:r>
              <a:rPr lang="nb-NO" sz="2000" dirty="0" err="1">
                <a:solidFill>
                  <a:schemeClr val="bg1"/>
                </a:solidFill>
              </a:rPr>
              <a:t>estimated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annual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economic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return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of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b="1" dirty="0">
                <a:solidFill>
                  <a:schemeClr val="bg1"/>
                </a:solidFill>
              </a:rPr>
              <a:t>1.5 billion NOK </a:t>
            </a:r>
            <a:r>
              <a:rPr lang="nb-NO" sz="2000" dirty="0">
                <a:solidFill>
                  <a:schemeClr val="bg1"/>
                </a:solidFill>
              </a:rPr>
              <a:t>in </a:t>
            </a:r>
            <a:r>
              <a:rPr lang="nb-NO" sz="2000" dirty="0" err="1">
                <a:solidFill>
                  <a:schemeClr val="bg1"/>
                </a:solidFill>
              </a:rPr>
              <a:t>saved</a:t>
            </a:r>
            <a:r>
              <a:rPr lang="nb-NO" sz="2000" dirty="0">
                <a:solidFill>
                  <a:schemeClr val="bg1"/>
                </a:solidFill>
              </a:rPr>
              <a:t> time, </a:t>
            </a:r>
            <a:r>
              <a:rPr lang="nb-NO" sz="2000" dirty="0" err="1">
                <a:solidFill>
                  <a:schemeClr val="bg1"/>
                </a:solidFill>
              </a:rPr>
              <a:t>resources</a:t>
            </a:r>
            <a:r>
              <a:rPr lang="nb-NO" sz="2000" dirty="0">
                <a:solidFill>
                  <a:schemeClr val="bg1"/>
                </a:solidFill>
              </a:rPr>
              <a:t>, </a:t>
            </a:r>
            <a:r>
              <a:rPr lang="nb-NO" sz="2000" dirty="0" err="1">
                <a:solidFill>
                  <a:schemeClr val="bg1"/>
                </a:solidFill>
              </a:rPr>
              <a:t>innovation</a:t>
            </a:r>
            <a:r>
              <a:rPr lang="nb-NO" sz="2000" dirty="0">
                <a:solidFill>
                  <a:schemeClr val="bg1"/>
                </a:solidFill>
              </a:rPr>
              <a:t> (Menon, 2023)</a:t>
            </a:r>
            <a:endParaRPr lang="nb-NO" sz="2000" dirty="0"/>
          </a:p>
        </p:txBody>
      </p:sp>
      <p:sp>
        <p:nvSpPr>
          <p:cNvPr id="10" name="Plassholder for tekst 20">
            <a:extLst>
              <a:ext uri="{FF2B5EF4-FFF2-40B4-BE49-F238E27FC236}">
                <a16:creationId xmlns:a16="http://schemas.microsoft.com/office/drawing/2014/main" id="{4DD5FE83-9A1A-A37C-322E-E27CAFEFF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419" y="288000"/>
            <a:ext cx="3240000" cy="144000"/>
          </a:xfrm>
        </p:spPr>
        <p:txBody>
          <a:bodyPr/>
          <a:lstStyle/>
          <a:p>
            <a:r>
              <a:rPr lang="nb-NO" dirty="0"/>
              <a:t>SOKKELDIREKTORATET </a:t>
            </a:r>
          </a:p>
        </p:txBody>
      </p:sp>
    </p:spTree>
    <p:extLst>
      <p:ext uri="{BB962C8B-B14F-4D97-AF65-F5344CB8AC3E}">
        <p14:creationId xmlns:p14="http://schemas.microsoft.com/office/powerpoint/2010/main" val="421148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57180DBB-FB41-396A-CBED-5AA066F4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79" y="717504"/>
            <a:ext cx="10974773" cy="468000"/>
          </a:xfrm>
        </p:spPr>
        <p:txBody>
          <a:bodyPr/>
          <a:lstStyle/>
          <a:p>
            <a:r>
              <a:rPr lang="nb-NO" sz="3600" spc="300" dirty="0"/>
              <a:t>The </a:t>
            </a:r>
            <a:r>
              <a:rPr lang="nb-NO" sz="3600" spc="300" dirty="0" err="1"/>
              <a:t>value</a:t>
            </a:r>
            <a:r>
              <a:rPr lang="nb-NO" sz="3600" spc="300" dirty="0"/>
              <a:t> </a:t>
            </a:r>
            <a:r>
              <a:rPr lang="nb-NO" sz="3600" spc="300" dirty="0" err="1"/>
              <a:t>of</a:t>
            </a:r>
            <a:r>
              <a:rPr lang="nb-NO" sz="3600" spc="300" dirty="0"/>
              <a:t> </a:t>
            </a:r>
            <a:r>
              <a:rPr lang="nb-NO" sz="3600" spc="300" dirty="0" err="1"/>
              <a:t>the</a:t>
            </a:r>
            <a:r>
              <a:rPr lang="nb-NO" sz="3600" spc="300" dirty="0"/>
              <a:t> </a:t>
            </a:r>
            <a:r>
              <a:rPr lang="nb-NO" sz="3600" spc="300" dirty="0" err="1"/>
              <a:t>NOD’s</a:t>
            </a:r>
            <a:r>
              <a:rPr lang="nb-NO" sz="3600" spc="300" dirty="0"/>
              <a:t> data (Menon, 2023)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CC6011D-D65F-35F5-53F4-391D6D02E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8" t="11956" r="80485" b="36507"/>
          <a:stretch/>
        </p:blipFill>
        <p:spPr>
          <a:xfrm>
            <a:off x="263352" y="1760709"/>
            <a:ext cx="3302589" cy="4730325"/>
          </a:xfrm>
          <a:prstGeom prst="rect">
            <a:avLst/>
          </a:prstGeom>
          <a:ln cap="rnd">
            <a:solidFill>
              <a:schemeClr val="tx1"/>
            </a:solidFill>
          </a:ln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048331A-6CCE-52E4-89DA-0A45EBA16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59" t="447" r="35940" b="-447"/>
          <a:stretch/>
        </p:blipFill>
        <p:spPr bwMode="auto">
          <a:xfrm>
            <a:off x="3587733" y="1484784"/>
            <a:ext cx="2210864" cy="51119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8029457-7553-A196-8249-A8EE78057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5772C-A7F2-374D-A5C6-CA1CDA40CF8F}" type="slidenum">
              <a:rPr lang="en-GB" noProof="0" smtClean="0"/>
              <a:pPr>
                <a:defRPr/>
              </a:pPr>
              <a:t>4</a:t>
            </a:fld>
            <a:endParaRPr lang="en-GB" noProof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87714C-54A3-6146-EAB7-1AAD0BD88CE8}"/>
              </a:ext>
            </a:extLst>
          </p:cNvPr>
          <p:cNvSpPr txBox="1">
            <a:spLocks/>
          </p:cNvSpPr>
          <p:nvPr/>
        </p:nvSpPr>
        <p:spPr>
          <a:xfrm>
            <a:off x="6364288" y="1785312"/>
            <a:ext cx="5384800" cy="4835868"/>
          </a:xfrm>
          <a:prstGeom prst="rect">
            <a:avLst/>
          </a:prstGeom>
        </p:spPr>
        <p:txBody>
          <a:bodyPr/>
          <a:lstStyle>
            <a:lvl1pPr marL="270000" indent="-270000" algn="l" defTabSz="5400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1pPr>
            <a:lvl2pPr marL="54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2pPr>
            <a:lvl3pPr marL="81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3pPr>
            <a:lvl4pPr marL="108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4pPr>
            <a:lvl5pPr marL="135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5pPr>
            <a:lvl6pPr marL="335249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36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80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2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latin typeface="Aptos (light)"/>
              </a:rPr>
              <a:t>«</a:t>
            </a:r>
            <a:r>
              <a:rPr lang="nb-NO" b="1" dirty="0">
                <a:latin typeface="Aptos (light)"/>
              </a:rPr>
              <a:t>NOD data: </a:t>
            </a:r>
            <a:r>
              <a:rPr lang="nb-NO" dirty="0" err="1">
                <a:latin typeface="Aptos (light)"/>
              </a:rPr>
              <a:t>advantageous</a:t>
            </a:r>
            <a:r>
              <a:rPr lang="nb-NO" dirty="0">
                <a:latin typeface="Aptos (light)"/>
              </a:rPr>
              <a:t> for </a:t>
            </a:r>
            <a:r>
              <a:rPr lang="nb-NO" dirty="0" err="1">
                <a:latin typeface="Aptos (light)"/>
              </a:rPr>
              <a:t>the</a:t>
            </a:r>
            <a:r>
              <a:rPr lang="nb-NO" dirty="0">
                <a:latin typeface="Aptos (light)"/>
              </a:rPr>
              <a:t> Norwegian petroleum Industry.»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dirty="0">
              <a:latin typeface="Aptos (light)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latin typeface="Aptos (light)"/>
              </a:rPr>
              <a:t>«</a:t>
            </a:r>
            <a:r>
              <a:rPr lang="nb-NO" b="1" dirty="0" err="1">
                <a:latin typeface="Aptos (light)"/>
              </a:rPr>
              <a:t>NOD’s</a:t>
            </a:r>
            <a:r>
              <a:rPr lang="nb-NO" b="1" dirty="0">
                <a:latin typeface="Aptos (light)"/>
              </a:rPr>
              <a:t> data management: </a:t>
            </a:r>
            <a:r>
              <a:rPr lang="nb-NO" dirty="0" err="1">
                <a:latin typeface="Aptos (light)"/>
              </a:rPr>
              <a:t>described</a:t>
            </a:r>
            <a:r>
              <a:rPr lang="nb-NO" dirty="0">
                <a:latin typeface="Aptos (light)"/>
              </a:rPr>
              <a:t> by </a:t>
            </a:r>
            <a:r>
              <a:rPr lang="nb-NO" dirty="0" err="1">
                <a:latin typeface="Aptos (light)"/>
              </a:rPr>
              <a:t>the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industry</a:t>
            </a:r>
            <a:r>
              <a:rPr lang="nb-NO" dirty="0">
                <a:latin typeface="Aptos (light)"/>
              </a:rPr>
              <a:t> as </a:t>
            </a:r>
            <a:r>
              <a:rPr lang="nb-NO" b="1" dirty="0" err="1">
                <a:latin typeface="Aptos (light)"/>
              </a:rPr>
              <a:t>key</a:t>
            </a:r>
            <a:r>
              <a:rPr lang="nb-NO" b="1" dirty="0">
                <a:latin typeface="Aptos (light)"/>
              </a:rPr>
              <a:t> </a:t>
            </a:r>
            <a:r>
              <a:rPr lang="nb-NO" b="1" dirty="0" err="1">
                <a:latin typeface="Aptos (light)"/>
              </a:rPr>
              <a:t>factor</a:t>
            </a:r>
            <a:r>
              <a:rPr lang="nb-NO" b="1" dirty="0">
                <a:latin typeface="Aptos (light)"/>
              </a:rPr>
              <a:t> </a:t>
            </a:r>
            <a:r>
              <a:rPr lang="nb-NO" dirty="0">
                <a:latin typeface="Aptos (light)"/>
              </a:rPr>
              <a:t>to </a:t>
            </a:r>
            <a:r>
              <a:rPr lang="nb-NO" dirty="0" err="1">
                <a:latin typeface="Aptos (light)"/>
              </a:rPr>
              <a:t>further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development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of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the</a:t>
            </a:r>
            <a:r>
              <a:rPr lang="nb-NO" dirty="0">
                <a:latin typeface="Aptos (light)"/>
              </a:rPr>
              <a:t> Norwegian Petroleum Industry.»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dirty="0">
              <a:latin typeface="Aptos (light)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latin typeface="Aptos (light)"/>
              </a:rPr>
              <a:t>«NOD is </a:t>
            </a:r>
            <a:r>
              <a:rPr lang="nb-NO" dirty="0" err="1">
                <a:latin typeface="Aptos (light)"/>
              </a:rPr>
              <a:t>expected</a:t>
            </a:r>
            <a:r>
              <a:rPr lang="nb-NO" dirty="0">
                <a:latin typeface="Aptos (light)"/>
              </a:rPr>
              <a:t> to play a </a:t>
            </a:r>
            <a:r>
              <a:rPr lang="nb-NO" dirty="0" err="1">
                <a:latin typeface="Aptos (light)"/>
              </a:rPr>
              <a:t>significant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role</a:t>
            </a:r>
            <a:r>
              <a:rPr lang="nb-NO" dirty="0">
                <a:latin typeface="Aptos (light)"/>
              </a:rPr>
              <a:t> in </a:t>
            </a:r>
            <a:r>
              <a:rPr lang="nb-NO" b="1" dirty="0" err="1">
                <a:latin typeface="Aptos (light)"/>
              </a:rPr>
              <a:t>facilitating</a:t>
            </a:r>
            <a:r>
              <a:rPr lang="nb-NO" b="1" dirty="0">
                <a:latin typeface="Aptos (light)"/>
              </a:rPr>
              <a:t> and </a:t>
            </a:r>
            <a:r>
              <a:rPr lang="nb-NO" b="1" dirty="0" err="1">
                <a:latin typeface="Aptos (light)"/>
              </a:rPr>
              <a:t>contributing</a:t>
            </a:r>
            <a:r>
              <a:rPr lang="nb-NO" b="1" dirty="0">
                <a:latin typeface="Aptos (light)"/>
              </a:rPr>
              <a:t> to a more </a:t>
            </a:r>
            <a:r>
              <a:rPr lang="nb-NO" b="1" dirty="0" err="1">
                <a:latin typeface="Aptos (light)"/>
              </a:rPr>
              <a:t>speedy</a:t>
            </a:r>
            <a:r>
              <a:rPr lang="nb-NO" b="1" dirty="0">
                <a:latin typeface="Aptos (light)"/>
              </a:rPr>
              <a:t> </a:t>
            </a:r>
            <a:r>
              <a:rPr lang="nb-NO" b="1" dirty="0" err="1">
                <a:latin typeface="Aptos (light)"/>
              </a:rPr>
              <a:t>development</a:t>
            </a:r>
            <a:r>
              <a:rPr lang="nb-NO" b="1" dirty="0">
                <a:latin typeface="Aptos (light)"/>
              </a:rPr>
              <a:t> </a:t>
            </a:r>
            <a:r>
              <a:rPr lang="nb-NO" b="1" dirty="0" err="1">
                <a:latin typeface="Aptos (light)"/>
              </a:rPr>
              <a:t>of</a:t>
            </a:r>
            <a:r>
              <a:rPr lang="nb-NO" b="1" dirty="0">
                <a:latin typeface="Aptos (light)"/>
              </a:rPr>
              <a:t> </a:t>
            </a:r>
            <a:r>
              <a:rPr lang="nb-NO" b="1" dirty="0" err="1">
                <a:latin typeface="Aptos (light)"/>
              </a:rPr>
              <a:t>new</a:t>
            </a:r>
            <a:r>
              <a:rPr lang="nb-NO" b="1" dirty="0">
                <a:latin typeface="Aptos (light)"/>
              </a:rPr>
              <a:t> </a:t>
            </a:r>
            <a:r>
              <a:rPr lang="nb-NO" b="1" dirty="0" err="1">
                <a:latin typeface="Aptos (light)"/>
              </a:rPr>
              <a:t>industries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on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the</a:t>
            </a:r>
            <a:r>
              <a:rPr lang="nb-NO" dirty="0">
                <a:latin typeface="Aptos (light)"/>
              </a:rPr>
              <a:t> </a:t>
            </a:r>
            <a:r>
              <a:rPr lang="nb-NO" dirty="0" err="1">
                <a:latin typeface="Aptos (light)"/>
              </a:rPr>
              <a:t>continental</a:t>
            </a:r>
            <a:r>
              <a:rPr lang="nb-NO" dirty="0">
                <a:latin typeface="Aptos (light)"/>
              </a:rPr>
              <a:t> shelf.»</a:t>
            </a:r>
          </a:p>
        </p:txBody>
      </p:sp>
      <p:sp>
        <p:nvSpPr>
          <p:cNvPr id="9" name="Plassholder for tekst 20">
            <a:extLst>
              <a:ext uri="{FF2B5EF4-FFF2-40B4-BE49-F238E27FC236}">
                <a16:creationId xmlns:a16="http://schemas.microsoft.com/office/drawing/2014/main" id="{AB773F80-A078-7FB4-A187-6B28AC2A06E3}"/>
              </a:ext>
            </a:extLst>
          </p:cNvPr>
          <p:cNvSpPr txBox="1">
            <a:spLocks/>
          </p:cNvSpPr>
          <p:nvPr/>
        </p:nvSpPr>
        <p:spPr>
          <a:xfrm>
            <a:off x="665419" y="288000"/>
            <a:ext cx="3240000" cy="144000"/>
          </a:xfrm>
          <a:prstGeom prst="rect">
            <a:avLst/>
          </a:prstGeom>
        </p:spPr>
        <p:txBody>
          <a:bodyPr/>
          <a:lstStyle>
            <a:lvl1pPr marL="270000" indent="-270000" algn="l" defTabSz="5400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1pPr>
            <a:lvl2pPr marL="54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2pPr>
            <a:lvl3pPr marL="81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3pPr>
            <a:lvl4pPr marL="108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4pPr>
            <a:lvl5pPr marL="135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5pPr>
            <a:lvl6pPr marL="335249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36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80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2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900">
                <a:latin typeface="Aptos (light)"/>
              </a:rPr>
              <a:t>SOKKELDIREKTORATET </a:t>
            </a:r>
            <a:endParaRPr lang="nb-NO" sz="900" dirty="0">
              <a:latin typeface="Aptos (light)"/>
            </a:endParaRPr>
          </a:p>
        </p:txBody>
      </p:sp>
    </p:spTree>
    <p:extLst>
      <p:ext uri="{BB962C8B-B14F-4D97-AF65-F5344CB8AC3E}">
        <p14:creationId xmlns:p14="http://schemas.microsoft.com/office/powerpoint/2010/main" val="2030854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8">
            <a:extLst>
              <a:ext uri="{FF2B5EF4-FFF2-40B4-BE49-F238E27FC236}">
                <a16:creationId xmlns:a16="http://schemas.microsoft.com/office/drawing/2014/main" id="{AA9CC52A-9F08-7A81-B9E3-FF14769F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48" y="4797153"/>
            <a:ext cx="2435085" cy="1808746"/>
          </a:xfrm>
          <a:prstGeom prst="rect">
            <a:avLst/>
          </a:prstGeom>
        </p:spPr>
      </p:pic>
      <p:pic>
        <p:nvPicPr>
          <p:cNvPr id="18" name="Plassholder for innhold 6">
            <a:extLst>
              <a:ext uri="{FF2B5EF4-FFF2-40B4-BE49-F238E27FC236}">
                <a16:creationId xmlns:a16="http://schemas.microsoft.com/office/drawing/2014/main" id="{E8D3557C-7092-42D6-A1BF-09AE5D7172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49" y="2854211"/>
            <a:ext cx="2435086" cy="1689335"/>
          </a:xfrm>
          <a:prstGeom prst="rect">
            <a:avLst/>
          </a:prstGeom>
        </p:spPr>
      </p:pic>
      <p:sp>
        <p:nvSpPr>
          <p:cNvPr id="16" name="Tittel 1">
            <a:extLst>
              <a:ext uri="{FF2B5EF4-FFF2-40B4-BE49-F238E27FC236}">
                <a16:creationId xmlns:a16="http://schemas.microsoft.com/office/drawing/2014/main" id="{E7A3FB99-8024-4BD8-A1B8-AD4C241FBE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0207" y="1869409"/>
            <a:ext cx="6116433" cy="9461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GB" sz="2000" spc="300" dirty="0"/>
              <a:t>Opening the Norwegian shelf for mineral activities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70A1549-25FB-4E0A-8C82-289C5810CFDC}"/>
              </a:ext>
            </a:extLst>
          </p:cNvPr>
          <p:cNvSpPr txBox="1"/>
          <p:nvPr/>
        </p:nvSpPr>
        <p:spPr>
          <a:xfrm>
            <a:off x="7176120" y="3443769"/>
            <a:ext cx="3951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(light)"/>
              </a:rPr>
              <a:t>Mapping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FC5B0207-926A-4674-B983-80834F291809}"/>
              </a:ext>
            </a:extLst>
          </p:cNvPr>
          <p:cNvSpPr txBox="1"/>
          <p:nvPr/>
        </p:nvSpPr>
        <p:spPr>
          <a:xfrm>
            <a:off x="8193181" y="4472089"/>
            <a:ext cx="336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(light)"/>
              </a:rPr>
              <a:t>Resource assessment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6ECB876-2E4E-475A-8FE3-DF321DCCD39B}"/>
              </a:ext>
            </a:extLst>
          </p:cNvPr>
          <p:cNvSpPr txBox="1"/>
          <p:nvPr/>
        </p:nvSpPr>
        <p:spPr>
          <a:xfrm>
            <a:off x="8176662" y="5621729"/>
            <a:ext cx="323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(light)"/>
              </a:rPr>
              <a:t>Impact assessment</a:t>
            </a:r>
          </a:p>
        </p:txBody>
      </p:sp>
      <p:sp>
        <p:nvSpPr>
          <p:cNvPr id="6" name="Plassholder for lysbildenummer 3">
            <a:extLst>
              <a:ext uri="{FF2B5EF4-FFF2-40B4-BE49-F238E27FC236}">
                <a16:creationId xmlns:a16="http://schemas.microsoft.com/office/drawing/2014/main" id="{E6EAA991-006A-F059-9CE2-7603E801A420}"/>
              </a:ext>
            </a:extLst>
          </p:cNvPr>
          <p:cNvSpPr txBox="1">
            <a:spLocks/>
          </p:cNvSpPr>
          <p:nvPr/>
        </p:nvSpPr>
        <p:spPr>
          <a:xfrm>
            <a:off x="11208568" y="288000"/>
            <a:ext cx="540520" cy="144000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nn-NO"/>
            </a:defPPr>
            <a:lvl1pPr algn="l" defTabSz="60954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609545" algn="l" defTabSz="60954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219088" algn="l" defTabSz="60954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828633" algn="l" defTabSz="60954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438176" algn="l" defTabSz="60954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047721" algn="l" defTabSz="60954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3657265" algn="l" defTabSz="60954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4266808" algn="l" defTabSz="60954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4876353" algn="l" defTabSz="60954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r" defTabSz="60954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charset="-128"/>
              </a:rPr>
              <a:t>S</a:t>
            </a:r>
            <a:fld id="{C588D286-E44A-F344-AC03-AA90C50A06B2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BFBFD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charset="-128"/>
              </a:rPr>
              <a:pPr marL="0" marR="0" lvl="0" indent="0" algn="r" defTabSz="60954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BFBFD"/>
              </a:solidFill>
              <a:effectLst/>
              <a:uLnTx/>
              <a:uFillTx/>
              <a:latin typeface="Aptos Light" panose="020B0004020202020204" pitchFamily="34" charset="0"/>
              <a:ea typeface="ＭＳ Ｐゴシック" charset="-128"/>
            </a:endParaRPr>
          </a:p>
        </p:txBody>
      </p:sp>
      <p:sp>
        <p:nvSpPr>
          <p:cNvPr id="3" name="Tittel 4">
            <a:extLst>
              <a:ext uri="{FF2B5EF4-FFF2-40B4-BE49-F238E27FC236}">
                <a16:creationId xmlns:a16="http://schemas.microsoft.com/office/drawing/2014/main" id="{6F26EFAA-7C0D-756C-6B04-664D40B83254}"/>
              </a:ext>
            </a:extLst>
          </p:cNvPr>
          <p:cNvSpPr txBox="1">
            <a:spLocks/>
          </p:cNvSpPr>
          <p:nvPr/>
        </p:nvSpPr>
        <p:spPr bwMode="auto">
          <a:xfrm>
            <a:off x="293355" y="1958846"/>
            <a:ext cx="4434493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algn="l" defTabSz="5400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0" kern="1200" cap="none" spc="0" baseline="0">
                <a:solidFill>
                  <a:schemeClr val="bg2"/>
                </a:solidFill>
                <a:latin typeface="+mj-lt"/>
                <a:ea typeface="ＭＳ Ｐゴシック" charset="-128"/>
                <a:cs typeface="Calibri"/>
              </a:defRPr>
            </a:lvl1pPr>
            <a:lvl2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609545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1219088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828633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2438176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spc="300" dirty="0"/>
              <a:t>Growing interest in storing CO</a:t>
            </a:r>
            <a:r>
              <a:rPr lang="en-GB" sz="2000" spc="300" baseline="-25000" dirty="0"/>
              <a:t>2 </a:t>
            </a:r>
            <a:r>
              <a:rPr lang="en-GB" sz="2000" spc="300" dirty="0"/>
              <a:t>on the Norwegian shelf</a:t>
            </a:r>
          </a:p>
        </p:txBody>
      </p:sp>
      <p:pic>
        <p:nvPicPr>
          <p:cNvPr id="8" name="Bilde 7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10D3D033-011E-72BF-947B-F63F09F56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55" y="2776243"/>
            <a:ext cx="4434493" cy="382965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A97B058-11DB-5A37-1A8B-82132D8F4027}"/>
              </a:ext>
            </a:extLst>
          </p:cNvPr>
          <p:cNvSpPr txBox="1">
            <a:spLocks/>
          </p:cNvSpPr>
          <p:nvPr/>
        </p:nvSpPr>
        <p:spPr bwMode="auto">
          <a:xfrm>
            <a:off x="47328" y="476672"/>
            <a:ext cx="1162975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defTabSz="5400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0" kern="1200" cap="none" spc="0" baseline="0">
                <a:solidFill>
                  <a:schemeClr val="bg2"/>
                </a:solidFill>
                <a:latin typeface="+mj-lt"/>
                <a:ea typeface="ＭＳ Ｐゴシック" charset="-128"/>
                <a:cs typeface="Calibri"/>
              </a:defRPr>
            </a:lvl1pPr>
            <a:lvl2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609545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1219088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828633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2438176" algn="l" defTabSz="609545" rtl="0" eaLnBrk="1" fontAlgn="base" hangingPunct="1">
              <a:lnSpc>
                <a:spcPts val="4533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600" spc="300" dirty="0"/>
              <a:t>Developing a regulatory framework for new data</a:t>
            </a:r>
          </a:p>
        </p:txBody>
      </p:sp>
      <p:sp>
        <p:nvSpPr>
          <p:cNvPr id="12" name="Plassholder for tekst 20">
            <a:extLst>
              <a:ext uri="{FF2B5EF4-FFF2-40B4-BE49-F238E27FC236}">
                <a16:creationId xmlns:a16="http://schemas.microsoft.com/office/drawing/2014/main" id="{938DA5F0-38FC-A57B-5139-3A174B9B0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419" y="288000"/>
            <a:ext cx="3240000" cy="144000"/>
          </a:xfrm>
        </p:spPr>
        <p:txBody>
          <a:bodyPr/>
          <a:lstStyle/>
          <a:p>
            <a:r>
              <a:rPr lang="nb-NO" dirty="0"/>
              <a:t>SOKKELDIREKTORATET </a:t>
            </a:r>
          </a:p>
        </p:txBody>
      </p:sp>
    </p:spTree>
    <p:extLst>
      <p:ext uri="{BB962C8B-B14F-4D97-AF65-F5344CB8AC3E}">
        <p14:creationId xmlns:p14="http://schemas.microsoft.com/office/powerpoint/2010/main" val="210219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FB210894-ABC6-4211-B579-E57844D1E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88075"/>
              </p:ext>
            </p:extLst>
          </p:nvPr>
        </p:nvGraphicFramePr>
        <p:xfrm>
          <a:off x="-387832" y="688089"/>
          <a:ext cx="12134290" cy="5549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045500-AA87-4ED4-94FA-79C7BB2F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4112" y="44624"/>
            <a:ext cx="540520" cy="144000"/>
          </a:xfrm>
        </p:spPr>
        <p:txBody>
          <a:bodyPr/>
          <a:lstStyle/>
          <a:p>
            <a:pPr>
              <a:defRPr/>
            </a:pPr>
            <a:fld id="{FDB5772C-A7F2-374D-A5C6-CA1CDA40CF8F}" type="slidenum">
              <a:rPr lang="en-GB" noProof="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9568276-0666-8A0F-4F6B-A03F6D30CC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15512"/>
            <a:ext cx="3027446" cy="739660"/>
          </a:xfrm>
          <a:prstGeom prst="rect">
            <a:avLst/>
          </a:prstGeom>
        </p:spPr>
      </p:pic>
      <p:sp>
        <p:nvSpPr>
          <p:cNvPr id="10" name="Plassholder for tekst 20">
            <a:extLst>
              <a:ext uri="{FF2B5EF4-FFF2-40B4-BE49-F238E27FC236}">
                <a16:creationId xmlns:a16="http://schemas.microsoft.com/office/drawing/2014/main" id="{03F7935B-BB04-4D47-ED65-EEBC005934D2}"/>
              </a:ext>
            </a:extLst>
          </p:cNvPr>
          <p:cNvSpPr txBox="1">
            <a:spLocks/>
          </p:cNvSpPr>
          <p:nvPr/>
        </p:nvSpPr>
        <p:spPr>
          <a:xfrm>
            <a:off x="665419" y="288000"/>
            <a:ext cx="3240000" cy="144000"/>
          </a:xfrm>
          <a:prstGeom prst="rect">
            <a:avLst/>
          </a:prstGeom>
        </p:spPr>
        <p:txBody>
          <a:bodyPr/>
          <a:lstStyle>
            <a:lvl1pPr marL="270000" indent="-270000" algn="l" defTabSz="5400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1pPr>
            <a:lvl2pPr marL="54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2pPr>
            <a:lvl3pPr marL="81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3pPr>
            <a:lvl4pPr marL="108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4pPr>
            <a:lvl5pPr marL="135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5pPr>
            <a:lvl6pPr marL="335249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36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80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2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900"/>
              <a:t>SOKKELDIREKTORATET </a:t>
            </a:r>
            <a:endParaRPr lang="nb-NO" sz="900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FD818E89-0753-D751-3923-080278F83EF7}"/>
              </a:ext>
            </a:extLst>
          </p:cNvPr>
          <p:cNvCxnSpPr/>
          <p:nvPr/>
        </p:nvCxnSpPr>
        <p:spPr>
          <a:xfrm>
            <a:off x="5087888" y="3038948"/>
            <a:ext cx="0" cy="201622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ikebent trekant 13">
            <a:extLst>
              <a:ext uri="{FF2B5EF4-FFF2-40B4-BE49-F238E27FC236}">
                <a16:creationId xmlns:a16="http://schemas.microsoft.com/office/drawing/2014/main" id="{0B5BDBEA-BE0B-C48A-0862-03A9ABBC1CD7}"/>
              </a:ext>
            </a:extLst>
          </p:cNvPr>
          <p:cNvSpPr/>
          <p:nvPr/>
        </p:nvSpPr>
        <p:spPr>
          <a:xfrm>
            <a:off x="4871862" y="5157192"/>
            <a:ext cx="144014" cy="144016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>
              <a:solidFill>
                <a:schemeClr val="bg2"/>
              </a:solidFill>
            </a:endParaRPr>
          </a:p>
        </p:txBody>
      </p:sp>
      <p:sp>
        <p:nvSpPr>
          <p:cNvPr id="15" name="Likebent trekant 14">
            <a:extLst>
              <a:ext uri="{FF2B5EF4-FFF2-40B4-BE49-F238E27FC236}">
                <a16:creationId xmlns:a16="http://schemas.microsoft.com/office/drawing/2014/main" id="{9AF274A7-73AD-C656-346B-9135211B86C8}"/>
              </a:ext>
            </a:extLst>
          </p:cNvPr>
          <p:cNvSpPr/>
          <p:nvPr/>
        </p:nvSpPr>
        <p:spPr>
          <a:xfrm>
            <a:off x="4727848" y="5301208"/>
            <a:ext cx="144014" cy="144016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9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97958F4-0F48-9531-F9D6-64246E4FC865}"/>
              </a:ext>
            </a:extLst>
          </p:cNvPr>
          <p:cNvSpPr/>
          <p:nvPr/>
        </p:nvSpPr>
        <p:spPr>
          <a:xfrm>
            <a:off x="7680176" y="0"/>
            <a:ext cx="4511824" cy="6858000"/>
          </a:xfrm>
          <a:prstGeom prst="rect">
            <a:avLst/>
          </a:prstGeom>
          <a:solidFill>
            <a:srgbClr val="EEC4AC">
              <a:alpha val="8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>
              <a:solidFill>
                <a:schemeClr val="bg2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56C53CC-2E24-D986-030C-1D797CFCE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185209"/>
              </p:ext>
            </p:extLst>
          </p:nvPr>
        </p:nvGraphicFramePr>
        <p:xfrm>
          <a:off x="-497453" y="1248174"/>
          <a:ext cx="8492384" cy="4945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EBB2AB6-5099-FD54-7EC4-C95549F0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667089"/>
            <a:ext cx="11009974" cy="615553"/>
          </a:xfrm>
        </p:spPr>
        <p:txBody>
          <a:bodyPr/>
          <a:lstStyle/>
          <a:p>
            <a:r>
              <a:rPr lang="nb-NO" sz="3600" spc="300" dirty="0"/>
              <a:t>DISKOS a </a:t>
            </a:r>
            <a:r>
              <a:rPr lang="nb-NO" sz="3600" spc="300" dirty="0" err="1"/>
              <a:t>collaborative</a:t>
            </a:r>
            <a:r>
              <a:rPr lang="nb-NO" sz="3600" spc="300" dirty="0"/>
              <a:t> </a:t>
            </a:r>
            <a:r>
              <a:rPr lang="nb-NO" sz="3600" spc="300" dirty="0" err="1"/>
              <a:t>initiative</a:t>
            </a:r>
            <a:endParaRPr lang="nb-NO" sz="3600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6E13B-BD6F-08BF-3C46-AD0E48869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F21178-C13D-41E3-BBBB-87B396F6379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765DE490-34A7-71E6-1E24-11AE52918B1C}"/>
              </a:ext>
            </a:extLst>
          </p:cNvPr>
          <p:cNvSpPr txBox="1"/>
          <p:nvPr/>
        </p:nvSpPr>
        <p:spPr>
          <a:xfrm>
            <a:off x="9233" y="1727283"/>
            <a:ext cx="237445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r>
              <a:rPr lang="nb-NO" sz="2800" dirty="0">
                <a:solidFill>
                  <a:schemeClr val="bg1"/>
                </a:solidFill>
                <a:latin typeface="Aptos (light)"/>
              </a:rPr>
              <a:t>DISKOS</a:t>
            </a:r>
            <a:r>
              <a:rPr lang="nb-NO" sz="2800" b="1" dirty="0">
                <a:solidFill>
                  <a:schemeClr val="bg1"/>
                </a:solidFill>
                <a:latin typeface="Aptos (light)"/>
              </a:rPr>
              <a:t> operator</a:t>
            </a:r>
          </a:p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endParaRPr lang="nb-NO" sz="3600" b="1" dirty="0">
              <a:solidFill>
                <a:srgbClr val="0E7782">
                  <a:lumMod val="50000"/>
                </a:srgbClr>
              </a:solidFill>
              <a:latin typeface="Aptos (light)"/>
            </a:endParaRPr>
          </a:p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endParaRPr lang="nb-NO" sz="3600" b="1" dirty="0">
              <a:solidFill>
                <a:srgbClr val="0E7782">
                  <a:lumMod val="50000"/>
                </a:srgbClr>
              </a:solidFill>
              <a:latin typeface="Aptos (light)"/>
            </a:endParaRPr>
          </a:p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chemeClr val="bg1"/>
                </a:solidFill>
                <a:latin typeface="Aptos (light)"/>
              </a:rPr>
              <a:t>NOD</a:t>
            </a:r>
          </a:p>
          <a:p>
            <a:pPr marL="285750" indent="-285750" defTabSz="60954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ptos (light)"/>
              </a:rPr>
              <a:t>Administrator</a:t>
            </a:r>
          </a:p>
          <a:p>
            <a:pPr marL="285750" indent="-285750" defTabSz="60954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ptos (light)"/>
              </a:rPr>
              <a:t>Regulator</a:t>
            </a:r>
          </a:p>
          <a:p>
            <a:pPr marL="285750" indent="-285750" defTabSz="60954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ptos (light)"/>
              </a:rPr>
              <a:t>Legal </a:t>
            </a:r>
            <a:r>
              <a:rPr lang="nb-NO" sz="1600" dirty="0" err="1">
                <a:solidFill>
                  <a:schemeClr val="bg1"/>
                </a:solidFill>
                <a:latin typeface="Aptos (light)"/>
              </a:rPr>
              <a:t>responsibility</a:t>
            </a:r>
            <a:endParaRPr lang="nb-NO" sz="1600" dirty="0">
              <a:solidFill>
                <a:schemeClr val="bg1"/>
              </a:solidFill>
              <a:latin typeface="Aptos (light)"/>
            </a:endParaRPr>
          </a:p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endParaRPr lang="nb-NO" sz="3600" b="1" dirty="0">
              <a:solidFill>
                <a:schemeClr val="bg1"/>
              </a:solidFill>
              <a:latin typeface="Aptos (light)"/>
            </a:endParaRPr>
          </a:p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endParaRPr lang="nb-NO" sz="3000" b="1" dirty="0">
              <a:solidFill>
                <a:schemeClr val="bg1"/>
              </a:solidFill>
              <a:latin typeface="Aptos (light)"/>
            </a:endParaRPr>
          </a:p>
          <a:p>
            <a:pPr defTabSz="609545" fontAlgn="base">
              <a:spcBef>
                <a:spcPct val="0"/>
              </a:spcBef>
              <a:spcAft>
                <a:spcPct val="0"/>
              </a:spcAft>
            </a:pPr>
            <a:r>
              <a:rPr lang="nb-NO" sz="2800" dirty="0">
                <a:solidFill>
                  <a:schemeClr val="bg1"/>
                </a:solidFill>
                <a:latin typeface="Aptos (light)"/>
              </a:rPr>
              <a:t>DISKOS</a:t>
            </a:r>
            <a:r>
              <a:rPr lang="nb-NO" sz="2800" b="1" dirty="0">
                <a:solidFill>
                  <a:schemeClr val="bg1"/>
                </a:solidFill>
                <a:latin typeface="Aptos (light)"/>
              </a:rPr>
              <a:t> members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AE38F911-9CE2-3872-A518-AE71A352A5BD}"/>
              </a:ext>
            </a:extLst>
          </p:cNvPr>
          <p:cNvSpPr txBox="1">
            <a:spLocks/>
          </p:cNvSpPr>
          <p:nvPr/>
        </p:nvSpPr>
        <p:spPr>
          <a:xfrm>
            <a:off x="7680176" y="620688"/>
            <a:ext cx="4511824" cy="5078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2120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49808" indent="-17373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8872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Rubik Light" pitchFamily="2" charset="-79"/>
              <a:buChar char="—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Rubik Light" pitchFamily="2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3600" b="1" dirty="0">
                <a:solidFill>
                  <a:sysClr val="windowText" lastClr="000000"/>
                </a:solidFill>
                <a:latin typeface="Calibri"/>
                <a:ea typeface="ＭＳ Ｐゴシック" charset="-128"/>
                <a:cs typeface="+mn-cs"/>
              </a:rPr>
              <a:t>DISKOS NDR</a:t>
            </a:r>
          </a:p>
          <a:p>
            <a:pPr marL="0" indent="0" algn="r">
              <a:buNone/>
            </a:pPr>
            <a:endParaRPr lang="en-GB" sz="2000" b="1" dirty="0">
              <a:solidFill>
                <a:sysClr val="windowText" lastClr="000000"/>
              </a:solidFill>
            </a:endParaRPr>
          </a:p>
          <a:p>
            <a:pPr marL="0" indent="0" algn="r">
              <a:buNone/>
            </a:pPr>
            <a:r>
              <a:rPr lang="en-GB" sz="2000" b="1" dirty="0">
                <a:solidFill>
                  <a:sysClr val="windowText" lastClr="000000"/>
                </a:solidFill>
              </a:rPr>
              <a:t>NOD’s National Data Repository (NDR) for exploration and production-related information from the NCS since 1995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br>
              <a:rPr lang="en-GB" sz="2000" dirty="0">
                <a:solidFill>
                  <a:sysClr val="windowText" lastClr="000000"/>
                </a:solidFill>
              </a:rPr>
            </a:br>
            <a:endParaRPr lang="en-GB" sz="2000" dirty="0">
              <a:solidFill>
                <a:sysClr val="windowText" lastClr="000000"/>
              </a:solidFill>
            </a:endParaRPr>
          </a:p>
          <a:p>
            <a:pPr marL="0" indent="0" algn="r">
              <a:buNone/>
            </a:pPr>
            <a:endParaRPr lang="en-GB" sz="2000" dirty="0">
              <a:solidFill>
                <a:sysClr val="windowText" lastClr="000000"/>
              </a:solidFill>
            </a:endParaRPr>
          </a:p>
          <a:p>
            <a:pPr algn="r">
              <a:buClrTx/>
            </a:pPr>
            <a:r>
              <a:rPr lang="en-GB" sz="1600" dirty="0">
                <a:solidFill>
                  <a:sysClr val="windowText" lastClr="000000"/>
                </a:solidFill>
              </a:rPr>
              <a:t>NOD’s external archive</a:t>
            </a:r>
          </a:p>
          <a:p>
            <a:pPr algn="r">
              <a:buClrTx/>
            </a:pPr>
            <a:endParaRPr lang="en-GB" sz="1600" dirty="0">
              <a:solidFill>
                <a:sysClr val="windowText" lastClr="000000"/>
              </a:solidFill>
            </a:endParaRPr>
          </a:p>
          <a:p>
            <a:pPr algn="r">
              <a:buClrTx/>
            </a:pPr>
            <a:r>
              <a:rPr lang="en-GB" sz="1600" dirty="0">
                <a:solidFill>
                  <a:sysClr val="windowText" lastClr="000000"/>
                </a:solidFill>
              </a:rPr>
              <a:t>S</a:t>
            </a:r>
            <a:r>
              <a:rPr lang="en-GB" sz="1600" baseline="0" noProof="0" dirty="0" err="1">
                <a:solidFill>
                  <a:sysClr val="windowText" lastClr="000000"/>
                </a:solidFill>
              </a:rPr>
              <a:t>ystem</a:t>
            </a:r>
            <a:r>
              <a:rPr lang="en-GB" sz="1600" baseline="0" noProof="0" dirty="0">
                <a:solidFill>
                  <a:sysClr val="windowText" lastClr="000000"/>
                </a:solidFill>
              </a:rPr>
              <a:t> for sharing data for all DISKOS members</a:t>
            </a:r>
          </a:p>
          <a:p>
            <a:pPr marL="952445" lvl="1" indent="-342900" algn="r">
              <a:buClrTx/>
              <a:buFont typeface="Wingdings" panose="05000000000000000000" pitchFamily="2" charset="2"/>
              <a:buChar char="§"/>
            </a:pPr>
            <a:endParaRPr lang="en-GB" sz="1600" dirty="0">
              <a:solidFill>
                <a:sysClr val="windowText" lastClr="000000"/>
              </a:solidFill>
            </a:endParaRPr>
          </a:p>
          <a:p>
            <a:pPr algn="r">
              <a:buClrTx/>
            </a:pPr>
            <a:r>
              <a:rPr lang="en-US" sz="1600" dirty="0">
                <a:solidFill>
                  <a:sysClr val="windowText" lastClr="000000"/>
                </a:solidFill>
              </a:rPr>
              <a:t>Data is available through secure access 24/7</a:t>
            </a:r>
          </a:p>
          <a:p>
            <a:pPr algn="r">
              <a:buClrTx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algn="r">
              <a:buClrTx/>
            </a:pPr>
            <a:r>
              <a:rPr lang="en-GB" sz="1600" dirty="0" err="1">
                <a:solidFill>
                  <a:sysClr val="windowText" lastClr="000000"/>
                </a:solidFill>
              </a:rPr>
              <a:t>Diskos</a:t>
            </a:r>
            <a:r>
              <a:rPr lang="en-GB" sz="1600" dirty="0">
                <a:solidFill>
                  <a:sysClr val="windowText" lastClr="000000"/>
                </a:solidFill>
              </a:rPr>
              <a:t> is currently operated by Landmark while </a:t>
            </a:r>
            <a:r>
              <a:rPr lang="en-GB" sz="1600" dirty="0" err="1">
                <a:solidFill>
                  <a:sysClr val="windowText" lastClr="000000"/>
                </a:solidFill>
              </a:rPr>
              <a:t>Kadme</a:t>
            </a:r>
            <a:r>
              <a:rPr lang="en-GB" sz="1600" dirty="0">
                <a:solidFill>
                  <a:sysClr val="windowText" lastClr="000000"/>
                </a:solidFill>
              </a:rPr>
              <a:t> operates the Trade module</a:t>
            </a:r>
          </a:p>
          <a:p>
            <a:pPr algn="r">
              <a:buClrTx/>
            </a:pPr>
            <a:endParaRPr lang="en-GB" sz="1600" dirty="0"/>
          </a:p>
          <a:p>
            <a:endParaRPr lang="en-GB" sz="1600" dirty="0"/>
          </a:p>
          <a:p>
            <a:endParaRPr lang="en-GB" dirty="0"/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9AE87029-DDBF-7FD5-91AB-1687C07416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2234" y="44624"/>
            <a:ext cx="662438" cy="65962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7439CF7-9ACD-4F4D-E783-D1B8E23D2B14}"/>
              </a:ext>
            </a:extLst>
          </p:cNvPr>
          <p:cNvSpPr txBox="1"/>
          <p:nvPr/>
        </p:nvSpPr>
        <p:spPr>
          <a:xfrm>
            <a:off x="2116890" y="5969076"/>
            <a:ext cx="6385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b-NO" sz="1600" dirty="0" err="1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Use</a:t>
            </a:r>
            <a:r>
              <a:rPr lang="nb-NO" sz="1600" dirty="0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 </a:t>
            </a:r>
            <a:r>
              <a:rPr lang="nb-NO" sz="1600" dirty="0" err="1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of</a:t>
            </a:r>
            <a:r>
              <a:rPr lang="nb-NO" sz="1600" dirty="0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 data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Value </a:t>
            </a:r>
            <a:r>
              <a:rPr lang="nb-NO" sz="1600" dirty="0" err="1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creation</a:t>
            </a:r>
            <a:endParaRPr lang="nb-NO" sz="1600" dirty="0">
              <a:solidFill>
                <a:schemeClr val="bg1"/>
              </a:solidFill>
              <a:latin typeface="Aptos (light)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b-NO" sz="1600" dirty="0" err="1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Contributers</a:t>
            </a:r>
            <a:endParaRPr lang="nb-NO" sz="1600" dirty="0">
              <a:solidFill>
                <a:schemeClr val="bg1"/>
              </a:solidFill>
              <a:latin typeface="Aptos (light)"/>
              <a:ea typeface="+mn-ea"/>
              <a:cs typeface="+mn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1B23A2B-6CD8-190A-8DBD-A75D4BB6656A}"/>
              </a:ext>
            </a:extLst>
          </p:cNvPr>
          <p:cNvSpPr txBox="1"/>
          <p:nvPr/>
        </p:nvSpPr>
        <p:spPr>
          <a:xfrm>
            <a:off x="5206926" y="1800254"/>
            <a:ext cx="21492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DB </a:t>
            </a:r>
            <a:r>
              <a:rPr lang="nb-NO" sz="1600" dirty="0" err="1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operation</a:t>
            </a:r>
            <a:endParaRPr lang="nb-NO" sz="1600" dirty="0">
              <a:solidFill>
                <a:schemeClr val="bg1"/>
              </a:solidFill>
              <a:latin typeface="Aptos (light)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Technology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b-NO" sz="1600" dirty="0" err="1">
                <a:solidFill>
                  <a:schemeClr val="bg1"/>
                </a:solidFill>
                <a:latin typeface="Aptos (light)"/>
                <a:ea typeface="+mn-ea"/>
                <a:cs typeface="+mn-cs"/>
              </a:rPr>
              <a:t>Implementation</a:t>
            </a:r>
            <a:endParaRPr lang="nb-NO" sz="1600" dirty="0">
              <a:solidFill>
                <a:schemeClr val="bg1"/>
              </a:solidFill>
              <a:latin typeface="Aptos (light)"/>
              <a:ea typeface="+mn-ea"/>
              <a:cs typeface="+mn-cs"/>
            </a:endParaRPr>
          </a:p>
        </p:txBody>
      </p:sp>
      <p:sp>
        <p:nvSpPr>
          <p:cNvPr id="14" name="Plassholder for tekst 20">
            <a:extLst>
              <a:ext uri="{FF2B5EF4-FFF2-40B4-BE49-F238E27FC236}">
                <a16:creationId xmlns:a16="http://schemas.microsoft.com/office/drawing/2014/main" id="{593F6D79-288C-9F70-0DCB-B642F6233D8A}"/>
              </a:ext>
            </a:extLst>
          </p:cNvPr>
          <p:cNvSpPr txBox="1">
            <a:spLocks/>
          </p:cNvSpPr>
          <p:nvPr/>
        </p:nvSpPr>
        <p:spPr bwMode="auto">
          <a:xfrm>
            <a:off x="665419" y="288000"/>
            <a:ext cx="3240000" cy="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70000" indent="-270000" algn="l" defTabSz="5400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1pPr>
            <a:lvl2pPr marL="54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2pPr>
            <a:lvl3pPr marL="81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/>
              </a:defRPr>
            </a:lvl3pPr>
            <a:lvl4pPr marL="108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4pPr>
            <a:lvl5pPr marL="1350000" indent="-270000" algn="l" defTabSz="540000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ＭＳ Ｐゴシック" charset="-128"/>
                <a:cs typeface="Calibri" pitchFamily="34" charset="0"/>
              </a:defRPr>
            </a:lvl5pPr>
            <a:lvl6pPr marL="335249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36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80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24" indent="-304772" algn="l" defTabSz="60954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900"/>
              <a:t>SOKKELDIREKTORATET </a:t>
            </a:r>
            <a:endParaRPr lang="nb-NO" sz="900" dirty="0"/>
          </a:p>
        </p:txBody>
      </p:sp>
    </p:spTree>
    <p:extLst>
      <p:ext uri="{BB962C8B-B14F-4D97-AF65-F5344CB8AC3E}">
        <p14:creationId xmlns:p14="http://schemas.microsoft.com/office/powerpoint/2010/main" val="318425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25C76F-0D90-49E0-91A8-DEDDD774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1" y="776805"/>
            <a:ext cx="10623816" cy="635971"/>
          </a:xfrm>
        </p:spPr>
        <p:txBody>
          <a:bodyPr/>
          <a:lstStyle/>
          <a:p>
            <a:r>
              <a:rPr lang="en-US" sz="3600" spc="300" dirty="0"/>
              <a:t>DISKOS 2.0 – a digital step forward</a:t>
            </a:r>
            <a:endParaRPr lang="nb-NO" sz="3600" spc="3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B743367-327C-469A-9BCA-1C7362F106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12996"/>
            <a:ext cx="12198615" cy="3781069"/>
          </a:xfrm>
          <a:prstGeom prst="rect">
            <a:avLst/>
          </a:prstGeom>
        </p:spPr>
      </p:pic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6093BA0E-11A3-1848-6D66-4703C3C878B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6857905"/>
              </p:ext>
            </p:extLst>
          </p:nvPr>
        </p:nvGraphicFramePr>
        <p:xfrm>
          <a:off x="5011112" y="1912995"/>
          <a:ext cx="10287667" cy="374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147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103AD075-AD47-56A0-69F4-C9D4FA4AA0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79" y="1032693"/>
            <a:ext cx="10781712" cy="52176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9D36CA-7F68-97D5-55BB-7FAB2407C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1178-C13D-41E3-BBBB-87B396F6379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A2F30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A2F30">
                  <a:tint val="75000"/>
                </a:srgbClr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pic>
        <p:nvPicPr>
          <p:cNvPr id="44" name="Picture 43" descr="A logo of a company&#10;&#10;Description automatically generated">
            <a:extLst>
              <a:ext uri="{FF2B5EF4-FFF2-40B4-BE49-F238E27FC236}">
                <a16:creationId xmlns:a16="http://schemas.microsoft.com/office/drawing/2014/main" id="{DEB6282A-9135-56B6-2F1B-159FD270EE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223" y="92469"/>
            <a:ext cx="725901" cy="7228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3F2489-CA50-0299-9B93-33C2BC01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75" y="313599"/>
            <a:ext cx="11009974" cy="615553"/>
          </a:xfrm>
        </p:spPr>
        <p:txBody>
          <a:bodyPr/>
          <a:lstStyle/>
          <a:p>
            <a:r>
              <a:rPr lang="nb-NO" dirty="0"/>
              <a:t>Diskos Community</a:t>
            </a:r>
          </a:p>
        </p:txBody>
      </p:sp>
    </p:spTree>
    <p:extLst>
      <p:ext uri="{BB962C8B-B14F-4D97-AF65-F5344CB8AC3E}">
        <p14:creationId xmlns:p14="http://schemas.microsoft.com/office/powerpoint/2010/main" val="3995236284"/>
      </p:ext>
    </p:extLst>
  </p:cSld>
  <p:clrMapOvr>
    <a:masterClrMapping/>
  </p:clrMapOvr>
</p:sld>
</file>

<file path=ppt/theme/theme1.xml><?xml version="1.0" encoding="utf-8"?>
<a:theme xmlns:a="http://schemas.openxmlformats.org/drawingml/2006/main" name="Lysark (bokmål) - Mørk">
  <a:themeElements>
    <a:clrScheme name="SODIR standard">
      <a:dk1>
        <a:srgbClr val="000000"/>
      </a:dk1>
      <a:lt1>
        <a:srgbClr val="FFFFFF"/>
      </a:lt1>
      <a:dk2>
        <a:srgbClr val="1D1D1B"/>
      </a:dk2>
      <a:lt2>
        <a:srgbClr val="FBFBFD"/>
      </a:lt2>
      <a:accent1>
        <a:srgbClr val="E30613"/>
      </a:accent1>
      <a:accent2>
        <a:srgbClr val="004F9F"/>
      </a:accent2>
      <a:accent3>
        <a:srgbClr val="009640"/>
      </a:accent3>
      <a:accent4>
        <a:srgbClr val="DE007E"/>
      </a:accent4>
      <a:accent5>
        <a:srgbClr val="0090D7"/>
      </a:accent5>
      <a:accent6>
        <a:srgbClr val="FFFF00"/>
      </a:accent6>
      <a:hlink>
        <a:srgbClr val="0090D7"/>
      </a:hlink>
      <a:folHlink>
        <a:srgbClr val="DE007E"/>
      </a:folHlink>
    </a:clrScheme>
    <a:fontScheme name="SODIR Standard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90000"/>
            <a:lumOff val="10000"/>
          </a:schemeClr>
        </a:solidFill>
        <a:ln>
          <a:solidFill>
            <a:schemeClr val="tx2">
              <a:lumMod val="50000"/>
              <a:lumOff val="50000"/>
            </a:schemeClr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noProof="0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ysark (engelsk).potx" id="{2A567E80-9F91-4DF4-A9E6-4DCA52C4489B}" vid="{31A8C4F7-B121-41E0-A449-DA68293DDBC5}"/>
    </a:ext>
  </a:extLst>
</a:theme>
</file>

<file path=ppt/theme/theme2.xml><?xml version="1.0" encoding="utf-8"?>
<a:theme xmlns:a="http://schemas.openxmlformats.org/drawingml/2006/main" name="Lysark (bokmål) - Lys">
  <a:themeElements>
    <a:clrScheme name="Sokkeldirektoratet Lys">
      <a:dk1>
        <a:srgbClr val="000000"/>
      </a:dk1>
      <a:lt1>
        <a:srgbClr val="FFFFFF"/>
      </a:lt1>
      <a:dk2>
        <a:srgbClr val="FBFBFD"/>
      </a:dk2>
      <a:lt2>
        <a:srgbClr val="1D1D1B"/>
      </a:lt2>
      <a:accent1>
        <a:srgbClr val="E30613"/>
      </a:accent1>
      <a:accent2>
        <a:srgbClr val="004F9F"/>
      </a:accent2>
      <a:accent3>
        <a:srgbClr val="009640"/>
      </a:accent3>
      <a:accent4>
        <a:srgbClr val="DE007E"/>
      </a:accent4>
      <a:accent5>
        <a:srgbClr val="0090D7"/>
      </a:accent5>
      <a:accent6>
        <a:srgbClr val="FFFF00"/>
      </a:accent6>
      <a:hlink>
        <a:srgbClr val="0090D7"/>
      </a:hlink>
      <a:folHlink>
        <a:srgbClr val="DE007E"/>
      </a:folHlink>
    </a:clrScheme>
    <a:fontScheme name="SODIR Standard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10000"/>
            <a:lumOff val="90000"/>
          </a:schemeClr>
        </a:solidFill>
        <a:ln>
          <a:solidFill>
            <a:schemeClr val="bg2">
              <a:lumMod val="50000"/>
              <a:lumOff val="50000"/>
            </a:schemeClr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noProof="0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ysark (engelsk).potx" id="{2A567E80-9F91-4DF4-A9E6-4DCA52C4489B}" vid="{0AE05333-5C23-458B-B186-7A021CBCC2F3}"/>
    </a:ext>
  </a:extLst>
</a:theme>
</file>

<file path=ppt/theme/theme3.xml><?xml version="1.0" encoding="utf-8"?>
<a:theme xmlns:a="http://schemas.openxmlformats.org/drawingml/2006/main" name="1_Lysark (bokmål) - Mørk">
  <a:themeElements>
    <a:clrScheme name="SODIR standard">
      <a:dk1>
        <a:srgbClr val="000000"/>
      </a:dk1>
      <a:lt1>
        <a:srgbClr val="FFFFFF"/>
      </a:lt1>
      <a:dk2>
        <a:srgbClr val="1D1D1B"/>
      </a:dk2>
      <a:lt2>
        <a:srgbClr val="FBFBFD"/>
      </a:lt2>
      <a:accent1>
        <a:srgbClr val="E30613"/>
      </a:accent1>
      <a:accent2>
        <a:srgbClr val="004F9F"/>
      </a:accent2>
      <a:accent3>
        <a:srgbClr val="009640"/>
      </a:accent3>
      <a:accent4>
        <a:srgbClr val="DE007E"/>
      </a:accent4>
      <a:accent5>
        <a:srgbClr val="0090D7"/>
      </a:accent5>
      <a:accent6>
        <a:srgbClr val="FFFF00"/>
      </a:accent6>
      <a:hlink>
        <a:srgbClr val="0090D7"/>
      </a:hlink>
      <a:folHlink>
        <a:srgbClr val="DE007E"/>
      </a:folHlink>
    </a:clrScheme>
    <a:fontScheme name="SODIR Standard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90000"/>
            <a:lumOff val="10000"/>
          </a:schemeClr>
        </a:solidFill>
        <a:ln>
          <a:solidFill>
            <a:schemeClr val="tx2">
              <a:lumMod val="50000"/>
              <a:lumOff val="50000"/>
            </a:schemeClr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ysark (norsk).potx" id="{798811EA-E4E7-4BC0-A40C-EFBE6762F195}" vid="{938A2C61-B9FD-4B13-8CD7-0CFD615C9D74}"/>
    </a:ext>
  </a:extLst>
</a:theme>
</file>

<file path=ppt/theme/theme4.xml><?xml version="1.0" encoding="utf-8"?>
<a:theme xmlns:a="http://schemas.openxmlformats.org/drawingml/2006/main" name="MASTER">
  <a:themeElements>
    <a:clrScheme name="HAL-Color-Palette">
      <a:dk1>
        <a:srgbClr val="2A2F30"/>
      </a:dk1>
      <a:lt1>
        <a:srgbClr val="FFFFFF"/>
      </a:lt1>
      <a:dk2>
        <a:srgbClr val="2A2F30"/>
      </a:dk2>
      <a:lt2>
        <a:srgbClr val="EFF0EF"/>
      </a:lt2>
      <a:accent1>
        <a:srgbClr val="CC0000"/>
      </a:accent1>
      <a:accent2>
        <a:srgbClr val="8E979D"/>
      </a:accent2>
      <a:accent3>
        <a:srgbClr val="8E1A29"/>
      </a:accent3>
      <a:accent4>
        <a:srgbClr val="06868C"/>
      </a:accent4>
      <a:accent5>
        <a:srgbClr val="E57751"/>
      </a:accent5>
      <a:accent6>
        <a:srgbClr val="EFC04B"/>
      </a:accent6>
      <a:hlink>
        <a:srgbClr val="CC0000"/>
      </a:hlink>
      <a:folHlink>
        <a:srgbClr val="2A2F30"/>
      </a:folHlink>
    </a:clrScheme>
    <a:fontScheme name="H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lliburton-PPT-Template-2024.pptx" id="{6A3AA769-6017-480C-83F7-D95E8DFE928A}" vid="{CA661C1D-BC28-4989-8236-2F168697CBD0}"/>
    </a:ext>
  </a:extLst>
</a:theme>
</file>

<file path=ppt/theme/theme5.xml><?xml version="1.0" encoding="utf-8"?>
<a:theme xmlns:a="http://schemas.openxmlformats.org/drawingml/2006/main" name="Office-tema">
  <a:themeElements>
    <a:clrScheme name="SODIR standard">
      <a:dk1>
        <a:srgbClr val="000000"/>
      </a:dk1>
      <a:lt1>
        <a:srgbClr val="FFFFFF"/>
      </a:lt1>
      <a:dk2>
        <a:srgbClr val="1D1D1B"/>
      </a:dk2>
      <a:lt2>
        <a:srgbClr val="FBFBFD"/>
      </a:lt2>
      <a:accent1>
        <a:srgbClr val="E30613"/>
      </a:accent1>
      <a:accent2>
        <a:srgbClr val="004F9F"/>
      </a:accent2>
      <a:accent3>
        <a:srgbClr val="009640"/>
      </a:accent3>
      <a:accent4>
        <a:srgbClr val="DE007E"/>
      </a:accent4>
      <a:accent5>
        <a:srgbClr val="0090D7"/>
      </a:accent5>
      <a:accent6>
        <a:srgbClr val="FFFF00"/>
      </a:accent6>
      <a:hlink>
        <a:srgbClr val="0090D7"/>
      </a:hlink>
      <a:folHlink>
        <a:srgbClr val="DE007E"/>
      </a:folHlink>
    </a:clrScheme>
    <a:fontScheme name="SODIR Standard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ma">
  <a:themeElements>
    <a:clrScheme name="SODIR standard">
      <a:dk1>
        <a:srgbClr val="000000"/>
      </a:dk1>
      <a:lt1>
        <a:srgbClr val="FFFFFF"/>
      </a:lt1>
      <a:dk2>
        <a:srgbClr val="1D1D1B"/>
      </a:dk2>
      <a:lt2>
        <a:srgbClr val="FBFBFD"/>
      </a:lt2>
      <a:accent1>
        <a:srgbClr val="E30613"/>
      </a:accent1>
      <a:accent2>
        <a:srgbClr val="004F9F"/>
      </a:accent2>
      <a:accent3>
        <a:srgbClr val="009640"/>
      </a:accent3>
      <a:accent4>
        <a:srgbClr val="DE007E"/>
      </a:accent4>
      <a:accent5>
        <a:srgbClr val="0090D7"/>
      </a:accent5>
      <a:accent6>
        <a:srgbClr val="FFFF00"/>
      </a:accent6>
      <a:hlink>
        <a:srgbClr val="0090D7"/>
      </a:hlink>
      <a:folHlink>
        <a:srgbClr val="DE007E"/>
      </a:folHlink>
    </a:clrScheme>
    <a:fontScheme name="SODIR Standard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bad6f6f2-a951-4904-b531-92e1207fc7a5}" enabled="1" method="Standard" siteId="{b7be7686-6f97-4db7-9081-a23cf09a96b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Lysark (engelsk)</Template>
  <TotalTime>0</TotalTime>
  <Words>1618</Words>
  <Application>Microsoft Office PowerPoint</Application>
  <PresentationFormat>Widescreen</PresentationFormat>
  <Paragraphs>247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Aptos</vt:lpstr>
      <vt:lpstr>Aptos (light)</vt:lpstr>
      <vt:lpstr>Aptos Black</vt:lpstr>
      <vt:lpstr>Aptos Light</vt:lpstr>
      <vt:lpstr>Arial</vt:lpstr>
      <vt:lpstr>Calibri</vt:lpstr>
      <vt:lpstr>Open Sans</vt:lpstr>
      <vt:lpstr>Rubik</vt:lpstr>
      <vt:lpstr>Rubik Light</vt:lpstr>
      <vt:lpstr>UniversLTStd</vt:lpstr>
      <vt:lpstr>Verdana</vt:lpstr>
      <vt:lpstr>Wingdings</vt:lpstr>
      <vt:lpstr>Lysark (bokmål) - Mørk</vt:lpstr>
      <vt:lpstr>Lysark (bokmål) - Lys</vt:lpstr>
      <vt:lpstr>1_Lysark (bokmål) - Mørk</vt:lpstr>
      <vt:lpstr>MASTER</vt:lpstr>
      <vt:lpstr>DISKOS 2.0 The value of data – especially when it is shared</vt:lpstr>
      <vt:lpstr>Norwegian Offshore Directorate (NOD)</vt:lpstr>
      <vt:lpstr>Collecting, storing and sharing data</vt:lpstr>
      <vt:lpstr>The value of the NOD’s data (Menon, 2023)</vt:lpstr>
      <vt:lpstr>Opening the Norwegian shelf for mineral activities</vt:lpstr>
      <vt:lpstr>PowerPoint Presentation</vt:lpstr>
      <vt:lpstr>DISKOS a collaborative initiative</vt:lpstr>
      <vt:lpstr>DISKOS 2.0 – a digital step forward</vt:lpstr>
      <vt:lpstr>Diskos Community</vt:lpstr>
      <vt:lpstr>Diskos at a Glance</vt:lpstr>
      <vt:lpstr>PowerPoint Presentation</vt:lpstr>
      <vt:lpstr>Diskos 2.0 on iEnergy®</vt:lpstr>
      <vt:lpstr>E&amp;P Digital Platform </vt:lpstr>
      <vt:lpstr>Diskos 2.0</vt:lpstr>
      <vt:lpstr>PowerPoint Presentation</vt:lpstr>
      <vt:lpstr>DecisionSpace®365  Essentials/VDR</vt:lpstr>
      <vt:lpstr>DS365.ai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2024-03-04T14:26:51Z</dcterms:created>
  <dcterms:modified xsi:type="dcterms:W3CDTF">2024-04-09T11:56:00Z</dcterms:modified>
</cp:coreProperties>
</file>