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a Rune" userId="863cee4f-9d1f-4e07-a2f8-977133bee693" providerId="ADAL" clId="{8DD0185F-CDAF-47A3-BA15-B818C230A418}"/>
    <pc:docChg chg="custSel modSld">
      <pc:chgData name="Goa Rune" userId="863cee4f-9d1f-4e07-a2f8-977133bee693" providerId="ADAL" clId="{8DD0185F-CDAF-47A3-BA15-B818C230A418}" dt="2021-04-19T09:23:15.604" v="58" actId="1036"/>
      <pc:docMkLst>
        <pc:docMk/>
      </pc:docMkLst>
      <pc:sldChg chg="modSp mod">
        <pc:chgData name="Goa Rune" userId="863cee4f-9d1f-4e07-a2f8-977133bee693" providerId="ADAL" clId="{8DD0185F-CDAF-47A3-BA15-B818C230A418}" dt="2021-04-19T08:31:07.488" v="4" actId="20577"/>
        <pc:sldMkLst>
          <pc:docMk/>
          <pc:sldMk cId="0" sldId="258"/>
        </pc:sldMkLst>
        <pc:spChg chg="mod">
          <ac:chgData name="Goa Rune" userId="863cee4f-9d1f-4e07-a2f8-977133bee693" providerId="ADAL" clId="{8DD0185F-CDAF-47A3-BA15-B818C230A418}" dt="2021-04-19T08:31:07.488" v="4" actId="20577"/>
          <ac:spMkLst>
            <pc:docMk/>
            <pc:sldMk cId="0" sldId="258"/>
            <ac:spMk id="23555" creationId="{AAB41E4E-B343-46A6-A206-BA0C36E431AD}"/>
          </ac:spMkLst>
        </pc:spChg>
      </pc:sldChg>
      <pc:sldChg chg="addSp delSp modSp mod">
        <pc:chgData name="Goa Rune" userId="863cee4f-9d1f-4e07-a2f8-977133bee693" providerId="ADAL" clId="{8DD0185F-CDAF-47A3-BA15-B818C230A418}" dt="2021-04-19T09:22:24.136" v="49" actId="14100"/>
        <pc:sldMkLst>
          <pc:docMk/>
          <pc:sldMk cId="0" sldId="260"/>
        </pc:sldMkLst>
        <pc:graphicFrameChg chg="del">
          <ac:chgData name="Goa Rune" userId="863cee4f-9d1f-4e07-a2f8-977133bee693" providerId="ADAL" clId="{8DD0185F-CDAF-47A3-BA15-B818C230A418}" dt="2021-04-19T09:19:50.189" v="14" actId="478"/>
          <ac:graphicFrameMkLst>
            <pc:docMk/>
            <pc:sldMk cId="0" sldId="260"/>
            <ac:graphicFrameMk id="4" creationId="{00000000-0008-0000-0300-000002000000}"/>
          </ac:graphicFrameMkLst>
        </pc:graphicFrameChg>
        <pc:picChg chg="add mod">
          <ac:chgData name="Goa Rune" userId="863cee4f-9d1f-4e07-a2f8-977133bee693" providerId="ADAL" clId="{8DD0185F-CDAF-47A3-BA15-B818C230A418}" dt="2021-04-19T09:22:24.136" v="49" actId="14100"/>
          <ac:picMkLst>
            <pc:docMk/>
            <pc:sldMk cId="0" sldId="260"/>
            <ac:picMk id="3" creationId="{254A6A34-C380-40D6-9FE1-2219FC9DB71C}"/>
          </ac:picMkLst>
        </pc:picChg>
      </pc:sldChg>
      <pc:sldChg chg="addSp delSp modSp mod">
        <pc:chgData name="Goa Rune" userId="863cee4f-9d1f-4e07-a2f8-977133bee693" providerId="ADAL" clId="{8DD0185F-CDAF-47A3-BA15-B818C230A418}" dt="2021-04-19T09:22:50.569" v="52" actId="1036"/>
        <pc:sldMkLst>
          <pc:docMk/>
          <pc:sldMk cId="0" sldId="262"/>
        </pc:sldMkLst>
        <pc:graphicFrameChg chg="del">
          <ac:chgData name="Goa Rune" userId="863cee4f-9d1f-4e07-a2f8-977133bee693" providerId="ADAL" clId="{8DD0185F-CDAF-47A3-BA15-B818C230A418}" dt="2021-04-19T09:20:55.390" v="18" actId="478"/>
          <ac:graphicFrameMkLst>
            <pc:docMk/>
            <pc:sldMk cId="0" sldId="262"/>
            <ac:graphicFrameMk id="4" creationId="{00000000-0008-0000-0700-000002000000}"/>
          </ac:graphicFrameMkLst>
        </pc:graphicFrameChg>
        <pc:picChg chg="add mod">
          <ac:chgData name="Goa Rune" userId="863cee4f-9d1f-4e07-a2f8-977133bee693" providerId="ADAL" clId="{8DD0185F-CDAF-47A3-BA15-B818C230A418}" dt="2021-04-19T09:22:50.569" v="52" actId="1036"/>
          <ac:picMkLst>
            <pc:docMk/>
            <pc:sldMk cId="0" sldId="262"/>
            <ac:picMk id="3" creationId="{7AA12C72-481B-4148-9CFE-6013D776BC20}"/>
          </ac:picMkLst>
        </pc:picChg>
      </pc:sldChg>
      <pc:sldChg chg="addSp delSp modSp mod">
        <pc:chgData name="Goa Rune" userId="863cee4f-9d1f-4e07-a2f8-977133bee693" providerId="ADAL" clId="{8DD0185F-CDAF-47A3-BA15-B818C230A418}" dt="2021-04-19T09:23:15.604" v="58" actId="1036"/>
        <pc:sldMkLst>
          <pc:docMk/>
          <pc:sldMk cId="0" sldId="263"/>
        </pc:sldMkLst>
        <pc:spChg chg="mod">
          <ac:chgData name="Goa Rune" userId="863cee4f-9d1f-4e07-a2f8-977133bee693" providerId="ADAL" clId="{8DD0185F-CDAF-47A3-BA15-B818C230A418}" dt="2021-04-19T08:31:18.680" v="9" actId="20577"/>
          <ac:spMkLst>
            <pc:docMk/>
            <pc:sldMk cId="0" sldId="263"/>
            <ac:spMk id="25602" creationId="{9B69BF74-6967-4790-8024-ADBEC7322C48}"/>
          </ac:spMkLst>
        </pc:spChg>
        <pc:picChg chg="del">
          <ac:chgData name="Goa Rune" userId="863cee4f-9d1f-4e07-a2f8-977133bee693" providerId="ADAL" clId="{8DD0185F-CDAF-47A3-BA15-B818C230A418}" dt="2021-04-19T09:19:16.872" v="10" actId="478"/>
          <ac:picMkLst>
            <pc:docMk/>
            <pc:sldMk cId="0" sldId="263"/>
            <ac:picMk id="2" creationId="{37994091-4497-49C0-9210-5AAC93D40680}"/>
          </ac:picMkLst>
        </pc:picChg>
        <pc:picChg chg="add mod">
          <ac:chgData name="Goa Rune" userId="863cee4f-9d1f-4e07-a2f8-977133bee693" providerId="ADAL" clId="{8DD0185F-CDAF-47A3-BA15-B818C230A418}" dt="2021-04-19T09:23:15.604" v="58" actId="1036"/>
          <ac:picMkLst>
            <pc:docMk/>
            <pc:sldMk cId="0" sldId="263"/>
            <ac:picMk id="4" creationId="{61C4BC0E-1B28-40D0-B2F7-75F6B32D5F52}"/>
          </ac:picMkLst>
        </pc:picChg>
      </pc:sldChg>
      <pc:sldChg chg="addSp delSp modSp mod">
        <pc:chgData name="Goa Rune" userId="863cee4f-9d1f-4e07-a2f8-977133bee693" providerId="ADAL" clId="{8DD0185F-CDAF-47A3-BA15-B818C230A418}" dt="2021-04-19T09:22:46.442" v="51" actId="1036"/>
        <pc:sldMkLst>
          <pc:docMk/>
          <pc:sldMk cId="0" sldId="264"/>
        </pc:sldMkLst>
        <pc:graphicFrameChg chg="del">
          <ac:chgData name="Goa Rune" userId="863cee4f-9d1f-4e07-a2f8-977133bee693" providerId="ADAL" clId="{8DD0185F-CDAF-47A3-BA15-B818C230A418}" dt="2021-04-19T09:20:17.366" v="16" actId="478"/>
          <ac:graphicFrameMkLst>
            <pc:docMk/>
            <pc:sldMk cId="0" sldId="264"/>
            <ac:graphicFrameMk id="4" creationId="{00000000-0008-0000-0500-000002000000}"/>
          </ac:graphicFrameMkLst>
        </pc:graphicFrameChg>
        <pc:picChg chg="add mod">
          <ac:chgData name="Goa Rune" userId="863cee4f-9d1f-4e07-a2f8-977133bee693" providerId="ADAL" clId="{8DD0185F-CDAF-47A3-BA15-B818C230A418}" dt="2021-04-19T09:22:46.442" v="51" actId="1036"/>
          <ac:picMkLst>
            <pc:docMk/>
            <pc:sldMk cId="0" sldId="264"/>
            <ac:picMk id="3" creationId="{27F015CB-CD4F-4AE6-8389-EA6FB00860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2021 compared with prognosis and 2020</a:t>
            </a:r>
            <a:endParaRPr lang="en-GB" altLang="nb-N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March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March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61C4BC0E-1B28-40D0-B2F7-75F6B32D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35808"/>
            <a:ext cx="7632848" cy="3653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54A6A34-C380-40D6-9FE1-2219FC9D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72679"/>
            <a:ext cx="7488832" cy="4563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7F015CB-CD4F-4AE6-8389-EA6FB008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47912"/>
            <a:ext cx="7488832" cy="448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AA12C72-481B-4148-9CFE-6013D776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597598"/>
            <a:ext cx="7488830" cy="47117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3" ma:contentTypeDescription="Opprett et nytt dokument." ma:contentTypeScope="" ma:versionID="b23cc03ec6a857b3099ddd6afa7415b9">
  <xsd:schema xmlns:xsd="http://www.w3.org/2001/XMLSchema" xmlns:xs="http://www.w3.org/2001/XMLSchema" xmlns:p="http://schemas.microsoft.com/office/2006/metadata/properties" xmlns:ns3="0d5c3087-156b-4c12-90db-3fdf05b7bd9e" xmlns:ns4="b404c0d0-e937-4c56-a096-49b286a37398" targetNamespace="http://schemas.microsoft.com/office/2006/metadata/properties" ma:root="true" ma:fieldsID="044f292e2ecec72614b61c6630a426d2" ns3:_="" ns4:_="">
    <xsd:import namespace="0d5c3087-156b-4c12-90db-3fdf05b7bd9e"/>
    <xsd:import namespace="b404c0d0-e937-4c56-a096-49b286a373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4c0d0-e937-4c56-a096-49b286a373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C32C9-F5F9-4982-B9A2-6E150696EC19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0d5c3087-156b-4c12-90db-3fdf05b7bd9e"/>
    <ds:schemaRef ds:uri="http://schemas.openxmlformats.org/package/2006/metadata/core-properties"/>
    <ds:schemaRef ds:uri="http://schemas.microsoft.com/office/infopath/2007/PartnerControls"/>
    <ds:schemaRef ds:uri="b404c0d0-e937-4c56-a096-49b286a3739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3D4AA-02BF-4812-8D28-64A941F3F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b404c0d0-e937-4c56-a096-49b286a37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0</TotalTime>
  <Words>26</Words>
  <Application>Microsoft Office PowerPoint</Application>
  <PresentationFormat>Skjermfremvisning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March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Goa Rune</cp:lastModifiedBy>
  <cp:revision>105</cp:revision>
  <cp:lastPrinted>2021-03-18T12:31:23Z</cp:lastPrinted>
  <dcterms:created xsi:type="dcterms:W3CDTF">2016-05-19T11:45:21Z</dcterms:created>
  <dcterms:modified xsi:type="dcterms:W3CDTF">2021-04-19T09:25:04Z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