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00" d="100"/>
          <a:sy n="100" d="100"/>
        </p:scale>
        <p:origin x="6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B\OneDrive%20-%20Oljedirektoratet\Dokumenter\Prod%20tall\Juni-21\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SB\OneDrive%20-%20Oljedirektoratet\Dokumenter\Prod%20tall\Juni-21\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SB\OneDrive%20-%20Oljedirektoratet\Dokumenter\Prod%20tall\Juni-21\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6688994886543"/>
          <c:y val="0.14772381792682771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515-4B57-AB6C-CC8C37976D3D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515-4B57-AB6C-CC8C37976D3D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515-4B57-AB6C-CC8C37976D3D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515-4B57-AB6C-CC8C37976D3D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D515-4B57-AB6C-CC8C37976D3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515-4B57-AB6C-CC8C37976D3D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D515-4B57-AB6C-CC8C37976D3D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D515-4B57-AB6C-CC8C37976D3D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D515-4B57-AB6C-CC8C37976D3D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D515-4B57-AB6C-CC8C37976D3D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D515-4B57-AB6C-CC8C37976D3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515-4B57-AB6C-CC8C37976D3D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1.7157023333333332</c:v>
                </c:pt>
                <c:pt idx="4">
                  <c:v>1.6617774193548387</c:v>
                </c:pt>
                <c:pt idx="5">
                  <c:v>1.6739786666666667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515-4B57-AB6C-CC8C37976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515-4B57-AB6C-CC8C37976D3D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515-4B57-AB6C-CC8C37976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81312926762071E-2"/>
          <c:y val="0.10111512221651914"/>
          <c:w val="0.92802568754733405"/>
          <c:h val="0.74912917376929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387-4C6D-89AB-F63AD9964D87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387-4C6D-89AB-F63AD9964D87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A387-4C6D-89AB-F63AD9964D87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A387-4C6D-89AB-F63AD9964D87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A387-4C6D-89AB-F63AD9964D8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387-4C6D-89AB-F63AD9964D87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A387-4C6D-89AB-F63AD9964D87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A387-4C6D-89AB-F63AD9964D87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A387-4C6D-89AB-F63AD9964D87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A387-4C6D-89AB-F63AD9964D87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A387-4C6D-89AB-F63AD9964D8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387-4C6D-89AB-F63AD9964D87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1.7157023333333332</c:v>
                </c:pt>
                <c:pt idx="4">
                  <c:v>1.6617774193548387</c:v>
                </c:pt>
                <c:pt idx="5">
                  <c:v>1.6739786666666667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387-4C6D-89AB-F63AD9964D87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1.2174193548387098E-2</c:v>
                </c:pt>
                <c:pt idx="3">
                  <c:v>1.2580000000000001E-2</c:v>
                </c:pt>
                <c:pt idx="4">
                  <c:v>1.2985806451612904E-2</c:v>
                </c:pt>
                <c:pt idx="5">
                  <c:v>1.2370333333333334E-2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387-4C6D-89AB-F63AD9964D87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0.29855035714285716</c:v>
                </c:pt>
                <c:pt idx="2">
                  <c:v>0.30476064516129031</c:v>
                </c:pt>
                <c:pt idx="3">
                  <c:v>0.26711533333333332</c:v>
                </c:pt>
                <c:pt idx="4">
                  <c:v>0.17104741935483869</c:v>
                </c:pt>
                <c:pt idx="5">
                  <c:v>0.19624800000000003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87-4C6D-89AB-F63AD9964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387-4C6D-89AB-F63AD9964D87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387-4C6D-89AB-F63AD9964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801-41C8-9DB2-8DD68557415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801-41C8-9DB2-8DD68557415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6801-41C8-9DB2-8DD68557415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801-41C8-9DB2-8DD68557415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801-41C8-9DB2-8DD685574158}"/>
              </c:ext>
            </c:extLst>
          </c:dPt>
          <c:dPt>
            <c:idx val="5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B-6801-41C8-9DB2-8DD68557415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6801-41C8-9DB2-8DD68557415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6801-41C8-9DB2-8DD68557415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6801-41C8-9DB2-8DD685574158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6801-41C8-9DB2-8DD68557415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6801-41C8-9DB2-8DD685574158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6801-41C8-9DB2-8DD685574158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330.22580645161293</c:v>
                </c:pt>
                <c:pt idx="1">
                  <c:v>321.14285714285717</c:v>
                </c:pt>
                <c:pt idx="2">
                  <c:v>318.09677419354841</c:v>
                </c:pt>
                <c:pt idx="3">
                  <c:v>312.73333333333335</c:v>
                </c:pt>
                <c:pt idx="4">
                  <c:v>280.45161290322579</c:v>
                </c:pt>
                <c:pt idx="5">
                  <c:v>264.26666666666665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801-41C8-9DB2-8DD685574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801-41C8-9DB2-8DD685574158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801-41C8-9DB2-8DD685574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0.5045</cdr:x>
      <cdr:y>0.33526</cdr:y>
    </cdr:from>
    <cdr:to>
      <cdr:x>0.54971</cdr:x>
      <cdr:y>0.60753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4079743" y="2610537"/>
          <a:ext cx="1629022" cy="419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0.45892</cdr:x>
      <cdr:y>0.41454</cdr:y>
    </cdr:from>
    <cdr:to>
      <cdr:x>0.50446</cdr:x>
      <cdr:y>0.66135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3289884" y="2432549"/>
          <a:ext cx="1200425" cy="367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0.49304</cdr:x>
      <cdr:y>0.42526</cdr:y>
    </cdr:from>
    <cdr:to>
      <cdr:x>0.53703</cdr:x>
      <cdr:y>0.65766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3686818" y="2567840"/>
          <a:ext cx="1180510" cy="365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20/07/2021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2021 compared with prognosis and 2020</a:t>
            </a:r>
            <a:endParaRPr lang="en-GB" altLang="nb-NO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June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June 2021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9622222-60E6-416F-A726-250A85360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22425"/>
            <a:ext cx="8077200" cy="361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95962"/>
              </p:ext>
            </p:extLst>
          </p:nvPr>
        </p:nvGraphicFramePr>
        <p:xfrm>
          <a:off x="608757" y="1340768"/>
          <a:ext cx="8102352" cy="48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34294"/>
              </p:ext>
            </p:extLst>
          </p:nvPr>
        </p:nvGraphicFramePr>
        <p:xfrm>
          <a:off x="744538" y="1412776"/>
          <a:ext cx="8075934" cy="48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80" y="308089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13011"/>
              </p:ext>
            </p:extLst>
          </p:nvPr>
        </p:nvGraphicFramePr>
        <p:xfrm>
          <a:off x="294927" y="1340768"/>
          <a:ext cx="8304380" cy="507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DC32C9-F5F9-4982-B9A2-6E150696EC19}">
  <ds:schemaRefs>
    <ds:schemaRef ds:uri="0d5c3087-156b-4c12-90db-3fdf05b7bd9e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790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2021 compared with prognosis and 2020</vt:lpstr>
      <vt:lpstr>Production June 2021</vt:lpstr>
      <vt:lpstr>Oil production 2021</vt:lpstr>
      <vt:lpstr>Liquid production 2021</vt:lpstr>
      <vt:lpstr>Gas production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107</cp:revision>
  <cp:lastPrinted>2021-03-18T12:31:23Z</cp:lastPrinted>
  <dcterms:created xsi:type="dcterms:W3CDTF">2016-05-19T11:45:21Z</dcterms:created>
  <dcterms:modified xsi:type="dcterms:W3CDTF">2021-07-20T08:30:51Z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