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9FAED833-9DC7-4E32-8A18-D4AEDDB9B18C}"/>
    <pc:docChg chg="undo custSel modSld">
      <pc:chgData name="Bjørøen Arne" userId="77caff36-2c7f-4bf1-afb9-b9a4690d1a7c" providerId="ADAL" clId="{9FAED833-9DC7-4E32-8A18-D4AEDDB9B18C}" dt="2021-08-18T10:50:11.413" v="42"/>
      <pc:docMkLst>
        <pc:docMk/>
      </pc:docMkLst>
      <pc:sldChg chg="modSp mod">
        <pc:chgData name="Bjørøen Arne" userId="77caff36-2c7f-4bf1-afb9-b9a4690d1a7c" providerId="ADAL" clId="{9FAED833-9DC7-4E32-8A18-D4AEDDB9B18C}" dt="2021-08-18T10:46:28.003" v="3" actId="20577"/>
        <pc:sldMkLst>
          <pc:docMk/>
          <pc:sldMk cId="0" sldId="258"/>
        </pc:sldMkLst>
        <pc:spChg chg="mod">
          <ac:chgData name="Bjørøen Arne" userId="77caff36-2c7f-4bf1-afb9-b9a4690d1a7c" providerId="ADAL" clId="{9FAED833-9DC7-4E32-8A18-D4AEDDB9B18C}" dt="2021-08-18T10:46:28.003" v="3" actId="20577"/>
          <ac:spMkLst>
            <pc:docMk/>
            <pc:sldMk cId="0" sldId="258"/>
            <ac:spMk id="23555" creationId="{F5F5F8CC-25E2-4EEE-9EA9-473212A06536}"/>
          </ac:spMkLst>
        </pc:spChg>
      </pc:sldChg>
      <pc:sldChg chg="addSp delSp modSp mod">
        <pc:chgData name="Bjørøen Arne" userId="77caff36-2c7f-4bf1-afb9-b9a4690d1a7c" providerId="ADAL" clId="{9FAED833-9DC7-4E32-8A18-D4AEDDB9B18C}" dt="2021-08-18T10:48:37.965" v="22"/>
        <pc:sldMkLst>
          <pc:docMk/>
          <pc:sldMk cId="0" sldId="260"/>
        </pc:sldMkLst>
        <pc:graphicFrameChg chg="add mod">
          <ac:chgData name="Bjørøen Arne" userId="77caff36-2c7f-4bf1-afb9-b9a4690d1a7c" providerId="ADAL" clId="{9FAED833-9DC7-4E32-8A18-D4AEDDB9B18C}" dt="2021-08-18T10:48:37.965" v="22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del mod">
          <ac:chgData name="Bjørøen Arne" userId="77caff36-2c7f-4bf1-afb9-b9a4690d1a7c" providerId="ADAL" clId="{9FAED833-9DC7-4E32-8A18-D4AEDDB9B18C}" dt="2021-08-18T10:48:03.329" v="15" actId="478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9FAED833-9DC7-4E32-8A18-D4AEDDB9B18C}" dt="2021-08-18T10:50:11.413" v="42"/>
        <pc:sldMkLst>
          <pc:docMk/>
          <pc:sldMk cId="0" sldId="261"/>
        </pc:sldMkLst>
        <pc:graphicFrameChg chg="del mod">
          <ac:chgData name="Bjørøen Arne" userId="77caff36-2c7f-4bf1-afb9-b9a4690d1a7c" providerId="ADAL" clId="{9FAED833-9DC7-4E32-8A18-D4AEDDB9B18C}" dt="2021-08-18T10:49:08.751" v="24" actId="478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add del mod">
          <ac:chgData name="Bjørøen Arne" userId="77caff36-2c7f-4bf1-afb9-b9a4690d1a7c" providerId="ADAL" clId="{9FAED833-9DC7-4E32-8A18-D4AEDDB9B18C}" dt="2021-08-18T10:49:51.099" v="35" actId="478"/>
          <ac:graphicFrameMkLst>
            <pc:docMk/>
            <pc:sldMk cId="0" sldId="261"/>
            <ac:graphicFrameMk id="5" creationId="{00000000-0008-0000-0600-000002000000}"/>
          </ac:graphicFrameMkLst>
        </pc:graphicFrameChg>
        <pc:graphicFrameChg chg="add mod">
          <ac:chgData name="Bjørøen Arne" userId="77caff36-2c7f-4bf1-afb9-b9a4690d1a7c" providerId="ADAL" clId="{9FAED833-9DC7-4E32-8A18-D4AEDDB9B18C}" dt="2021-08-18T10:50:11.413" v="42"/>
          <ac:graphicFrameMkLst>
            <pc:docMk/>
            <pc:sldMk cId="0" sldId="261"/>
            <ac:graphicFrameMk id="6" creationId="{00000000-0008-0000-0600-000002000000}"/>
          </ac:graphicFrameMkLst>
        </pc:graphicFrameChg>
      </pc:sldChg>
      <pc:sldChg chg="addSp delSp modSp mod">
        <pc:chgData name="Bjørøen Arne" userId="77caff36-2c7f-4bf1-afb9-b9a4690d1a7c" providerId="ADAL" clId="{9FAED833-9DC7-4E32-8A18-D4AEDDB9B18C}" dt="2021-08-18T10:46:45.323" v="7"/>
        <pc:sldMkLst>
          <pc:docMk/>
          <pc:sldMk cId="0" sldId="263"/>
        </pc:sldMkLst>
        <pc:spChg chg="mod">
          <ac:chgData name="Bjørøen Arne" userId="77caff36-2c7f-4bf1-afb9-b9a4690d1a7c" providerId="ADAL" clId="{9FAED833-9DC7-4E32-8A18-D4AEDDB9B18C}" dt="2021-08-18T10:46:33.883" v="5" actId="20577"/>
          <ac:spMkLst>
            <pc:docMk/>
            <pc:sldMk cId="0" sldId="263"/>
            <ac:spMk id="25602" creationId="{893C9335-ADA4-4350-AC0A-14DF67BBA1D7}"/>
          </ac:spMkLst>
        </pc:spChg>
        <pc:picChg chg="del">
          <ac:chgData name="Bjørøen Arne" userId="77caff36-2c7f-4bf1-afb9-b9a4690d1a7c" providerId="ADAL" clId="{9FAED833-9DC7-4E32-8A18-D4AEDDB9B18C}" dt="2021-08-18T10:46:42.882" v="6" actId="478"/>
          <ac:picMkLst>
            <pc:docMk/>
            <pc:sldMk cId="0" sldId="263"/>
            <ac:picMk id="2" creationId="{81A4FDDE-62B2-4EE0-9DAF-8E1CF40F467F}"/>
          </ac:picMkLst>
        </pc:picChg>
        <pc:picChg chg="add">
          <ac:chgData name="Bjørøen Arne" userId="77caff36-2c7f-4bf1-afb9-b9a4690d1a7c" providerId="ADAL" clId="{9FAED833-9DC7-4E32-8A18-D4AEDDB9B18C}" dt="2021-08-18T10:46:45.323" v="7"/>
          <ac:picMkLst>
            <pc:docMk/>
            <pc:sldMk cId="0" sldId="263"/>
            <ac:picMk id="3" creationId="{109216B9-1FBB-4E40-A2E3-FF6C5BE80E15}"/>
          </ac:picMkLst>
        </pc:picChg>
      </pc:sldChg>
      <pc:sldChg chg="addSp delSp modSp mod">
        <pc:chgData name="Bjørøen Arne" userId="77caff36-2c7f-4bf1-afb9-b9a4690d1a7c" providerId="ADAL" clId="{9FAED833-9DC7-4E32-8A18-D4AEDDB9B18C}" dt="2021-08-18T10:47:48.235" v="13"/>
        <pc:sldMkLst>
          <pc:docMk/>
          <pc:sldMk cId="0" sldId="264"/>
        </pc:sldMkLst>
        <pc:graphicFrameChg chg="add mod">
          <ac:chgData name="Bjørøen Arne" userId="77caff36-2c7f-4bf1-afb9-b9a4690d1a7c" providerId="ADAL" clId="{9FAED833-9DC7-4E32-8A18-D4AEDDB9B18C}" dt="2021-08-18T10:47:48.235" v="13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del">
          <ac:chgData name="Bjørøen Arne" userId="77caff36-2c7f-4bf1-afb9-b9a4690d1a7c" providerId="ADAL" clId="{9FAED833-9DC7-4E32-8A18-D4AEDDB9B18C}" dt="2021-08-18T10:47:13.955" v="8" actId="478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3F3-4167-BAFE-FF324CD9AB13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3F3-4167-BAFE-FF324CD9AB13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3F3-4167-BAFE-FF324CD9AB13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73F3-4167-BAFE-FF324CD9AB13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73F3-4167-BAFE-FF324CD9AB13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73F3-4167-BAFE-FF324CD9AB1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3F3-4167-BAFE-FF324CD9AB13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73F3-4167-BAFE-FF324CD9AB13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73F3-4167-BAFE-FF324CD9AB13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73F3-4167-BAFE-FF324CD9AB13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73F3-4167-BAFE-FF324CD9AB1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3F3-4167-BAFE-FF324CD9AB13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1.7159119999999999</c:v>
                </c:pt>
                <c:pt idx="4">
                  <c:v>1.6617774193548387</c:v>
                </c:pt>
                <c:pt idx="5">
                  <c:v>1.6678983333333333</c:v>
                </c:pt>
                <c:pt idx="6">
                  <c:v>1.7526780645161291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3F3-4167-BAFE-FF324CD9A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3F3-4167-BAFE-FF324CD9AB13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1.7453735483870969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3F3-4167-BAFE-FF324CD9A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2C6-4B2A-9ADF-FAFA531F34C8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2C6-4B2A-9ADF-FAFA531F34C8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2C6-4B2A-9ADF-FAFA531F34C8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2C6-4B2A-9ADF-FAFA531F34C8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D2C6-4B2A-9ADF-FAFA531F34C8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D2C6-4B2A-9ADF-FAFA531F34C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2C6-4B2A-9ADF-FAFA531F34C8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D2C6-4B2A-9ADF-FAFA531F34C8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D2C6-4B2A-9ADF-FAFA531F34C8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D2C6-4B2A-9ADF-FAFA531F34C8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D2C6-4B2A-9ADF-FAFA531F34C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2C6-4B2A-9ADF-FAFA531F34C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1.7159119999999999</c:v>
                </c:pt>
                <c:pt idx="4">
                  <c:v>1.6617774193548387</c:v>
                </c:pt>
                <c:pt idx="5">
                  <c:v>1.6678983333333333</c:v>
                </c:pt>
                <c:pt idx="6">
                  <c:v>1.7526780645161291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2C6-4B2A-9ADF-FAFA531F34C8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1.2985806451612904E-2</c:v>
                </c:pt>
                <c:pt idx="5">
                  <c:v>1.2370333333333334E-2</c:v>
                </c:pt>
                <c:pt idx="6">
                  <c:v>1.014516129032258E-2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2C6-4B2A-9ADF-FAFA531F34C8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0.17104741935483869</c:v>
                </c:pt>
                <c:pt idx="5">
                  <c:v>0.16333033333333333</c:v>
                </c:pt>
                <c:pt idx="6">
                  <c:v>0.27229612903225808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C6-4B2A-9ADF-FAFA531F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2C6-4B2A-9ADF-FAFA531F34C8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2.0683954838709675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2C6-4B2A-9ADF-FAFA531F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1FF-4445-A93C-42D42476BD0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1FF-4445-A93C-42D42476BD0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1FF-4445-A93C-42D42476BD0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1FF-4445-A93C-42D42476BD0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1FF-4445-A93C-42D42476BD0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1FF-4445-A93C-42D42476BD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1FF-4445-A93C-42D42476BD0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91FF-4445-A93C-42D42476BD0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91FF-4445-A93C-42D42476BD0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91FF-4445-A93C-42D42476BD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91FF-4445-A93C-42D42476BD0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1FF-4445-A93C-42D42476BD0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318.06451612903226</c:v>
                </c:pt>
                <c:pt idx="3">
                  <c:v>312.73333333333335</c:v>
                </c:pt>
                <c:pt idx="4">
                  <c:v>280.48387096774195</c:v>
                </c:pt>
                <c:pt idx="5">
                  <c:v>261.7</c:v>
                </c:pt>
                <c:pt idx="6">
                  <c:v>311.87096774193549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1FF-4445-A93C-42D42476B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1FF-4445-A93C-42D42476BD02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305.70967741935482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1FF-4445-A93C-42D42476B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0.54624</cdr:x>
      <cdr:y>0.34226</cdr:y>
    </cdr:from>
    <cdr:to>
      <cdr:x>0.59299</cdr:x>
      <cdr:y>0.58347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5480787" y="3062816"/>
          <a:ext cx="1731823" cy="52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0.14155</cdr:x>
      <cdr:y>0.05779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-539552" y="72008"/>
          <a:ext cx="1131393" cy="211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 dirty="0"/>
            <a:t>Mill. fat/dag</a:t>
          </a:r>
        </a:p>
        <a:p xmlns:a="http://schemas.openxmlformats.org/drawingml/2006/main">
          <a:endParaRPr lang="nb-NO" sz="1200" b="1" dirty="0"/>
        </a:p>
      </cdr:txBody>
    </cdr:sp>
  </cdr:relSizeAnchor>
  <cdr:relSizeAnchor xmlns:cdr="http://schemas.openxmlformats.org/drawingml/2006/chartDrawing">
    <cdr:from>
      <cdr:x>0.52105</cdr:x>
      <cdr:y>0.35278</cdr:y>
    </cdr:from>
    <cdr:to>
      <cdr:x>0.56357</cdr:x>
      <cdr:y>0.57158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3798685" y="2094200"/>
          <a:ext cx="1071875" cy="339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0.55946</cdr:x>
      <cdr:y>0.40509</cdr:y>
    </cdr:from>
    <cdr:to>
      <cdr:x>0.60006</cdr:x>
      <cdr:y>0.61127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091745" y="2457791"/>
          <a:ext cx="1062874" cy="323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18.08.2021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18.08.2021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18.08.2021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18.08.2021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18.08.2021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18.08.2021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juli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juli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9216B9-1FBB-4E40-A2E3-FF6C5BE8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85912"/>
            <a:ext cx="771525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24298"/>
              </p:ext>
            </p:extLst>
          </p:nvPr>
        </p:nvGraphicFramePr>
        <p:xfrm>
          <a:off x="636588" y="1412776"/>
          <a:ext cx="8169184" cy="486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96863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68655"/>
              </p:ext>
            </p:extLst>
          </p:nvPr>
        </p:nvGraphicFramePr>
        <p:xfrm>
          <a:off x="539552" y="1340768"/>
          <a:ext cx="7992888" cy="489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62367"/>
              </p:ext>
            </p:extLst>
          </p:nvPr>
        </p:nvGraphicFramePr>
        <p:xfrm>
          <a:off x="467544" y="1340768"/>
          <a:ext cx="7974303" cy="515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818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juli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115</cp:revision>
  <cp:lastPrinted>2020-11-23T07:30:26Z</cp:lastPrinted>
  <dcterms:created xsi:type="dcterms:W3CDTF">2016-05-19T11:33:01Z</dcterms:created>
  <dcterms:modified xsi:type="dcterms:W3CDTF">2021-08-18T10:50:26Z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