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99" d="100"/>
          <a:sy n="99" d="100"/>
        </p:scale>
        <p:origin x="192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ørøen Arne" userId="77caff36-2c7f-4bf1-afb9-b9a4690d1a7c" providerId="ADAL" clId="{189715C3-0A30-428E-A1F4-32E3CCA52197}"/>
    <pc:docChg chg="custSel modSld">
      <pc:chgData name="Bjørøen Arne" userId="77caff36-2c7f-4bf1-afb9-b9a4690d1a7c" providerId="ADAL" clId="{189715C3-0A30-428E-A1F4-32E3CCA52197}" dt="2020-09-22T10:15:10.682" v="4" actId="14100"/>
      <pc:docMkLst>
        <pc:docMk/>
      </pc:docMkLst>
      <pc:sldChg chg="addSp delSp modSp">
        <pc:chgData name="Bjørøen Arne" userId="77caff36-2c7f-4bf1-afb9-b9a4690d1a7c" providerId="ADAL" clId="{189715C3-0A30-428E-A1F4-32E3CCA52197}" dt="2020-09-22T10:15:10.682" v="4" actId="14100"/>
        <pc:sldMkLst>
          <pc:docMk/>
          <pc:sldMk cId="0" sldId="263"/>
        </pc:sldMkLst>
        <pc:picChg chg="del">
          <ac:chgData name="Bjørøen Arne" userId="77caff36-2c7f-4bf1-afb9-b9a4690d1a7c" providerId="ADAL" clId="{189715C3-0A30-428E-A1F4-32E3CCA52197}" dt="2020-09-22T10:14:42.149" v="0" actId="478"/>
          <ac:picMkLst>
            <pc:docMk/>
            <pc:sldMk cId="0" sldId="263"/>
            <ac:picMk id="2" creationId="{30AB7054-AAA2-47A4-9618-7E77F7AA5D91}"/>
          </ac:picMkLst>
        </pc:picChg>
        <pc:picChg chg="add mod">
          <ac:chgData name="Bjørøen Arne" userId="77caff36-2c7f-4bf1-afb9-b9a4690d1a7c" providerId="ADAL" clId="{189715C3-0A30-428E-A1F4-32E3CCA52197}" dt="2020-09-22T10:15:10.682" v="4" actId="14100"/>
          <ac:picMkLst>
            <pc:docMk/>
            <pc:sldMk cId="0" sldId="263"/>
            <ac:picMk id="3" creationId="{C0B39533-BCAA-4AAC-81AC-D6EC7DE49B0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oljedirektoratet-my.sharepoint.com/personal/arne_bjoroen_npd_no/Documents/Dokumenter/Prod%20tall/august/Prod_data_pressemelding-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oljedirektoratet-my.sharepoint.com/personal/arne_bjoroen_npd_no/Documents/Dokumenter/Prod%20tall/august/Prod_data_pressemelding-2020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oljedirektoratet-my.sharepoint.com/personal/arne_bjoroen_npd_no/Documents/Dokumenter/Prod%20tall/august/Prod_data_pressemelding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BE76-46CB-81CE-62FC14B4250E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BE76-46CB-81CE-62FC14B4250E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BE76-46CB-81CE-62FC14B4250E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BE76-46CB-81CE-62FC14B4250E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BE76-46CB-81CE-62FC14B4250E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E76-46CB-81CE-62FC14B4250E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BE76-46CB-81CE-62FC14B4250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BE76-46CB-81CE-62FC14B4250E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BE76-46CB-81CE-62FC14B4250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BE76-46CB-81CE-62FC14B4250E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BE76-46CB-81CE-62FC14B4250E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BE76-46CB-81CE-62FC14B4250E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1.7171699999999999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E76-46CB-81CE-62FC14B42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E76-46CB-81CE-62FC14B4250E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1.3624951612903227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E76-46CB-81CE-62FC14B42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A9D8-4E98-A67E-39A9001CDBD7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A9D8-4E98-A67E-39A9001CDBD7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A9D8-4E98-A67E-39A9001CDBD7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A9D8-4E98-A67E-39A9001CDBD7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A9D8-4E98-A67E-39A9001CDBD7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A9D8-4E98-A67E-39A9001CDBD7}"/>
              </c:ext>
            </c:extLst>
          </c:dPt>
          <c:dPt>
            <c:idx val="6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A9D8-4E98-A67E-39A9001CDBD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A9D8-4E98-A67E-39A9001CDBD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A9D8-4E98-A67E-39A9001CDBD7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A9D8-4E98-A67E-39A9001CDBD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A9D8-4E98-A67E-39A9001CDBD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A9D8-4E98-A67E-39A9001CDBD7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1.7380690322580647</c:v>
                </c:pt>
                <c:pt idx="7">
                  <c:v>1.7171699999999999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A9D8-4E98-A67E-39A9001CDBD7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2.6174516129032259E-2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9D8-4E98-A67E-39A9001CDBD7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0.29623870967741939</c:v>
                </c:pt>
                <c:pt idx="7">
                  <c:v>0.27554258064516135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9D8-4E98-A67E-39A9001CD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A9D8-4E98-A67E-39A9001CDBD7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1.7157496774193548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9D8-4E98-A67E-39A9001CDB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AB70-423C-B473-2425F7D01EBF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AB70-423C-B473-2425F7D01EB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AB70-423C-B473-2425F7D01EB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AB70-423C-B473-2425F7D01EB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AB70-423C-B473-2425F7D01EBF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AB70-423C-B473-2425F7D01EBF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AB70-423C-B473-2425F7D01EBF}"/>
              </c:ext>
            </c:extLst>
          </c:dPt>
          <c:dPt>
            <c:idx val="7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F-AB70-423C-B473-2425F7D01EBF}"/>
              </c:ext>
            </c:extLst>
          </c:dPt>
          <c:dPt>
            <c:idx val="8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1-AB70-423C-B473-2425F7D01EBF}"/>
              </c:ext>
            </c:extLst>
          </c:dPt>
          <c:dPt>
            <c:idx val="9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3-AB70-423C-B473-2425F7D01EBF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5-AB70-423C-B473-2425F7D01EBF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AB70-423C-B473-2425F7D01EBF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305.61290322580646</c:v>
                </c:pt>
                <c:pt idx="7">
                  <c:v>284.90322580645159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B70-423C-B473-2425F7D01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AB70-423C-B473-2425F7D01EBF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AB70-423C-B473-2425F7D01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0.60873</cdr:x>
      <cdr:y>0.36386</cdr:y>
    </cdr:from>
    <cdr:to>
      <cdr:x>0.65394</cdr:x>
      <cdr:y>0.63613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4503729" y="2390527"/>
          <a:ext cx="1403228" cy="3727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0.63063</cdr:x>
      <cdr:y>0.4196</cdr:y>
    </cdr:from>
    <cdr:to>
      <cdr:x>0.66904</cdr:x>
      <cdr:y>0.65385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4591064" y="2609737"/>
          <a:ext cx="1206002" cy="307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0.63717</cdr:x>
      <cdr:y>0.38571</cdr:y>
    </cdr:from>
    <cdr:to>
      <cdr:x>0.68116</cdr:x>
      <cdr:y>0.62188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4768340" y="2360452"/>
          <a:ext cx="1190414" cy="357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8DCF3C2-9F50-45DE-BBFD-1DF87277A49F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163BF1-B61E-4C52-97E4-1075D5A77F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10DB705-D1E4-4119-9590-03E2E9E390E1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3AFE4B-050F-43B7-BB9A-8F2A38BC3B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79EF939C-5C0D-4DBC-B2B7-B17A3FFEAD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D7D2FC8D-7705-4410-8EA1-C9C6B7B4A8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54EFA-1598-4365-89A1-A8AB151DB83F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208290E-7942-428E-A4BA-A633117E7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965D887-D578-48C4-9B22-348DC48C5C9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C398D66C-A994-4B56-B428-BED90ADA8B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DEA5D47A-83F6-4454-BD16-0B15A66567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7213463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1F11FAA-9F8E-4DF4-8E8D-95BDF5F1E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8370A4AA-6415-45A7-800A-B3469CAE5F0F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D97CFAFB-1A88-478F-9AC7-BD858D0161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3A89999-F65C-4EF5-95EA-F25055393F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7675290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537E8E9-2DE5-4F10-A9F1-4CF8108E9A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470FE2A-82F7-4E90-B2E3-1E83E7CE26C9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83AE036-D86F-4C6B-B5A3-FA7D94C0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7B08DD2-02DD-4B62-9D6A-D10986FCA2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531712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8EDA7FA6-FA14-4F12-8672-4899E7AF8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C94B91D-266D-43D2-A64C-F742714731E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140FAAC-B07A-4611-8DE2-4C85B5597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5B94930-C85E-41F8-B628-185114787D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8660078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10C54B3E-9931-47D4-9EB1-348241F94C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7E2851E-5743-4F37-B4EB-5DC0A8A7570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93D6002-09AA-4CA8-978F-10322AFB11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2FBD6DB-E311-41AA-A4F5-D0A5BF4D9E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0757767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921AE2-9D71-484D-B14A-6A872449AF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A0101C24-7112-4F20-9BE9-2966897F3DB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41004D0E-8C56-4533-8FF8-18329E4152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2CB4C422-88A5-4459-8350-6E2F0424F2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87718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6E4BD159-9181-4C12-AC92-8B93B391716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A2A606D8-47A6-40A3-92D9-F30EF6DC0BF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384CAF4-BE22-4FF9-ADE5-A081C2478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9B2CCCA-CBCF-4611-B0E4-996B462CA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9A73B8B4-4EE3-48B2-8D49-C1656E6E76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046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A3D10F8-2369-434A-8BFC-A41A71433CA0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A4989409-43DC-4DA9-B723-CBBA7D0F958A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678E3447-1C2B-4FFA-B733-1ACA80544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F359AC0D-409F-4A49-AEDC-52FC519548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518051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D80C1-00D4-4C0F-871F-18AD7961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DBFC3-5D4B-4DC9-985A-74B727D10724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B09D0D7A-4552-4689-AF36-0315AE85B9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8DEBA-1D41-448E-B1D4-1EB0B8C27C0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EE73FFB1-F1BE-4957-BD19-CCF5B83998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12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E6DF8A9-4AE6-4D28-9D44-4AAFD955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288F-6B9E-4D0C-9F23-D2B9B07DEE9D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12C174-7FC7-4E4A-B320-A0088A55D2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42A-9F83-4BD9-8DD6-8AC93A583D5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09A34898-A3F2-45E3-B877-48D146863E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478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443E92B5-077A-4DCF-B249-0F75EABB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C421B-B66C-4F55-976D-DD4C1B601CD8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5B22BCBD-4884-4ECC-8EE1-19830338F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703B-1B9C-4475-BE6E-5F797CA8D42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C2713C11-45C7-44C3-97FA-475E2780AE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56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8D60271-A5F8-4B1B-9F1A-7ED4C5C3E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11345205-4C3C-43BA-A28F-A12B410304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2A7AC9D-487F-41E3-A936-8FB06AD47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A15A322-F810-4157-9654-8C4595E4F1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251994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4F64A3FA-B41C-467A-BD88-35C3DE60B1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16D-B68F-4B02-A466-6F75AC6394F8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1D498862-83B8-4062-9438-FC08708335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EBB4-BEDA-4FDD-A580-C2BD9C4EF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D48DC914-C814-47F7-8F0D-FB45BD38FCF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84A193-CBEB-4930-B06E-33942F2AC50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ECE3829-E82B-4BA5-A78A-B550FA7A142A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F5B09E-FF37-4BA9-90B2-1BFBF93F7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5C38395-F22F-4974-8EB7-C733493126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71D504-F1C8-48AA-9C37-0DCF64DA70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E6A4BC-9914-49E2-9D15-7C295CBE48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A1878C1E-2C51-47AC-BFAA-F64EFC0F37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3198826-1048-478B-A697-8671B710CF4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20EBC1C-6A14-4472-9112-39093FEDB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F80A809-D50F-448F-82AA-CD660499208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48E66C8E-DDBF-4673-9EDE-36A3983C3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12B8-7952-45CD-9B84-EC67E6D21DA6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298FCB17-473D-4D99-A679-E45459607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C80D1-39FB-41F7-9CF6-727AE7DD68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236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0EF4AD7-438A-481C-B144-1400B1383E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E27813-DBF0-4B85-8A69-87454EC7744C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641E15F-CA04-45E7-9821-09C05E6B9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784F395-86EF-41C1-B2A1-8B4038893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461097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EBFDAB2C-E905-42C0-A3ED-AA51435B8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39C5187-022D-45FA-AFAF-849117CBA9E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EA7B23EB-FACC-420F-A717-12CB63DCEA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A00C544A-C120-4C3C-9449-F50C8F354D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7035719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665BA7C-07ED-40BA-B905-C55E16867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2E28FB1B-D30B-44CD-9AB1-F2E1669941B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E0C0BAE-4544-4495-808F-70BB6C8C69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4551D07-A495-4C83-8AFD-1E58941375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23377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DCCE580F-6722-40D4-B64B-96DBA8B52E51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E408B9D9-EC87-4401-A9D1-C849555FAA94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34E240B8-62A9-4100-BE76-074C0E7C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7BF78FFD-873E-4B62-8B37-05B570742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674B9065-1E03-462D-BCD9-745DBD23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1BC720EA-30C6-4336-ABC6-63DEEBB725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8F25-3D91-4CB8-9FCE-62319218F06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65361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D35C0F1-6B7E-4B00-819D-5769E79DD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19821E58-FD5C-408C-9F4B-0561B45368FE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068EAB19-A9DA-4C67-B70B-AC20B029F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623C9F5B-E15A-4CAD-B3DC-DE10102492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890819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3B43F4B-C06F-4D14-9B8D-5790F15797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74724AD3-8BA5-43A3-ABC9-67A6DCFE93A4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8F239084-5EB2-4C1D-89F8-D80B295909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1F38D2F5-3326-476E-9A3B-A8BF01AB21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713817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CB32FD5E-541E-4ABB-B60B-D6C231327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9FF5C77E-2179-4D48-895F-A0F8873F0756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B5EB2FB5-E2DC-4A86-83CD-D80DE5F658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9C57D143-16D5-41AE-AE1E-226BB6F55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236122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14C10A8B-F539-4893-AE34-A30F0F9BD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5887A3EE-E9DF-46AF-B8E2-92622E4C4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42FF2D8-5060-4AD0-B480-2AAF5EA08476}" type="datetime1">
              <a:rPr lang="en-GB"/>
              <a:pPr>
                <a:defRPr/>
              </a:pPr>
              <a:t>22/09/2020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8A139C4-1D48-47E0-91D5-3F2CBB8432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0AD9476D-CCA2-4D1E-8365-106FD7F3400E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F55D02EA-1CD7-416C-88C1-497004760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2020 compared with prognosis and 2019</a:t>
            </a:r>
            <a:endParaRPr lang="en-GB" altLang="nb-NO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AAB41E4E-B343-46A6-A206-BA0C36E43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August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9B69BF74-6967-4790-8024-ADBEC7322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August 2020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39533-BCAA-4AAC-81AC-D6EC7DE4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7751837" cy="3398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F27A5811-1A70-470D-922E-860B36AF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167520"/>
              </p:ext>
            </p:extLst>
          </p:nvPr>
        </p:nvGraphicFramePr>
        <p:xfrm>
          <a:off x="633155" y="1407326"/>
          <a:ext cx="8244972" cy="5153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39B7FC3B-98DA-4AB2-8563-EAF7B177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670499"/>
              </p:ext>
            </p:extLst>
          </p:nvPr>
        </p:nvGraphicFramePr>
        <p:xfrm>
          <a:off x="467544" y="1412776"/>
          <a:ext cx="7992888" cy="5148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D9B3A70D-DC3F-45A3-AD39-DF07D756C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1788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256961"/>
              </p:ext>
            </p:extLst>
          </p:nvPr>
        </p:nvGraphicFramePr>
        <p:xfrm>
          <a:off x="323528" y="1412776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DC32C9-F5F9-4982-B9A2-6E150696EC19}">
  <ds:schemaRefs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d5c3087-156b-4c12-90db-3fdf05b7bd9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736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August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99</cp:revision>
  <dcterms:created xsi:type="dcterms:W3CDTF">2016-05-19T11:45:21Z</dcterms:created>
  <dcterms:modified xsi:type="dcterms:W3CDTF">2020-09-22T10:15:17Z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