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0" r:id="rId3"/>
    <p:sldId id="261" r:id="rId4"/>
    <p:sldId id="262" r:id="rId5"/>
    <p:sldId id="263" r:id="rId6"/>
  </p:sldIdLst>
  <p:sldSz cx="12192000" cy="6858000"/>
  <p:notesSz cx="7099300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Objects="1">
      <p:cViewPr varScale="1">
        <p:scale>
          <a:sx n="94" d="100"/>
          <a:sy n="94" d="100"/>
        </p:scale>
        <p:origin x="6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120" d="100"/>
          <a:sy n="120" d="100"/>
        </p:scale>
        <p:origin x="4962" y="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øen Arne" userId="77caff36-2c7f-4bf1-afb9-b9a4690d1a7c" providerId="ADAL" clId="{95289CCB-F7EA-49D7-806B-2BDA30A01AFF}"/>
    <pc:docChg chg="custSel modSld">
      <pc:chgData name="Bjørøen Arne" userId="77caff36-2c7f-4bf1-afb9-b9a4690d1a7c" providerId="ADAL" clId="{95289CCB-F7EA-49D7-806B-2BDA30A01AFF}" dt="2021-10-19T12:36:54.117" v="19"/>
      <pc:docMkLst>
        <pc:docMk/>
      </pc:docMkLst>
      <pc:sldChg chg="addSp modSp mod">
        <pc:chgData name="Bjørøen Arne" userId="77caff36-2c7f-4bf1-afb9-b9a4690d1a7c" providerId="ADAL" clId="{95289CCB-F7EA-49D7-806B-2BDA30A01AFF}" dt="2021-10-19T12:35:11.490" v="5" actId="14100"/>
        <pc:sldMkLst>
          <pc:docMk/>
          <pc:sldMk cId="1647224907" sldId="261"/>
        </pc:sldMkLst>
        <pc:graphicFrameChg chg="add mod">
          <ac:chgData name="Bjørøen Arne" userId="77caff36-2c7f-4bf1-afb9-b9a4690d1a7c" providerId="ADAL" clId="{95289CCB-F7EA-49D7-806B-2BDA30A01AFF}" dt="2021-10-19T12:35:11.490" v="5" actId="14100"/>
          <ac:graphicFrameMkLst>
            <pc:docMk/>
            <pc:sldMk cId="1647224907" sldId="261"/>
            <ac:graphicFrameMk id="6" creationId="{00000000-0008-0000-0300-000002000000}"/>
          </ac:graphicFrameMkLst>
        </pc:graphicFrameChg>
      </pc:sldChg>
      <pc:sldChg chg="addSp delSp modSp mod">
        <pc:chgData name="Bjørøen Arne" userId="77caff36-2c7f-4bf1-afb9-b9a4690d1a7c" providerId="ADAL" clId="{95289CCB-F7EA-49D7-806B-2BDA30A01AFF}" dt="2021-10-19T12:36:01.299" v="12" actId="1076"/>
        <pc:sldMkLst>
          <pc:docMk/>
          <pc:sldMk cId="2159327329" sldId="262"/>
        </pc:sldMkLst>
        <pc:graphicFrameChg chg="add mod">
          <ac:chgData name="Bjørøen Arne" userId="77caff36-2c7f-4bf1-afb9-b9a4690d1a7c" providerId="ADAL" clId="{95289CCB-F7EA-49D7-806B-2BDA30A01AFF}" dt="2021-10-19T12:36:01.299" v="12" actId="1076"/>
          <ac:graphicFrameMkLst>
            <pc:docMk/>
            <pc:sldMk cId="2159327329" sldId="262"/>
            <ac:graphicFrameMk id="6" creationId="{00000000-0008-0000-0500-000002000000}"/>
          </ac:graphicFrameMkLst>
        </pc:graphicFrameChg>
        <pc:graphicFrameChg chg="del">
          <ac:chgData name="Bjørøen Arne" userId="77caff36-2c7f-4bf1-afb9-b9a4690d1a7c" providerId="ADAL" clId="{95289CCB-F7EA-49D7-806B-2BDA30A01AFF}" dt="2021-10-19T12:35:17.578" v="6" actId="478"/>
          <ac:graphicFrameMkLst>
            <pc:docMk/>
            <pc:sldMk cId="2159327329" sldId="262"/>
            <ac:graphicFrameMk id="7" creationId="{00000000-0008-0000-0500-000002000000}"/>
          </ac:graphicFrameMkLst>
        </pc:graphicFrameChg>
      </pc:sldChg>
      <pc:sldChg chg="addSp delSp modSp mod">
        <pc:chgData name="Bjørøen Arne" userId="77caff36-2c7f-4bf1-afb9-b9a4690d1a7c" providerId="ADAL" clId="{95289CCB-F7EA-49D7-806B-2BDA30A01AFF}" dt="2021-10-19T12:36:54.117" v="19"/>
        <pc:sldMkLst>
          <pc:docMk/>
          <pc:sldMk cId="4131397422" sldId="263"/>
        </pc:sldMkLst>
        <pc:graphicFrameChg chg="add mod">
          <ac:chgData name="Bjørøen Arne" userId="77caff36-2c7f-4bf1-afb9-b9a4690d1a7c" providerId="ADAL" clId="{95289CCB-F7EA-49D7-806B-2BDA30A01AFF}" dt="2021-10-19T12:36:54.117" v="19"/>
          <ac:graphicFrameMkLst>
            <pc:docMk/>
            <pc:sldMk cId="4131397422" sldId="263"/>
            <ac:graphicFrameMk id="6" creationId="{00000000-0008-0000-0700-000002000000}"/>
          </ac:graphicFrameMkLst>
        </pc:graphicFrameChg>
        <pc:graphicFrameChg chg="del">
          <ac:chgData name="Bjørøen Arne" userId="77caff36-2c7f-4bf1-afb9-b9a4690d1a7c" providerId="ADAL" clId="{95289CCB-F7EA-49D7-806B-2BDA30A01AFF}" dt="2021-10-19T12:36:19.939" v="13" actId="478"/>
          <ac:graphicFrameMkLst>
            <pc:docMk/>
            <pc:sldMk cId="4131397422" sldId="263"/>
            <ac:graphicFrameMk id="7" creationId="{00000000-0008-0000-0700-000002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SB\AppData\Local\Microsoft\Windows\INetCache\Content.Outlook\IAE8BADN\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SB\AppData\Local\Microsoft\Windows\INetCache\Content.Outlook\IAE8BADN\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SB\AppData\Local\Microsoft\Windows\INetCache\Content.Outlook\IAE8BADN\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6688994886543"/>
          <c:y val="0.14772381792682771"/>
          <c:w val="0.87342172147902863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E506-4B9F-ADF0-82143D49B5A5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E506-4B9F-ADF0-82143D49B5A5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E506-4B9F-ADF0-82143D49B5A5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E506-4B9F-ADF0-82143D49B5A5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E506-4B9F-ADF0-82143D49B5A5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E506-4B9F-ADF0-82143D49B5A5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E506-4B9F-ADF0-82143D49B5A5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E506-4B9F-ADF0-82143D49B5A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E506-4B9F-ADF0-82143D49B5A5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2-E506-4B9F-ADF0-82143D49B5A5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E506-4B9F-ADF0-82143D49B5A5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E506-4B9F-ADF0-82143D49B5A5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1.772312333333333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506-4B9F-ADF0-82143D49B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81136"/>
        <c:axId val="622483096"/>
      </c:barChart>
      <c:lineChart>
        <c:grouping val="standard"/>
        <c:varyColors val="0"/>
        <c:ser>
          <c:idx val="0"/>
          <c:order val="1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E506-4B9F-ADF0-82143D49B5A5}"/>
            </c:ext>
          </c:extLst>
        </c:ser>
        <c:ser>
          <c:idx val="2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dag'!$D$8:$D$19</c:f>
              <c:numCache>
                <c:formatCode>0.000</c:formatCode>
                <c:ptCount val="12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E506-4B9F-ADF0-82143D49B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1136"/>
        <c:axId val="622483096"/>
      </c:lineChart>
      <c:dateAx>
        <c:axId val="622481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3096"/>
        <c:crosses val="autoZero"/>
        <c:auto val="1"/>
        <c:lblOffset val="100"/>
        <c:baseTimeUnit val="months"/>
      </c:dateAx>
      <c:valAx>
        <c:axId val="6224830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bbl/day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81136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298"/>
          <c:h val="4.8466654333719758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481312926762071E-2"/>
          <c:y val="0.10111512221651914"/>
          <c:w val="0.92802568754733405"/>
          <c:h val="0.749129173769298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'produksjonsdata-Sm3'!$C$2:$D$2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3041-448B-8CED-6781E8D0F398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3041-448B-8CED-6781E8D0F398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3041-448B-8CED-6781E8D0F398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3041-448B-8CED-6781E8D0F398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3041-448B-8CED-6781E8D0F398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3041-448B-8CED-6781E8D0F398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3041-448B-8CED-6781E8D0F398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3041-448B-8CED-6781E8D0F39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3041-448B-8CED-6781E8D0F398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2-3041-448B-8CED-6781E8D0F398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3041-448B-8CED-6781E8D0F398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3041-448B-8CED-6781E8D0F398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1.772312333333333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041-448B-8CED-6781E8D0F398}"/>
            </c:ext>
          </c:extLst>
        </c:ser>
        <c:ser>
          <c:idx val="1"/>
          <c:order val="1"/>
          <c:tx>
            <c:strRef>
              <c:f>'produksjonsdata-Sm3'!$E$2</c:f>
              <c:strCache>
                <c:ptCount val="1"/>
                <c:pt idx="0">
                  <c:v>Condensate 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1.2174193548387098E-2</c:v>
                </c:pt>
                <c:pt idx="8">
                  <c:v>9.854333333333333E-3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041-448B-8CED-6781E8D0F398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0.26620903225806453</c:v>
                </c:pt>
                <c:pt idx="8">
                  <c:v>0.24782599999999999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3041-448B-8CED-6781E8D0F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78392"/>
        <c:axId val="622483880"/>
      </c:barChart>
      <c:lineChart>
        <c:grouping val="standard"/>
        <c:varyColors val="0"/>
        <c:ser>
          <c:idx val="4"/>
          <c:order val="3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041-448B-8CED-6781E8D0F398}"/>
            </c:ext>
          </c:extLst>
        </c:ser>
        <c:ser>
          <c:idx val="3"/>
          <c:order val="4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3041-448B-8CED-6781E8D0F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392"/>
        <c:axId val="622483880"/>
      </c:lineChart>
      <c:dateAx>
        <c:axId val="622478392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3880"/>
        <c:crosses val="autoZero"/>
        <c:auto val="0"/>
        <c:lblOffset val="100"/>
        <c:baseTimeUnit val="months"/>
      </c:dateAx>
      <c:valAx>
        <c:axId val="6224838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78392"/>
        <c:crosses val="autoZero"/>
        <c:crossBetween val="between"/>
        <c:minorUnit val="0.5"/>
      </c:valAx>
      <c:spPr>
        <a:ln w="12700">
          <a:solidFill>
            <a:srgbClr val="00206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706787485407594"/>
          <c:y val="0.93038639148540359"/>
          <c:w val="0.61767691283656156"/>
          <c:h val="4.8466654333719723E-2"/>
        </c:manualLayout>
      </c:layout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2560670903793"/>
          <c:y val="0.12740242482206909"/>
          <c:w val="0.87594162560723265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1751-4419-B77B-59ED75124090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1751-4419-B77B-59ED75124090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1751-4419-B77B-59ED75124090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1751-4419-B77B-59ED75124090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1751-4419-B77B-59ED75124090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1751-4419-B77B-59ED75124090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1751-4419-B77B-59ED75124090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1751-4419-B77B-59ED75124090}"/>
              </c:ext>
            </c:extLst>
          </c:dPt>
          <c:dPt>
            <c:idx val="8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1-1751-4419-B77B-59ED7512409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1751-4419-B77B-59ED75124090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1751-4419-B77B-59ED75124090}"/>
              </c:ext>
            </c:extLst>
          </c:dPt>
          <c:dPt>
            <c:idx val="11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7-1751-4419-B77B-59ED75124090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309.35483870967744</c:v>
                </c:pt>
                <c:pt idx="7">
                  <c:v>304.35483870967744</c:v>
                </c:pt>
                <c:pt idx="8">
                  <c:v>296.8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751-4419-B77B-59ED75124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461177136"/>
        <c:axId val="461181056"/>
      </c:barChart>
      <c:lineChart>
        <c:grouping val="standard"/>
        <c:varyColors val="0"/>
        <c:ser>
          <c:idx val="2"/>
          <c:order val="1"/>
          <c:tx>
            <c:strRef>
              <c:f>'produksjonsdata-Sm3'!$A$62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1751-4419-B77B-59ED75124090}"/>
            </c:ext>
          </c:extLst>
        </c:ser>
        <c:ser>
          <c:idx val="1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1751-4419-B77B-59ED75124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1177136"/>
        <c:axId val="461181056"/>
      </c:lineChart>
      <c:dateAx>
        <c:axId val="461177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1056"/>
        <c:crosses val="autoZero"/>
        <c:auto val="1"/>
        <c:lblOffset val="100"/>
        <c:baseTimeUnit val="months"/>
      </c:dateAx>
      <c:valAx>
        <c:axId val="46118105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77136"/>
        <c:crosses val="autoZero"/>
        <c:crossBetween val="between"/>
        <c:minorUnit val="0.5"/>
      </c:valAx>
      <c:spPr>
        <a:ln w="12700">
          <a:solidFill>
            <a:sysClr val="windowText" lastClr="000000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0.72487</cdr:x>
      <cdr:y>0.33408</cdr:y>
    </cdr:from>
    <cdr:to>
      <cdr:x>0.77008</cdr:x>
      <cdr:y>0.60635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6125868" y="2603455"/>
          <a:ext cx="1629021" cy="4197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0.0267</cdr:y>
    </cdr:from>
    <cdr:to>
      <cdr:x>0.14161</cdr:x>
      <cdr:y>0.06978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-848781" y="144016"/>
          <a:ext cx="1182858" cy="2324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 dirty="0"/>
            <a:t>Mill. </a:t>
          </a:r>
          <a:r>
            <a:rPr lang="nb-NO" sz="1200" b="1" dirty="0" err="1"/>
            <a:t>bbl</a:t>
          </a:r>
          <a:r>
            <a:rPr lang="nb-NO" sz="1200" b="1" dirty="0"/>
            <a:t>/</a:t>
          </a:r>
          <a:r>
            <a:rPr lang="nb-NO" sz="1200" b="1" dirty="0" err="1"/>
            <a:t>day</a:t>
          </a:r>
          <a:endParaRPr lang="nb-NO" sz="1200" b="1" dirty="0"/>
        </a:p>
      </cdr:txBody>
    </cdr:sp>
  </cdr:relSizeAnchor>
  <cdr:relSizeAnchor xmlns:cdr="http://schemas.openxmlformats.org/drawingml/2006/chartDrawing">
    <cdr:from>
      <cdr:x>0.68892</cdr:x>
      <cdr:y>0.41378</cdr:y>
    </cdr:from>
    <cdr:to>
      <cdr:x>0.73446</cdr:x>
      <cdr:y>0.65663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5289647" y="2697100"/>
          <a:ext cx="1310095" cy="380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Preliminary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0.04807</cdr:x>
      <cdr:y>0.05118</cdr:y>
    </cdr:from>
    <cdr:to>
      <cdr:x>0.19339</cdr:x>
      <cdr:y>0.11439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45402" y="305115"/>
          <a:ext cx="1346440" cy="376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Sm³/day</a:t>
          </a:r>
        </a:p>
      </cdr:txBody>
    </cdr:sp>
  </cdr:relSizeAnchor>
  <cdr:relSizeAnchor xmlns:cdr="http://schemas.openxmlformats.org/drawingml/2006/chartDrawing">
    <cdr:from>
      <cdr:x>0.71621</cdr:x>
      <cdr:y>0.44995</cdr:y>
    </cdr:from>
    <cdr:to>
      <cdr:x>0.7602</cdr:x>
      <cdr:y>0.67178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5615809" y="2866487"/>
          <a:ext cx="1207043" cy="3706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Preliminary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19/10/2021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19/10/2021</a:t>
            </a:fld>
            <a:endParaRPr lang="en-GB" noProof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  <a:p>
            <a:pPr lvl="3"/>
            <a:r>
              <a:rPr lang="en-GB" noProof="0"/>
              <a:t>Fjerde nivå</a:t>
            </a:r>
          </a:p>
          <a:p>
            <a:pPr lvl="4"/>
            <a:r>
              <a:rPr lang="en-GB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19/10/2021</a:t>
            </a:fld>
            <a:endParaRPr lang="en-GB" noProof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7DC8046-ACB8-49BE-B698-31B38C951D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57B496E-95D7-4340-B558-C07979C395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70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F83E6B5-1FA3-416F-8676-22D1249CB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78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en-GB" sz="4400" spc="300" baseline="0" noProof="0" dirty="0"/>
              <a:t>Thank you for your attention!</a:t>
            </a:r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factpages.npd.no/no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en-GB" noProof="0">
              <a:solidFill>
                <a:schemeClr val="accent1"/>
              </a:solidFill>
              <a:latin typeface="+mj-lt"/>
            </a:endParaRPr>
          </a:p>
          <a:p>
            <a:pPr algn="ctr"/>
            <a:endParaRPr lang="en-GB" sz="2400" b="1" spc="300" noProof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en-GB" noProof="0" smtClean="0"/>
              <a:pPr>
                <a:defRPr/>
              </a:pPr>
              <a:t>19/10/2021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19/10/2021</a:t>
            </a:fld>
            <a:endParaRPr lang="en-GB" noProof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19/10/2021</a:t>
            </a:fld>
            <a:endParaRPr lang="en-GB" noProof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22D0DE6-CCA7-4D68-B05E-8699648E63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2456" y="323447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4392CA1-EEE5-4863-9D49-FF7F3AA33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2C2E12-460E-427C-ACFC-9EDD2C7E5F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B383AFA-62BD-4260-A77C-6AA72A5F78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C88E998F-8227-4873-A26A-97ABF112D3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19/10/2021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en-GB" noProof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6A34D96-C191-4173-8BE1-6A0AE909383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94296C-6203-4784-98BB-6D24F9D1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2961000"/>
            <a:ext cx="7560000" cy="936000"/>
          </a:xfrm>
        </p:spPr>
        <p:txBody>
          <a:bodyPr/>
          <a:lstStyle/>
          <a:p>
            <a:r>
              <a:rPr lang="en-US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Monthly Production from NCS 2021 compared with prognosis and 2020</a:t>
            </a:r>
            <a:endParaRPr lang="en-GB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16D2A6C-C3B9-4B1E-903C-41C3C7CEA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491" y="4149080"/>
            <a:ext cx="7560000" cy="1080135"/>
          </a:xfrm>
        </p:spPr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Updated to September</a:t>
            </a:r>
          </a:p>
          <a:p>
            <a:endParaRPr lang="en-GB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 </a:t>
            </a:r>
            <a:r>
              <a:rPr lang="nb-NO" altLang="nb-NO" dirty="0">
                <a:ea typeface="ＭＳ Ｐゴシック" panose="020B0600070205080204" pitchFamily="34" charset="-128"/>
                <a:cs typeface="Calibri" panose="020F0502020204030204" pitchFamily="34" charset="0"/>
              </a:rPr>
              <a:t>September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en-GB" dirty="0"/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970F240C-8507-4C2F-A50C-1E5E8029C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3" y="1484784"/>
            <a:ext cx="10624281" cy="47525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AA972F-B19E-4F22-9373-756DA9BE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Oil production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5C67FD7-787C-4E6A-84C1-231B63557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3</a:t>
            </a:fld>
            <a:endParaRPr lang="en-GB" noProof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882617"/>
              </p:ext>
            </p:extLst>
          </p:nvPr>
        </p:nvGraphicFramePr>
        <p:xfrm>
          <a:off x="819789" y="1186807"/>
          <a:ext cx="8300547" cy="53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22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6A091D-FCB2-41AC-9F0C-60CE8A026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Liquid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FA4509A-87E5-4399-B8E6-8C39D6FBB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4</a:t>
            </a:fld>
            <a:endParaRPr lang="en-GB" noProof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963172"/>
              </p:ext>
            </p:extLst>
          </p:nvPr>
        </p:nvGraphicFramePr>
        <p:xfrm>
          <a:off x="848781" y="1196752"/>
          <a:ext cx="8352928" cy="5394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932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BC6409-927C-49CE-B64C-A74D1456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Gas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10346CB-2002-49F3-A3D8-5211F7DC83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5</a:t>
            </a:fld>
            <a:endParaRPr lang="en-GB" noProof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013921"/>
              </p:ext>
            </p:extLst>
          </p:nvPr>
        </p:nvGraphicFramePr>
        <p:xfrm>
          <a:off x="551384" y="1196752"/>
          <a:ext cx="8424936" cy="5441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397422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engelsk).potx" id="{78BA0F4D-AA5B-408C-8062-5439E29ACE32}" vid="{08DF2285-3A6E-41AA-8243-EE0B1F075C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(engelsk)</Template>
  <TotalTime>15</TotalTime>
  <Words>48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Monthly Production from NCS 2021 compared with prognosis and 2020</vt:lpstr>
      <vt:lpstr>Production September 2021</vt:lpstr>
      <vt:lpstr>Oil production 2021</vt:lpstr>
      <vt:lpstr>Liquid production 2021</vt:lpstr>
      <vt:lpstr>Gas production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Production from NCS 2021 compared with prognosis and 2020</dc:title>
  <dc:creator>Bjørøen Arne</dc:creator>
  <cp:lastModifiedBy>Bjørøen Arne</cp:lastModifiedBy>
  <cp:revision>2</cp:revision>
  <cp:lastPrinted>2021-09-21T10:51:36Z</cp:lastPrinted>
  <dcterms:created xsi:type="dcterms:W3CDTF">2021-09-20T11:14:56Z</dcterms:created>
  <dcterms:modified xsi:type="dcterms:W3CDTF">2021-10-19T12:37:17Z</dcterms:modified>
</cp:coreProperties>
</file>