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5"/>
    <p:sldMasterId id="2147483675" r:id="rId6"/>
  </p:sldMasterIdLst>
  <p:notesMasterIdLst>
    <p:notesMasterId r:id="rId20"/>
  </p:notesMasterIdLst>
  <p:handoutMasterIdLst>
    <p:handoutMasterId r:id="rId21"/>
  </p:handoutMasterIdLst>
  <p:sldIdLst>
    <p:sldId id="256" r:id="rId7"/>
    <p:sldId id="2145708486" r:id="rId8"/>
    <p:sldId id="2145708476" r:id="rId9"/>
    <p:sldId id="2145708477" r:id="rId10"/>
    <p:sldId id="2145708478" r:id="rId11"/>
    <p:sldId id="2145708479" r:id="rId12"/>
    <p:sldId id="2145708480" r:id="rId13"/>
    <p:sldId id="2145708482" r:id="rId14"/>
    <p:sldId id="2145708471" r:id="rId15"/>
    <p:sldId id="2145708472" r:id="rId16"/>
    <p:sldId id="2145708474" r:id="rId17"/>
    <p:sldId id="2145708475" r:id="rId18"/>
    <p:sldId id="275" r:id="rId19"/>
  </p:sldIdLst>
  <p:sldSz cx="12192000" cy="6858000"/>
  <p:notesSz cx="6858000" cy="9144000"/>
  <p:embeddedFontLst>
    <p:embeddedFont>
      <p:font typeface="Equinor" panose="020B0604020202020204" charset="0"/>
      <p:regular r:id="rId22"/>
      <p:bold r:id="rId23"/>
      <p:italic r:id="rId24"/>
      <p:boldItalic r:id="rId25"/>
    </p:embeddedFont>
    <p:embeddedFont>
      <p:font typeface="Equinor Light" panose="020B0604020202020204" charset="0"/>
      <p:regular r:id="rId26"/>
      <p:bold r:id="rId27"/>
      <p:italic r:id="rId28"/>
      <p:boldItalic r:id="rId29"/>
    </p:embeddedFont>
    <p:embeddedFont>
      <p:font typeface="Equinor Medium" panose="020B0604020202020204" charset="0"/>
      <p:regular r:id="rId30"/>
      <p:bold r:id="rId31"/>
      <p:italic r:id="rId32"/>
      <p:boldItalic r:id="rId33"/>
    </p:embeddedFont>
    <p:embeddedFont>
      <p:font typeface="Verdana" panose="020B060403050404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5FF"/>
    <a:srgbClr val="243746"/>
    <a:srgbClr val="D5EAF4"/>
    <a:srgbClr val="FF1243"/>
    <a:srgbClr val="FFE7D6"/>
    <a:srgbClr val="E6FAEC"/>
    <a:srgbClr val="333333"/>
    <a:srgbClr val="7D0023"/>
    <a:srgbClr val="D2EFE5"/>
    <a:srgbClr val="BDE4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06F25D-6BD6-CCCD-1F30-06F37A94C07C}" v="203" dt="2025-09-22T17:08:42.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108" y="29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0.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EC84AE-7282-4695-8716-C7A09A106E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A54720E-115C-42D4-A6F4-FA2F6CC0A0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EA88EB-8FDD-45EC-96FC-94A1AF99DAFF}" type="datetimeFigureOut">
              <a:rPr lang="en-GB" smtClean="0"/>
              <a:t>25/09/2025</a:t>
            </a:fld>
            <a:endParaRPr lang="en-GB"/>
          </a:p>
        </p:txBody>
      </p:sp>
      <p:sp>
        <p:nvSpPr>
          <p:cNvPr id="4" name="Footer Placeholder 3">
            <a:extLst>
              <a:ext uri="{FF2B5EF4-FFF2-40B4-BE49-F238E27FC236}">
                <a16:creationId xmlns:a16="http://schemas.microsoft.com/office/drawing/2014/main" id="{4CECD3B8-7ADF-49DE-84B0-42BA73A8C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1A57CE3-8B90-4654-A56B-20F3524C0E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76F21D-FBDA-415F-AD90-9EF411C40755}" type="slidenum">
              <a:rPr lang="en-GB" smtClean="0"/>
              <a:t>‹#›</a:t>
            </a:fld>
            <a:endParaRPr lang="en-GB"/>
          </a:p>
        </p:txBody>
      </p:sp>
    </p:spTree>
    <p:extLst>
      <p:ext uri="{BB962C8B-B14F-4D97-AF65-F5344CB8AC3E}">
        <p14:creationId xmlns:p14="http://schemas.microsoft.com/office/powerpoint/2010/main" val="3242756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5AAD9-D119-47C5-9471-94F136996FDC}" type="datetimeFigureOut">
              <a:rPr lang="en-GB" smtClean="0"/>
              <a:t>25/09/2025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46255-B0A8-41CF-A15B-EB86725FC229}" type="slidenum">
              <a:rPr lang="en-GB" smtClean="0"/>
              <a:t>‹#›</a:t>
            </a:fld>
            <a:endParaRPr lang="en-GB"/>
          </a:p>
        </p:txBody>
      </p:sp>
    </p:spTree>
    <p:extLst>
      <p:ext uri="{BB962C8B-B14F-4D97-AF65-F5344CB8AC3E}">
        <p14:creationId xmlns:p14="http://schemas.microsoft.com/office/powerpoint/2010/main" val="90029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04056-C69C-4FBC-AE58-E44496D28FA2}"/>
              </a:ext>
            </a:extLst>
          </p:cNvPr>
          <p:cNvSpPr>
            <a:spLocks noGrp="1"/>
          </p:cNvSpPr>
          <p:nvPr>
            <p:ph type="title"/>
          </p:nvPr>
        </p:nvSpPr>
        <p:spPr>
          <a:xfrm>
            <a:off x="695325" y="820801"/>
            <a:ext cx="10801350" cy="592073"/>
          </a:xfrm>
        </p:spPr>
        <p:txBody>
          <a:bodyPr anchor="t"/>
          <a:lstStyle>
            <a:lvl1pPr>
              <a:defRPr>
                <a:solidFill>
                  <a:srgbClr val="243746"/>
                </a:solidFill>
              </a:defRPr>
            </a:lvl1p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9FFE683-C623-4C3E-8A1E-D0CBFFA36A69}"/>
              </a:ext>
            </a:extLst>
          </p:cNvPr>
          <p:cNvSpPr>
            <a:spLocks noGrp="1"/>
          </p:cNvSpPr>
          <p:nvPr>
            <p:ph idx="1"/>
          </p:nvPr>
        </p:nvSpPr>
        <p:spPr>
          <a:xfrm>
            <a:off x="698360" y="1800000"/>
            <a:ext cx="10789317" cy="4355904"/>
          </a:xfrm>
        </p:spPr>
        <p:txBody>
          <a:bodyPr/>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8" name="Straight Connector 7">
            <a:extLst>
              <a:ext uri="{FF2B5EF4-FFF2-40B4-BE49-F238E27FC236}">
                <a16:creationId xmlns:a16="http://schemas.microsoft.com/office/drawing/2014/main" id="{FB947B7D-D288-4B86-BBDA-0325B4887916}"/>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50A219CA-56C7-4FC0-AF3C-443253982630}"/>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Tree>
    <p:extLst>
      <p:ext uri="{BB962C8B-B14F-4D97-AF65-F5344CB8AC3E}">
        <p14:creationId xmlns:p14="http://schemas.microsoft.com/office/powerpoint/2010/main" val="2827965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red right column">
    <p:bg>
      <p:bgPr>
        <a:solidFill>
          <a:srgbClr val="DFF5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userDrawn="1"/>
        </p:nvSpPr>
        <p:spPr>
          <a:xfrm>
            <a:off x="-1" y="0"/>
            <a:ext cx="33956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4" y="2413262"/>
            <a:ext cx="2700338" cy="3752586"/>
          </a:xfrm>
        </p:spPr>
        <p:txBody>
          <a:bodyPr rIns="216000"/>
          <a:lstStyle>
            <a:lvl1pPr marL="0" indent="0">
              <a:buNone/>
              <a:defRPr>
                <a:solidFill>
                  <a:srgbClr val="243746"/>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828576"/>
            <a:ext cx="2700338" cy="1264173"/>
          </a:xfrm>
        </p:spPr>
        <p:txBody>
          <a:bodyPr rIns="216000" bIns="180000" anchor="t"/>
          <a:lstStyle>
            <a:lvl1pPr>
              <a:defRPr>
                <a:solidFill>
                  <a:srgbClr val="243746"/>
                </a:solidFill>
              </a:defRPr>
            </a:lvl1pPr>
          </a:lstStyle>
          <a:p>
            <a:r>
              <a:rPr lang="en-US" noProof="0"/>
              <a:t>Click to edit Master title style</a:t>
            </a:r>
            <a:endParaRPr lang="en-GB" noProof="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4090987" y="819150"/>
            <a:ext cx="7405688" cy="5346700"/>
          </a:xfrm>
          <a:prstGeom prst="rect">
            <a:avLst/>
          </a:prstGeom>
        </p:spPr>
        <p:txBody>
          <a:bodyPr lIns="180000" tIns="0" rIns="0" bIns="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0" name="Graphic 9">
            <a:extLst>
              <a:ext uri="{FF2B5EF4-FFF2-40B4-BE49-F238E27FC236}">
                <a16:creationId xmlns:a16="http://schemas.microsoft.com/office/drawing/2014/main" id="{74A353F3-1233-4B1E-8AA8-841E825EC4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30219" y="175144"/>
            <a:ext cx="1078648" cy="427693"/>
          </a:xfrm>
          <a:prstGeom prst="rect">
            <a:avLst/>
          </a:prstGeom>
        </p:spPr>
      </p:pic>
      <p:cxnSp>
        <p:nvCxnSpPr>
          <p:cNvPr id="11" name="Straight Connector 10">
            <a:extLst>
              <a:ext uri="{FF2B5EF4-FFF2-40B4-BE49-F238E27FC236}">
                <a16:creationId xmlns:a16="http://schemas.microsoft.com/office/drawing/2014/main" id="{63150CF0-D237-49B5-A659-C72EB2C01CA2}"/>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23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Colored top r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EFD93E6-D8FD-41B3-ADA5-A3DE5E502876}"/>
              </a:ext>
            </a:extLst>
          </p:cNvPr>
          <p:cNvSpPr>
            <a:spLocks noGrp="1"/>
          </p:cNvSpPr>
          <p:nvPr>
            <p:ph type="pic" idx="1"/>
          </p:nvPr>
        </p:nvSpPr>
        <p:spPr>
          <a:xfrm>
            <a:off x="0" y="0"/>
            <a:ext cx="12192000" cy="3787807"/>
          </a:xfrm>
          <a:solidFill>
            <a:srgbClr val="DFF5FF"/>
          </a:solidFill>
        </p:spPr>
        <p:txBody>
          <a:bodyPr anchor="ctr">
            <a:normAutofit/>
          </a:bodyPr>
          <a:lstStyle>
            <a:lvl1pPr marL="0" indent="0" algn="ctr">
              <a:buNone/>
              <a:defRPr sz="14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2" name="Title 1">
            <a:extLst>
              <a:ext uri="{FF2B5EF4-FFF2-40B4-BE49-F238E27FC236}">
                <a16:creationId xmlns:a16="http://schemas.microsoft.com/office/drawing/2014/main" id="{A398326F-7ADC-4CFA-A21A-595F3F82C21D}"/>
              </a:ext>
            </a:extLst>
          </p:cNvPr>
          <p:cNvSpPr>
            <a:spLocks noGrp="1"/>
          </p:cNvSpPr>
          <p:nvPr>
            <p:ph type="title"/>
          </p:nvPr>
        </p:nvSpPr>
        <p:spPr>
          <a:xfrm>
            <a:off x="695325" y="3912125"/>
            <a:ext cx="2858580" cy="2253726"/>
          </a:xfrm>
        </p:spPr>
        <p:txBody>
          <a:bodyPr tIns="180000" rIns="0" anchor="t"/>
          <a:lstStyle>
            <a:lvl1pPr>
              <a:lnSpc>
                <a:spcPct val="100000"/>
              </a:lnSpc>
              <a:defRPr sz="2400">
                <a:solidFill>
                  <a:srgbClr val="243746"/>
                </a:solidFill>
              </a:defRPr>
            </a:lvl1pPr>
          </a:lstStyle>
          <a:p>
            <a:r>
              <a:rPr lang="en-US" noProof="0"/>
              <a:t>Click to edit Master title style</a:t>
            </a:r>
            <a:endParaRPr lang="en-GB" noProof="0"/>
          </a:p>
        </p:txBody>
      </p:sp>
      <p:sp>
        <p:nvSpPr>
          <p:cNvPr id="4" name="Text Placeholder 3">
            <a:extLst>
              <a:ext uri="{FF2B5EF4-FFF2-40B4-BE49-F238E27FC236}">
                <a16:creationId xmlns:a16="http://schemas.microsoft.com/office/drawing/2014/main" id="{946593F6-5C04-42C5-853B-0828D06EBDC8}"/>
              </a:ext>
            </a:extLst>
          </p:cNvPr>
          <p:cNvSpPr>
            <a:spLocks noGrp="1"/>
          </p:cNvSpPr>
          <p:nvPr>
            <p:ph type="body" sz="half" idx="2" hasCustomPrompt="1"/>
          </p:nvPr>
        </p:nvSpPr>
        <p:spPr>
          <a:xfrm>
            <a:off x="4295775" y="3902697"/>
            <a:ext cx="7200900" cy="2263153"/>
          </a:xfrm>
        </p:spPr>
        <p:txBody>
          <a:bodyPr lIns="0" tIns="288000" rIns="0"/>
          <a:lstStyle>
            <a:lvl1pPr marL="0" indent="0">
              <a:buNone/>
              <a:defRPr sz="1600">
                <a:solidFill>
                  <a:srgbClr val="24374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Slide Number Placeholder 19">
            <a:extLst>
              <a:ext uri="{FF2B5EF4-FFF2-40B4-BE49-F238E27FC236}">
                <a16:creationId xmlns:a16="http://schemas.microsoft.com/office/drawing/2014/main" id="{05DF783A-B52F-42AD-A2BE-6C3FD3EF3FA6}"/>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7" name="Straight Connector 6">
            <a:extLst>
              <a:ext uri="{FF2B5EF4-FFF2-40B4-BE49-F238E27FC236}">
                <a16:creationId xmlns:a16="http://schemas.microsoft.com/office/drawing/2014/main" id="{5DB742E2-033B-481C-8301-4B9B3ABC0779}"/>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14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CCCFB-02E9-4461-933C-7C1EAD815E76}"/>
              </a:ext>
            </a:extLst>
          </p:cNvPr>
          <p:cNvSpPr>
            <a:spLocks noGrp="1"/>
          </p:cNvSpPr>
          <p:nvPr>
            <p:ph type="title"/>
          </p:nvPr>
        </p:nvSpPr>
        <p:spPr>
          <a:xfrm>
            <a:off x="695325" y="811228"/>
            <a:ext cx="10801350" cy="601648"/>
          </a:xfrm>
        </p:spPr>
        <p:txBody>
          <a:bodyPr anchor="t"/>
          <a:lstStyle>
            <a:lvl1pPr>
              <a:defRPr>
                <a:solidFill>
                  <a:srgbClr val="243746"/>
                </a:solidFill>
              </a:defRPr>
            </a:lvl1pPr>
          </a:lstStyle>
          <a:p>
            <a:r>
              <a:rPr lang="en-US" noProof="0"/>
              <a:t>Click to edit Master title style</a:t>
            </a:r>
            <a:endParaRPr lang="en-GB" noProof="0"/>
          </a:p>
        </p:txBody>
      </p:sp>
      <p:sp>
        <p:nvSpPr>
          <p:cNvPr id="7" name="Slide Number Placeholder 19">
            <a:extLst>
              <a:ext uri="{FF2B5EF4-FFF2-40B4-BE49-F238E27FC236}">
                <a16:creationId xmlns:a16="http://schemas.microsoft.com/office/drawing/2014/main" id="{F5CB2508-A946-42A2-A6CA-3E88C1AEB0A4}"/>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5" name="Straight Connector 4">
            <a:extLst>
              <a:ext uri="{FF2B5EF4-FFF2-40B4-BE49-F238E27FC236}">
                <a16:creationId xmlns:a16="http://schemas.microsoft.com/office/drawing/2014/main" id="{2A5E7FB3-59C8-493D-9C0D-12767F4C1450}"/>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568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c">
    <p:spTree>
      <p:nvGrpSpPr>
        <p:cNvPr id="1" name=""/>
        <p:cNvGrpSpPr/>
        <p:nvPr/>
      </p:nvGrpSpPr>
      <p:grpSpPr>
        <a:xfrm>
          <a:off x="0" y="0"/>
          <a:ext cx="0" cy="0"/>
          <a:chOff x="0" y="0"/>
          <a:chExt cx="0" cy="0"/>
        </a:xfrm>
      </p:grpSpPr>
      <p:sp>
        <p:nvSpPr>
          <p:cNvPr id="6" name="Slide Number Placeholder 19">
            <a:extLst>
              <a:ext uri="{FF2B5EF4-FFF2-40B4-BE49-F238E27FC236}">
                <a16:creationId xmlns:a16="http://schemas.microsoft.com/office/drawing/2014/main" id="{D40944BA-5CC2-47BA-863C-43A8F243D9C1}"/>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4" name="Straight Connector 3">
            <a:extLst>
              <a:ext uri="{FF2B5EF4-FFF2-40B4-BE49-F238E27FC236}">
                <a16:creationId xmlns:a16="http://schemas.microsoft.com/office/drawing/2014/main" id="{4773E22F-5139-4E5C-BC7D-709F34D35089}"/>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761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FF1243"/>
                </a:solidFill>
                <a:latin typeface="+mj-lt"/>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11186EE5-AECD-4CEC-A023-9347A1BFD171}"/>
              </a:ext>
            </a:extLst>
          </p:cNvPr>
          <p:cNvSpPr>
            <a:spLocks noGrp="1"/>
          </p:cNvSpPr>
          <p:nvPr userDrawn="1">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43" name="Graphic 42">
            <a:extLst>
              <a:ext uri="{FF2B5EF4-FFF2-40B4-BE49-F238E27FC236}">
                <a16:creationId xmlns:a16="http://schemas.microsoft.com/office/drawing/2014/main" id="{CE96131C-B81B-4A9C-A64B-413F047F15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4" name="Table 17">
            <a:extLst>
              <a:ext uri="{FF2B5EF4-FFF2-40B4-BE49-F238E27FC236}">
                <a16:creationId xmlns:a16="http://schemas.microsoft.com/office/drawing/2014/main" id="{081712E7-49E5-4927-88C5-A629CBED4624}"/>
              </a:ext>
            </a:extLst>
          </p:cNvPr>
          <p:cNvGraphicFramePr>
            <a:graphicFrameLocks noGrp="1"/>
          </p:cNvGraphicFramePr>
          <p:nvPr userDrawn="1">
            <p:extLst>
              <p:ext uri="{D42A27DB-BD31-4B8C-83A1-F6EECF244321}">
                <p14:modId xmlns:p14="http://schemas.microsoft.com/office/powerpoint/2010/main" val="1808111648"/>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err="1">
                          <a:solidFill>
                            <a:schemeClr val="bg1"/>
                          </a:solidFill>
                        </a:rPr>
                        <a:t>Primary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err="1">
                          <a:solidFill>
                            <a:schemeClr val="bg1"/>
                          </a:solidFill>
                        </a:rPr>
                        <a:t>Secondary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a:solidFill>
                            <a:schemeClr val="bg1"/>
                          </a:solidFill>
                        </a:rPr>
                        <a:t>Tints for </a:t>
                      </a:r>
                      <a:r>
                        <a:rPr lang="nb-NO" sz="600" b="0" err="1">
                          <a:solidFill>
                            <a:schemeClr val="bg1"/>
                          </a:solidFill>
                        </a:rPr>
                        <a:t>charts</a:t>
                      </a:r>
                      <a:r>
                        <a:rPr lang="nb-NO" sz="600" b="0">
                          <a:solidFill>
                            <a:schemeClr val="bg1"/>
                          </a:solidFill>
                        </a:rPr>
                        <a:t> </a:t>
                      </a:r>
                      <a:br>
                        <a:rPr lang="nb-NO" sz="600" b="0">
                          <a:solidFill>
                            <a:schemeClr val="bg1"/>
                          </a:solidFill>
                        </a:rPr>
                      </a:br>
                      <a:r>
                        <a:rPr lang="nb-NO" sz="600" b="0">
                          <a:solidFill>
                            <a:schemeClr val="bg1"/>
                          </a:solidFill>
                        </a:rPr>
                        <a:t>and </a:t>
                      </a:r>
                      <a:r>
                        <a:rPr lang="nb-NO" sz="600" b="0" err="1">
                          <a:solidFill>
                            <a:schemeClr val="bg1"/>
                          </a:solidFill>
                        </a:rPr>
                        <a:t>infographics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a:solidFill>
                            <a:schemeClr val="bg1"/>
                          </a:solidFill>
                        </a:rPr>
                        <a:t>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a:solidFill>
                            <a:schemeClr val="bg1"/>
                          </a:solidFill>
                        </a:rPr>
                        <a:t>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a:solidFill>
                            <a:schemeClr val="bg1"/>
                          </a:solidFill>
                        </a:rPr>
                        <a:t>3</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a:solidFill>
                            <a:schemeClr val="bg1"/>
                          </a:solidFill>
                        </a:rPr>
                        <a:t>4</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a:solidFill>
                            <a:schemeClr val="bg1"/>
                          </a:solidFill>
                        </a:rPr>
                        <a:t>5</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a:solidFill>
                            <a:schemeClr val="bg1"/>
                          </a:solidFill>
                        </a:rPr>
                        <a:t>6</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a:solidFill>
                            <a:schemeClr val="bg1"/>
                          </a:solidFill>
                        </a:rPr>
                        <a:t>7</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a:solidFill>
                            <a:schemeClr val="bg1"/>
                          </a:solidFill>
                        </a:rPr>
                        <a:t>8</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a:solidFill>
                            <a:schemeClr val="bg1"/>
                          </a:solidFill>
                        </a:rPr>
                        <a:t>9</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a:solidFill>
                            <a:schemeClr val="bg1"/>
                          </a:solidFill>
                        </a:rPr>
                        <a:t>10</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a:solidFill>
                            <a:schemeClr val="bg1"/>
                          </a:solidFill>
                        </a:rPr>
                        <a:t>11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a:solidFill>
                            <a:schemeClr val="bg1"/>
                          </a:solidFill>
                        </a:rPr>
                        <a:t>12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err="1">
                          <a:solidFill>
                            <a:schemeClr val="bg1"/>
                          </a:solidFill>
                        </a:rPr>
                        <a:t>Supporting</a:t>
                      </a:r>
                      <a:r>
                        <a:rPr lang="nb-NO" sz="600" b="0">
                          <a:solidFill>
                            <a:schemeClr val="bg1"/>
                          </a:solidFill>
                        </a:rPr>
                        <a:t> </a:t>
                      </a:r>
                      <a:r>
                        <a:rPr lang="nb-NO" sz="600" b="0" err="1">
                          <a:solidFill>
                            <a:schemeClr val="bg1"/>
                          </a:solidFill>
                        </a:rPr>
                        <a:t>color</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err="1">
                          <a:solidFill>
                            <a:schemeClr val="bg1"/>
                          </a:solidFill>
                        </a:rPr>
                        <a:t>Only</a:t>
                      </a:r>
                      <a:r>
                        <a:rPr lang="nb-NO" sz="600" b="0">
                          <a:solidFill>
                            <a:schemeClr val="bg1"/>
                          </a:solidFill>
                        </a:rPr>
                        <a:t> </a:t>
                      </a:r>
                      <a:r>
                        <a:rPr lang="nb-NO" sz="600" b="0" err="1">
                          <a:solidFill>
                            <a:schemeClr val="bg1"/>
                          </a:solidFill>
                        </a:rPr>
                        <a:t>use</a:t>
                      </a:r>
                      <a:r>
                        <a:rPr lang="nb-NO" sz="600" b="0">
                          <a:solidFill>
                            <a:schemeClr val="bg1"/>
                          </a:solidFill>
                        </a:rPr>
                        <a:t> </a:t>
                      </a:r>
                      <a:r>
                        <a:rPr lang="nb-NO" sz="600" b="0" err="1">
                          <a:solidFill>
                            <a:schemeClr val="bg1"/>
                          </a:solidFill>
                        </a:rPr>
                        <a:t>if</a:t>
                      </a:r>
                      <a:r>
                        <a:rPr lang="nb-NO" sz="600" b="0">
                          <a:solidFill>
                            <a:schemeClr val="bg1"/>
                          </a:solidFill>
                        </a:rPr>
                        <a:t> </a:t>
                      </a:r>
                      <a:r>
                        <a:rPr lang="nb-NO" sz="600" b="0" err="1">
                          <a:solidFill>
                            <a:schemeClr val="bg1"/>
                          </a:solidFill>
                        </a:rPr>
                        <a:t>necessary</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4126463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FF1243"/>
                </a:solidFill>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D8E30F04-5BFA-4CD7-919B-F181C8844131}"/>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63" name="Graphic 62">
            <a:extLst>
              <a:ext uri="{FF2B5EF4-FFF2-40B4-BE49-F238E27FC236}">
                <a16:creationId xmlns:a16="http://schemas.microsoft.com/office/drawing/2014/main" id="{ED8EA7F7-CE42-4F58-86E0-FBC701DFD2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62" name="Table 17">
            <a:extLst>
              <a:ext uri="{FF2B5EF4-FFF2-40B4-BE49-F238E27FC236}">
                <a16:creationId xmlns:a16="http://schemas.microsoft.com/office/drawing/2014/main" id="{14BF827C-2382-4C32-80BA-940873E234CE}"/>
              </a:ext>
            </a:extLst>
          </p:cNvPr>
          <p:cNvGraphicFramePr>
            <a:graphicFrameLocks noGrp="1"/>
          </p:cNvGraphicFramePr>
          <p:nvPr userDrawn="1">
            <p:extLst>
              <p:ext uri="{D42A27DB-BD31-4B8C-83A1-F6EECF244321}">
                <p14:modId xmlns:p14="http://schemas.microsoft.com/office/powerpoint/2010/main" val="56202036"/>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err="1">
                          <a:solidFill>
                            <a:schemeClr val="bg1"/>
                          </a:solidFill>
                        </a:rPr>
                        <a:t>Primary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err="1">
                          <a:solidFill>
                            <a:schemeClr val="bg1"/>
                          </a:solidFill>
                        </a:rPr>
                        <a:t>Secondary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FF5FF"/>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a:solidFill>
                            <a:schemeClr val="bg1"/>
                          </a:solidFill>
                        </a:rPr>
                        <a:t>Tints for </a:t>
                      </a:r>
                      <a:r>
                        <a:rPr lang="nb-NO" sz="600" b="0" err="1">
                          <a:solidFill>
                            <a:schemeClr val="bg1"/>
                          </a:solidFill>
                        </a:rPr>
                        <a:t>charts</a:t>
                      </a:r>
                      <a:r>
                        <a:rPr lang="nb-NO" sz="600" b="0">
                          <a:solidFill>
                            <a:schemeClr val="bg1"/>
                          </a:solidFill>
                        </a:rPr>
                        <a:t> </a:t>
                      </a:r>
                      <a:br>
                        <a:rPr lang="nb-NO" sz="600" b="0">
                          <a:solidFill>
                            <a:schemeClr val="bg1"/>
                          </a:solidFill>
                        </a:rPr>
                      </a:br>
                      <a:r>
                        <a:rPr lang="nb-NO" sz="600" b="0">
                          <a:solidFill>
                            <a:schemeClr val="bg1"/>
                          </a:solidFill>
                        </a:rPr>
                        <a:t>and </a:t>
                      </a:r>
                      <a:r>
                        <a:rPr lang="nb-NO" sz="600" b="0" err="1">
                          <a:solidFill>
                            <a:schemeClr val="bg1"/>
                          </a:solidFill>
                        </a:rPr>
                        <a:t>infographics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a:solidFill>
                            <a:schemeClr val="bg1"/>
                          </a:solidFill>
                        </a:rPr>
                        <a:t>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a:solidFill>
                            <a:schemeClr val="bg1"/>
                          </a:solidFill>
                        </a:rPr>
                        <a:t>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a:solidFill>
                            <a:schemeClr val="bg1"/>
                          </a:solidFill>
                        </a:rPr>
                        <a:t>3</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a:solidFill>
                            <a:schemeClr val="bg1"/>
                          </a:solidFill>
                        </a:rPr>
                        <a:t>4</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a:solidFill>
                            <a:schemeClr val="bg1"/>
                          </a:solidFill>
                        </a:rPr>
                        <a:t>5</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a:solidFill>
                            <a:schemeClr val="bg1"/>
                          </a:solidFill>
                        </a:rPr>
                        <a:t>6</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a:solidFill>
                            <a:schemeClr val="bg1"/>
                          </a:solidFill>
                        </a:rPr>
                        <a:t>7</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a:solidFill>
                            <a:schemeClr val="bg1"/>
                          </a:solidFill>
                        </a:rPr>
                        <a:t>8</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a:solidFill>
                            <a:schemeClr val="bg1"/>
                          </a:solidFill>
                        </a:rPr>
                        <a:t>9</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a:solidFill>
                            <a:schemeClr val="bg1"/>
                          </a:solidFill>
                        </a:rPr>
                        <a:t>10</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a:solidFill>
                            <a:schemeClr val="bg1"/>
                          </a:solidFill>
                        </a:rPr>
                        <a:t>11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a:solidFill>
                            <a:schemeClr val="bg1"/>
                          </a:solidFill>
                        </a:rPr>
                        <a:t>12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err="1">
                          <a:solidFill>
                            <a:schemeClr val="bg1"/>
                          </a:solidFill>
                        </a:rPr>
                        <a:t>Supporting</a:t>
                      </a:r>
                      <a:r>
                        <a:rPr lang="nb-NO" sz="600" b="0">
                          <a:solidFill>
                            <a:schemeClr val="bg1"/>
                          </a:solidFill>
                        </a:rPr>
                        <a:t> </a:t>
                      </a:r>
                      <a:r>
                        <a:rPr lang="nb-NO" sz="600" b="0" err="1">
                          <a:solidFill>
                            <a:schemeClr val="bg1"/>
                          </a:solidFill>
                        </a:rPr>
                        <a:t>color</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err="1">
                          <a:solidFill>
                            <a:schemeClr val="bg1"/>
                          </a:solidFill>
                        </a:rPr>
                        <a:t>Only</a:t>
                      </a:r>
                      <a:r>
                        <a:rPr lang="nb-NO" sz="600" b="0">
                          <a:solidFill>
                            <a:schemeClr val="bg1"/>
                          </a:solidFill>
                        </a:rPr>
                        <a:t> </a:t>
                      </a:r>
                      <a:r>
                        <a:rPr lang="nb-NO" sz="600" b="0" err="1">
                          <a:solidFill>
                            <a:schemeClr val="bg1"/>
                          </a:solidFill>
                        </a:rPr>
                        <a:t>use</a:t>
                      </a:r>
                      <a:r>
                        <a:rPr lang="nb-NO" sz="600" b="0">
                          <a:solidFill>
                            <a:schemeClr val="bg1"/>
                          </a:solidFill>
                        </a:rPr>
                        <a:t> </a:t>
                      </a:r>
                      <a:r>
                        <a:rPr lang="nb-NO" sz="600" b="0" err="1">
                          <a:solidFill>
                            <a:schemeClr val="bg1"/>
                          </a:solidFill>
                        </a:rPr>
                        <a:t>if</a:t>
                      </a:r>
                      <a:r>
                        <a:rPr lang="nb-NO" sz="600" b="0">
                          <a:solidFill>
                            <a:schemeClr val="bg1"/>
                          </a:solidFill>
                        </a:rPr>
                        <a:t> </a:t>
                      </a:r>
                      <a:r>
                        <a:rPr lang="nb-NO" sz="600" b="0" err="1">
                          <a:solidFill>
                            <a:schemeClr val="bg1"/>
                          </a:solidFill>
                        </a:rPr>
                        <a:t>necessary</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487255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green">
    <p:bg>
      <p:bgPr>
        <a:solidFill>
          <a:srgbClr val="E6FA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FF1243"/>
                </a:solidFill>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CA2289D4-5003-4DB9-BA05-97706D7704EC}"/>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45" name="Graphic 44">
            <a:extLst>
              <a:ext uri="{FF2B5EF4-FFF2-40B4-BE49-F238E27FC236}">
                <a16:creationId xmlns:a16="http://schemas.microsoft.com/office/drawing/2014/main" id="{14E55712-88FE-4C2E-B4BA-6EEEFCB716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3" name="Table 17">
            <a:extLst>
              <a:ext uri="{FF2B5EF4-FFF2-40B4-BE49-F238E27FC236}">
                <a16:creationId xmlns:a16="http://schemas.microsoft.com/office/drawing/2014/main" id="{0AADEAF4-61F4-4ED9-94FB-F38E66E3C74C}"/>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err="1">
                          <a:solidFill>
                            <a:schemeClr val="bg1"/>
                          </a:solidFill>
                        </a:rPr>
                        <a:t>Primary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err="1">
                          <a:solidFill>
                            <a:schemeClr val="bg1"/>
                          </a:solidFill>
                        </a:rPr>
                        <a:t>Secondary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a:solidFill>
                            <a:schemeClr val="bg1"/>
                          </a:solidFill>
                        </a:rPr>
                        <a:t>Tints for </a:t>
                      </a:r>
                      <a:r>
                        <a:rPr lang="nb-NO" sz="600" b="0" err="1">
                          <a:solidFill>
                            <a:schemeClr val="bg1"/>
                          </a:solidFill>
                        </a:rPr>
                        <a:t>charts</a:t>
                      </a:r>
                      <a:r>
                        <a:rPr lang="nb-NO" sz="600" b="0">
                          <a:solidFill>
                            <a:schemeClr val="bg1"/>
                          </a:solidFill>
                        </a:rPr>
                        <a:t> </a:t>
                      </a:r>
                      <a:br>
                        <a:rPr lang="nb-NO" sz="600" b="0">
                          <a:solidFill>
                            <a:schemeClr val="bg1"/>
                          </a:solidFill>
                        </a:rPr>
                      </a:br>
                      <a:r>
                        <a:rPr lang="nb-NO" sz="600" b="0">
                          <a:solidFill>
                            <a:schemeClr val="bg1"/>
                          </a:solidFill>
                        </a:rPr>
                        <a:t>and </a:t>
                      </a:r>
                      <a:r>
                        <a:rPr lang="nb-NO" sz="600" b="0" err="1">
                          <a:solidFill>
                            <a:schemeClr val="bg1"/>
                          </a:solidFill>
                        </a:rPr>
                        <a:t>infographics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a:solidFill>
                            <a:schemeClr val="bg1"/>
                          </a:solidFill>
                        </a:rPr>
                        <a:t>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a:solidFill>
                            <a:schemeClr val="bg1"/>
                          </a:solidFill>
                        </a:rPr>
                        <a:t>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a:solidFill>
                            <a:schemeClr val="bg1"/>
                          </a:solidFill>
                        </a:rPr>
                        <a:t>3</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a:solidFill>
                            <a:schemeClr val="bg1"/>
                          </a:solidFill>
                        </a:rPr>
                        <a:t>4</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a:solidFill>
                            <a:schemeClr val="bg1"/>
                          </a:solidFill>
                        </a:rPr>
                        <a:t>5</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a:solidFill>
                            <a:schemeClr val="bg1"/>
                          </a:solidFill>
                        </a:rPr>
                        <a:t>6</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a:solidFill>
                            <a:schemeClr val="bg1"/>
                          </a:solidFill>
                        </a:rPr>
                        <a:t>7</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a:solidFill>
                            <a:schemeClr val="bg1"/>
                          </a:solidFill>
                        </a:rPr>
                        <a:t>8</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a:solidFill>
                            <a:schemeClr val="bg1"/>
                          </a:solidFill>
                        </a:rPr>
                        <a:t>9</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a:solidFill>
                            <a:schemeClr val="bg1"/>
                          </a:solidFill>
                        </a:rPr>
                        <a:t>10</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a:solidFill>
                            <a:schemeClr val="bg1"/>
                          </a:solidFill>
                        </a:rPr>
                        <a:t>11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a:solidFill>
                            <a:schemeClr val="bg1"/>
                          </a:solidFill>
                        </a:rPr>
                        <a:t>12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err="1">
                          <a:solidFill>
                            <a:schemeClr val="bg1"/>
                          </a:solidFill>
                        </a:rPr>
                        <a:t>Supporting</a:t>
                      </a:r>
                      <a:r>
                        <a:rPr lang="nb-NO" sz="600" b="0">
                          <a:solidFill>
                            <a:schemeClr val="bg1"/>
                          </a:solidFill>
                        </a:rPr>
                        <a:t> </a:t>
                      </a:r>
                      <a:r>
                        <a:rPr lang="nb-NO" sz="600" b="0" err="1">
                          <a:solidFill>
                            <a:schemeClr val="bg1"/>
                          </a:solidFill>
                        </a:rPr>
                        <a:t>color</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err="1">
                          <a:solidFill>
                            <a:schemeClr val="bg1"/>
                          </a:solidFill>
                        </a:rPr>
                        <a:t>Only</a:t>
                      </a:r>
                      <a:r>
                        <a:rPr lang="nb-NO" sz="600" b="0">
                          <a:solidFill>
                            <a:schemeClr val="bg1"/>
                          </a:solidFill>
                        </a:rPr>
                        <a:t> </a:t>
                      </a:r>
                      <a:r>
                        <a:rPr lang="nb-NO" sz="600" b="0" err="1">
                          <a:solidFill>
                            <a:schemeClr val="bg1"/>
                          </a:solidFill>
                        </a:rPr>
                        <a:t>use</a:t>
                      </a:r>
                      <a:r>
                        <a:rPr lang="nb-NO" sz="600" b="0">
                          <a:solidFill>
                            <a:schemeClr val="bg1"/>
                          </a:solidFill>
                        </a:rPr>
                        <a:t> </a:t>
                      </a:r>
                      <a:r>
                        <a:rPr lang="nb-NO" sz="600" b="0" err="1">
                          <a:solidFill>
                            <a:schemeClr val="bg1"/>
                          </a:solidFill>
                        </a:rPr>
                        <a:t>if</a:t>
                      </a:r>
                      <a:r>
                        <a:rPr lang="nb-NO" sz="600" b="0">
                          <a:solidFill>
                            <a:schemeClr val="bg1"/>
                          </a:solidFill>
                        </a:rPr>
                        <a:t> </a:t>
                      </a:r>
                      <a:r>
                        <a:rPr lang="nb-NO" sz="600" b="0" err="1">
                          <a:solidFill>
                            <a:schemeClr val="bg1"/>
                          </a:solidFill>
                        </a:rPr>
                        <a:t>necessary</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4265976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wood">
    <p:bg>
      <p:bgPr>
        <a:solidFill>
          <a:srgbClr val="FFE7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FF1243"/>
                </a:solidFill>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CA2289D4-5003-4DB9-BA05-97706D7704EC}"/>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45" name="Graphic 44">
            <a:extLst>
              <a:ext uri="{FF2B5EF4-FFF2-40B4-BE49-F238E27FC236}">
                <a16:creationId xmlns:a16="http://schemas.microsoft.com/office/drawing/2014/main" id="{14E55712-88FE-4C2E-B4BA-6EEEFCB716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3" name="Table 17">
            <a:extLst>
              <a:ext uri="{FF2B5EF4-FFF2-40B4-BE49-F238E27FC236}">
                <a16:creationId xmlns:a16="http://schemas.microsoft.com/office/drawing/2014/main" id="{34FFBDAD-EBA9-4934-B0BE-55B6892BDFE3}"/>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err="1">
                          <a:solidFill>
                            <a:schemeClr val="bg1"/>
                          </a:solidFill>
                        </a:rPr>
                        <a:t>Primary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err="1">
                          <a:solidFill>
                            <a:schemeClr val="bg1"/>
                          </a:solidFill>
                        </a:rPr>
                        <a:t>Secondary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a:solidFill>
                            <a:schemeClr val="bg1"/>
                          </a:solidFill>
                        </a:rPr>
                        <a:t>Tints for </a:t>
                      </a:r>
                      <a:r>
                        <a:rPr lang="nb-NO" sz="600" b="0" err="1">
                          <a:solidFill>
                            <a:schemeClr val="bg1"/>
                          </a:solidFill>
                        </a:rPr>
                        <a:t>charts</a:t>
                      </a:r>
                      <a:r>
                        <a:rPr lang="nb-NO" sz="600" b="0">
                          <a:solidFill>
                            <a:schemeClr val="bg1"/>
                          </a:solidFill>
                        </a:rPr>
                        <a:t> </a:t>
                      </a:r>
                      <a:br>
                        <a:rPr lang="nb-NO" sz="600" b="0">
                          <a:solidFill>
                            <a:schemeClr val="bg1"/>
                          </a:solidFill>
                        </a:rPr>
                      </a:br>
                      <a:r>
                        <a:rPr lang="nb-NO" sz="600" b="0">
                          <a:solidFill>
                            <a:schemeClr val="bg1"/>
                          </a:solidFill>
                        </a:rPr>
                        <a:t>and </a:t>
                      </a:r>
                      <a:r>
                        <a:rPr lang="nb-NO" sz="600" b="0" err="1">
                          <a:solidFill>
                            <a:schemeClr val="bg1"/>
                          </a:solidFill>
                        </a:rPr>
                        <a:t>infographics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a:solidFill>
                            <a:schemeClr val="bg1"/>
                          </a:solidFill>
                        </a:rPr>
                        <a:t>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a:solidFill>
                            <a:schemeClr val="bg1"/>
                          </a:solidFill>
                        </a:rPr>
                        <a:t>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a:solidFill>
                            <a:schemeClr val="bg1"/>
                          </a:solidFill>
                        </a:rPr>
                        <a:t>3</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a:solidFill>
                            <a:schemeClr val="bg1"/>
                          </a:solidFill>
                        </a:rPr>
                        <a:t>4</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a:solidFill>
                            <a:schemeClr val="bg1"/>
                          </a:solidFill>
                        </a:rPr>
                        <a:t>5</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a:solidFill>
                            <a:schemeClr val="bg1"/>
                          </a:solidFill>
                        </a:rPr>
                        <a:t>6</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a:solidFill>
                            <a:schemeClr val="bg1"/>
                          </a:solidFill>
                        </a:rPr>
                        <a:t>7</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a:solidFill>
                            <a:schemeClr val="bg1"/>
                          </a:solidFill>
                        </a:rPr>
                        <a:t>8</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a:solidFill>
                            <a:schemeClr val="bg1"/>
                          </a:solidFill>
                        </a:rPr>
                        <a:t>9</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a:solidFill>
                            <a:schemeClr val="bg1"/>
                          </a:solidFill>
                        </a:rPr>
                        <a:t>10</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a:solidFill>
                            <a:schemeClr val="bg1"/>
                          </a:solidFill>
                        </a:rPr>
                        <a:t>11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a:solidFill>
                            <a:schemeClr val="bg1"/>
                          </a:solidFill>
                        </a:rPr>
                        <a:t>12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err="1">
                          <a:solidFill>
                            <a:schemeClr val="bg1"/>
                          </a:solidFill>
                        </a:rPr>
                        <a:t>Supporting</a:t>
                      </a:r>
                      <a:r>
                        <a:rPr lang="nb-NO" sz="600" b="0">
                          <a:solidFill>
                            <a:schemeClr val="bg1"/>
                          </a:solidFill>
                        </a:rPr>
                        <a:t> </a:t>
                      </a:r>
                      <a:r>
                        <a:rPr lang="nb-NO" sz="600" b="0" err="1">
                          <a:solidFill>
                            <a:schemeClr val="bg1"/>
                          </a:solidFill>
                        </a:rPr>
                        <a:t>color</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err="1">
                          <a:solidFill>
                            <a:schemeClr val="bg1"/>
                          </a:solidFill>
                        </a:rPr>
                        <a:t>Only</a:t>
                      </a:r>
                      <a:r>
                        <a:rPr lang="nb-NO" sz="600" b="0">
                          <a:solidFill>
                            <a:schemeClr val="bg1"/>
                          </a:solidFill>
                        </a:rPr>
                        <a:t> </a:t>
                      </a:r>
                      <a:r>
                        <a:rPr lang="nb-NO" sz="600" b="0" err="1">
                          <a:solidFill>
                            <a:schemeClr val="bg1"/>
                          </a:solidFill>
                        </a:rPr>
                        <a:t>use</a:t>
                      </a:r>
                      <a:r>
                        <a:rPr lang="nb-NO" sz="600" b="0">
                          <a:solidFill>
                            <a:schemeClr val="bg1"/>
                          </a:solidFill>
                        </a:rPr>
                        <a:t> </a:t>
                      </a:r>
                      <a:r>
                        <a:rPr lang="nb-NO" sz="600" b="0" err="1">
                          <a:solidFill>
                            <a:schemeClr val="bg1"/>
                          </a:solidFill>
                        </a:rPr>
                        <a:t>if</a:t>
                      </a:r>
                      <a:r>
                        <a:rPr lang="nb-NO" sz="600" b="0">
                          <a:solidFill>
                            <a:schemeClr val="bg1"/>
                          </a:solidFill>
                        </a:rPr>
                        <a:t> </a:t>
                      </a:r>
                      <a:r>
                        <a:rPr lang="nb-NO" sz="600" b="0" err="1">
                          <a:solidFill>
                            <a:schemeClr val="bg1"/>
                          </a:solidFill>
                        </a:rPr>
                        <a:t>necessary</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2585820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slate">
    <p:bg>
      <p:bgPr>
        <a:solidFill>
          <a:srgbClr val="2437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FF1243"/>
                </a:solidFill>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F5136A9E-1D77-433D-9BC7-E4443525AFD7}"/>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45" name="Graphic 44">
            <a:extLst>
              <a:ext uri="{FF2B5EF4-FFF2-40B4-BE49-F238E27FC236}">
                <a16:creationId xmlns:a16="http://schemas.microsoft.com/office/drawing/2014/main" id="{F6E765D1-7CCC-47DB-8355-6A6FD380C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3" name="Table 17">
            <a:extLst>
              <a:ext uri="{FF2B5EF4-FFF2-40B4-BE49-F238E27FC236}">
                <a16:creationId xmlns:a16="http://schemas.microsoft.com/office/drawing/2014/main" id="{5795FEB2-A6E1-46A4-87A1-E595F61F75B1}"/>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err="1">
                          <a:solidFill>
                            <a:schemeClr val="bg1"/>
                          </a:solidFill>
                        </a:rPr>
                        <a:t>Primary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err="1">
                          <a:solidFill>
                            <a:schemeClr val="bg1"/>
                          </a:solidFill>
                        </a:rPr>
                        <a:t>Secondary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a:solidFill>
                            <a:schemeClr val="bg1"/>
                          </a:solidFill>
                        </a:rPr>
                        <a:t>Tints for </a:t>
                      </a:r>
                      <a:r>
                        <a:rPr lang="nb-NO" sz="600" b="0" err="1">
                          <a:solidFill>
                            <a:schemeClr val="bg1"/>
                          </a:solidFill>
                        </a:rPr>
                        <a:t>charts</a:t>
                      </a:r>
                      <a:r>
                        <a:rPr lang="nb-NO" sz="600" b="0">
                          <a:solidFill>
                            <a:schemeClr val="bg1"/>
                          </a:solidFill>
                        </a:rPr>
                        <a:t> </a:t>
                      </a:r>
                      <a:br>
                        <a:rPr lang="nb-NO" sz="600" b="0">
                          <a:solidFill>
                            <a:schemeClr val="bg1"/>
                          </a:solidFill>
                        </a:rPr>
                      </a:br>
                      <a:r>
                        <a:rPr lang="nb-NO" sz="600" b="0">
                          <a:solidFill>
                            <a:schemeClr val="bg1"/>
                          </a:solidFill>
                        </a:rPr>
                        <a:t>and </a:t>
                      </a:r>
                      <a:r>
                        <a:rPr lang="nb-NO" sz="600" b="0" err="1">
                          <a:solidFill>
                            <a:schemeClr val="bg1"/>
                          </a:solidFill>
                        </a:rPr>
                        <a:t>infographics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a:solidFill>
                            <a:schemeClr val="bg1"/>
                          </a:solidFill>
                        </a:rPr>
                        <a:t>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a:solidFill>
                            <a:schemeClr val="bg1"/>
                          </a:solidFill>
                        </a:rPr>
                        <a:t>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a:solidFill>
                            <a:schemeClr val="bg1"/>
                          </a:solidFill>
                        </a:rPr>
                        <a:t>3</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a:solidFill>
                            <a:schemeClr val="bg1"/>
                          </a:solidFill>
                        </a:rPr>
                        <a:t>4</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a:solidFill>
                            <a:schemeClr val="bg1"/>
                          </a:solidFill>
                        </a:rPr>
                        <a:t>5</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a:solidFill>
                            <a:schemeClr val="bg1"/>
                          </a:solidFill>
                        </a:rPr>
                        <a:t>6</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a:solidFill>
                            <a:schemeClr val="bg1"/>
                          </a:solidFill>
                        </a:rPr>
                        <a:t>7</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a:solidFill>
                            <a:schemeClr val="bg1"/>
                          </a:solidFill>
                        </a:rPr>
                        <a:t>8</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a:solidFill>
                            <a:schemeClr val="bg1"/>
                          </a:solidFill>
                        </a:rPr>
                        <a:t>9</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a:solidFill>
                            <a:schemeClr val="bg1"/>
                          </a:solidFill>
                        </a:rPr>
                        <a:t>10</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a:solidFill>
                            <a:schemeClr val="bg1"/>
                          </a:solidFill>
                        </a:rPr>
                        <a:t>11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a:solidFill>
                            <a:schemeClr val="bg1"/>
                          </a:solidFill>
                        </a:rPr>
                        <a:t>12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err="1">
                          <a:solidFill>
                            <a:schemeClr val="bg1"/>
                          </a:solidFill>
                        </a:rPr>
                        <a:t>Supporting</a:t>
                      </a:r>
                      <a:r>
                        <a:rPr lang="nb-NO" sz="600" b="0">
                          <a:solidFill>
                            <a:schemeClr val="bg1"/>
                          </a:solidFill>
                        </a:rPr>
                        <a:t> </a:t>
                      </a:r>
                      <a:r>
                        <a:rPr lang="nb-NO" sz="600" b="0" err="1">
                          <a:solidFill>
                            <a:schemeClr val="bg1"/>
                          </a:solidFill>
                        </a:rPr>
                        <a:t>color</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err="1">
                          <a:solidFill>
                            <a:schemeClr val="bg1"/>
                          </a:solidFill>
                        </a:rPr>
                        <a:t>Only</a:t>
                      </a:r>
                      <a:r>
                        <a:rPr lang="nb-NO" sz="600" b="0">
                          <a:solidFill>
                            <a:schemeClr val="bg1"/>
                          </a:solidFill>
                        </a:rPr>
                        <a:t> </a:t>
                      </a:r>
                      <a:r>
                        <a:rPr lang="nb-NO" sz="600" b="0" err="1">
                          <a:solidFill>
                            <a:schemeClr val="bg1"/>
                          </a:solidFill>
                        </a:rPr>
                        <a:t>use</a:t>
                      </a:r>
                      <a:r>
                        <a:rPr lang="nb-NO" sz="600" b="0">
                          <a:solidFill>
                            <a:schemeClr val="bg1"/>
                          </a:solidFill>
                        </a:rPr>
                        <a:t> </a:t>
                      </a:r>
                      <a:r>
                        <a:rPr lang="nb-NO" sz="600" b="0" err="1">
                          <a:solidFill>
                            <a:schemeClr val="bg1"/>
                          </a:solidFill>
                        </a:rPr>
                        <a:t>if</a:t>
                      </a:r>
                      <a:r>
                        <a:rPr lang="nb-NO" sz="600" b="0">
                          <a:solidFill>
                            <a:schemeClr val="bg1"/>
                          </a:solidFill>
                        </a:rPr>
                        <a:t> </a:t>
                      </a:r>
                      <a:r>
                        <a:rPr lang="nb-NO" sz="600" b="0" err="1">
                          <a:solidFill>
                            <a:schemeClr val="bg1"/>
                          </a:solidFill>
                        </a:rPr>
                        <a:t>necessary</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3733977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 Dark image">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33539" cy="3512621"/>
          </a:xfrm>
        </p:spPr>
        <p:txBody>
          <a:bodyPr tIns="0" bIns="0" anchor="b"/>
          <a:lstStyle>
            <a:lvl1pPr algn="l">
              <a:lnSpc>
                <a:spcPct val="100000"/>
              </a:lnSpc>
              <a:defRPr sz="3200">
                <a:solidFill>
                  <a:schemeClr val="bg1"/>
                </a:solidFill>
              </a:defRPr>
            </a:lvl1pPr>
          </a:lstStyle>
          <a:p>
            <a:r>
              <a:rPr lang="en-US" noProof="0"/>
              <a:t>Click to edit Master title style</a:t>
            </a:r>
            <a:endParaRPr lang="en-GB" noProof="0"/>
          </a:p>
        </p:txBody>
      </p:sp>
      <p:sp>
        <p:nvSpPr>
          <p:cNvPr id="4" name="imageSlide" hidden="1">
            <a:extLst>
              <a:ext uri="{FF2B5EF4-FFF2-40B4-BE49-F238E27FC236}">
                <a16:creationId xmlns:a16="http://schemas.microsoft.com/office/drawing/2014/main" id="{223DF67C-B2C0-4D3F-B59F-8AB119B6729D}"/>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Undertittel 2">
            <a:extLst>
              <a:ext uri="{FF2B5EF4-FFF2-40B4-BE49-F238E27FC236}">
                <a16:creationId xmlns:a16="http://schemas.microsoft.com/office/drawing/2014/main" id="{4C73CA65-0E28-4A2B-9830-7E41A5ABE94B}"/>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46" name="Graphic 45">
            <a:extLst>
              <a:ext uri="{FF2B5EF4-FFF2-40B4-BE49-F238E27FC236}">
                <a16:creationId xmlns:a16="http://schemas.microsoft.com/office/drawing/2014/main" id="{C7A0A1BD-DBA1-4EE2-8209-D24909FF72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4" name="Table 17">
            <a:extLst>
              <a:ext uri="{FF2B5EF4-FFF2-40B4-BE49-F238E27FC236}">
                <a16:creationId xmlns:a16="http://schemas.microsoft.com/office/drawing/2014/main" id="{F4E15BC6-9E3C-4D7C-95C3-FC5C3D554439}"/>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err="1">
                          <a:solidFill>
                            <a:schemeClr val="bg1"/>
                          </a:solidFill>
                        </a:rPr>
                        <a:t>Primary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err="1">
                          <a:solidFill>
                            <a:schemeClr val="bg1"/>
                          </a:solidFill>
                        </a:rPr>
                        <a:t>Secondary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a:solidFill>
                            <a:schemeClr val="bg1"/>
                          </a:solidFill>
                        </a:rPr>
                        <a:t>Tints for </a:t>
                      </a:r>
                      <a:r>
                        <a:rPr lang="nb-NO" sz="600" b="0" err="1">
                          <a:solidFill>
                            <a:schemeClr val="bg1"/>
                          </a:solidFill>
                        </a:rPr>
                        <a:t>charts</a:t>
                      </a:r>
                      <a:r>
                        <a:rPr lang="nb-NO" sz="600" b="0">
                          <a:solidFill>
                            <a:schemeClr val="bg1"/>
                          </a:solidFill>
                        </a:rPr>
                        <a:t> </a:t>
                      </a:r>
                      <a:br>
                        <a:rPr lang="nb-NO" sz="600" b="0">
                          <a:solidFill>
                            <a:schemeClr val="bg1"/>
                          </a:solidFill>
                        </a:rPr>
                      </a:br>
                      <a:r>
                        <a:rPr lang="nb-NO" sz="600" b="0">
                          <a:solidFill>
                            <a:schemeClr val="bg1"/>
                          </a:solidFill>
                        </a:rPr>
                        <a:t>and </a:t>
                      </a:r>
                      <a:r>
                        <a:rPr lang="nb-NO" sz="600" b="0" err="1">
                          <a:solidFill>
                            <a:schemeClr val="bg1"/>
                          </a:solidFill>
                        </a:rPr>
                        <a:t>infographics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a:solidFill>
                            <a:schemeClr val="bg1"/>
                          </a:solidFill>
                        </a:rPr>
                        <a:t>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a:solidFill>
                            <a:schemeClr val="bg1"/>
                          </a:solidFill>
                        </a:rPr>
                        <a:t>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a:solidFill>
                            <a:schemeClr val="bg1"/>
                          </a:solidFill>
                        </a:rPr>
                        <a:t>3</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a:solidFill>
                            <a:schemeClr val="bg1"/>
                          </a:solidFill>
                        </a:rPr>
                        <a:t>4</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a:solidFill>
                            <a:schemeClr val="bg1"/>
                          </a:solidFill>
                        </a:rPr>
                        <a:t>5</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a:solidFill>
                            <a:schemeClr val="bg1"/>
                          </a:solidFill>
                        </a:rPr>
                        <a:t>6</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a:solidFill>
                            <a:schemeClr val="bg1"/>
                          </a:solidFill>
                        </a:rPr>
                        <a:t>7</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a:solidFill>
                            <a:schemeClr val="bg1"/>
                          </a:solidFill>
                        </a:rPr>
                        <a:t>8</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a:solidFill>
                            <a:schemeClr val="bg1"/>
                          </a:solidFill>
                        </a:rPr>
                        <a:t>9</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a:solidFill>
                            <a:schemeClr val="bg1"/>
                          </a:solidFill>
                        </a:rPr>
                        <a:t>10</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a:solidFill>
                            <a:schemeClr val="bg1"/>
                          </a:solidFill>
                        </a:rPr>
                        <a:t>11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a:solidFill>
                            <a:schemeClr val="bg1"/>
                          </a:solidFill>
                        </a:rPr>
                        <a:t>12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err="1">
                          <a:solidFill>
                            <a:schemeClr val="bg1"/>
                          </a:solidFill>
                        </a:rPr>
                        <a:t>Supporting</a:t>
                      </a:r>
                      <a:r>
                        <a:rPr lang="nb-NO" sz="600" b="0">
                          <a:solidFill>
                            <a:schemeClr val="bg1"/>
                          </a:solidFill>
                        </a:rPr>
                        <a:t> </a:t>
                      </a:r>
                      <a:r>
                        <a:rPr lang="nb-NO" sz="600" b="0" err="1">
                          <a:solidFill>
                            <a:schemeClr val="bg1"/>
                          </a:solidFill>
                        </a:rPr>
                        <a:t>color</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err="1">
                          <a:solidFill>
                            <a:schemeClr val="bg1"/>
                          </a:solidFill>
                        </a:rPr>
                        <a:t>Only</a:t>
                      </a:r>
                      <a:r>
                        <a:rPr lang="nb-NO" sz="600" b="0">
                          <a:solidFill>
                            <a:schemeClr val="bg1"/>
                          </a:solidFill>
                        </a:rPr>
                        <a:t> </a:t>
                      </a:r>
                      <a:r>
                        <a:rPr lang="nb-NO" sz="600" b="0" err="1">
                          <a:solidFill>
                            <a:schemeClr val="bg1"/>
                          </a:solidFill>
                        </a:rPr>
                        <a:t>use</a:t>
                      </a:r>
                      <a:r>
                        <a:rPr lang="nb-NO" sz="600" b="0">
                          <a:solidFill>
                            <a:schemeClr val="bg1"/>
                          </a:solidFill>
                        </a:rPr>
                        <a:t> </a:t>
                      </a:r>
                      <a:r>
                        <a:rPr lang="nb-NO" sz="600" b="0" err="1">
                          <a:solidFill>
                            <a:schemeClr val="bg1"/>
                          </a:solidFill>
                        </a:rPr>
                        <a:t>if</a:t>
                      </a:r>
                      <a:r>
                        <a:rPr lang="nb-NO" sz="600" b="0">
                          <a:solidFill>
                            <a:schemeClr val="bg1"/>
                          </a:solidFill>
                        </a:rPr>
                        <a:t> </a:t>
                      </a:r>
                      <a:r>
                        <a:rPr lang="nb-NO" sz="600" b="0" err="1">
                          <a:solidFill>
                            <a:schemeClr val="bg1"/>
                          </a:solidFill>
                        </a:rPr>
                        <a:t>necessary</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4381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F340-8562-4337-AC99-60EBFF7D663B}"/>
              </a:ext>
            </a:extLst>
          </p:cNvPr>
          <p:cNvSpPr>
            <a:spLocks noGrp="1"/>
          </p:cNvSpPr>
          <p:nvPr>
            <p:ph type="title"/>
          </p:nvPr>
        </p:nvSpPr>
        <p:spPr/>
        <p:txBody>
          <a:bodyPr anchor="t"/>
          <a:lstStyle>
            <a:lvl1pPr>
              <a:defRPr>
                <a:solidFill>
                  <a:srgbClr val="243746"/>
                </a:solidFill>
              </a:defRPr>
            </a:lvl1p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923CEEBF-586D-454D-88EE-A658145444B2}"/>
              </a:ext>
            </a:extLst>
          </p:cNvPr>
          <p:cNvSpPr>
            <a:spLocks noGrp="1"/>
          </p:cNvSpPr>
          <p:nvPr>
            <p:ph sz="half" idx="1" hasCustomPrompt="1"/>
          </p:nvPr>
        </p:nvSpPr>
        <p:spPr>
          <a:xfrm>
            <a:off x="695325" y="1800000"/>
            <a:ext cx="5400675" cy="4337043"/>
          </a:xfrm>
        </p:spPr>
        <p:txBody>
          <a:bodyPr rIns="28800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7C9542C3-B055-4FCA-9F98-B79594662E29}"/>
              </a:ext>
            </a:extLst>
          </p:cNvPr>
          <p:cNvSpPr>
            <a:spLocks noGrp="1"/>
          </p:cNvSpPr>
          <p:nvPr>
            <p:ph sz="half" idx="2" hasCustomPrompt="1"/>
          </p:nvPr>
        </p:nvSpPr>
        <p:spPr>
          <a:xfrm>
            <a:off x="6104232" y="1800000"/>
            <a:ext cx="5400673" cy="4337043"/>
          </a:xfrm>
        </p:spPr>
        <p:txBody>
          <a:bodyPr lIns="28800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Slide Number Placeholder 19">
            <a:extLst>
              <a:ext uri="{FF2B5EF4-FFF2-40B4-BE49-F238E27FC236}">
                <a16:creationId xmlns:a16="http://schemas.microsoft.com/office/drawing/2014/main" id="{58A78EE1-E17C-46F7-8814-5155A1C7169D}"/>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7" name="Straight Connector 6">
            <a:extLst>
              <a:ext uri="{FF2B5EF4-FFF2-40B4-BE49-F238E27FC236}">
                <a16:creationId xmlns:a16="http://schemas.microsoft.com/office/drawing/2014/main" id="{F9DEAF68-2D99-47D6-AD8C-1328027DAF1D}"/>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542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33539" cy="3520600"/>
          </a:xfrm>
        </p:spPr>
        <p:txBody>
          <a:bodyPr tIns="0" bIns="0" anchor="b"/>
          <a:lstStyle>
            <a:lvl1pPr algn="l">
              <a:lnSpc>
                <a:spcPct val="100000"/>
              </a:lnSpc>
              <a:defRPr sz="3200">
                <a:solidFill>
                  <a:srgbClr val="FF1243"/>
                </a:solidFill>
              </a:defRPr>
            </a:lvl1pPr>
          </a:lstStyle>
          <a:p>
            <a:r>
              <a:rPr lang="en-US" noProof="0"/>
              <a:t>Click to edit Master title style</a:t>
            </a:r>
            <a:endParaRPr lang="en-GB" noProof="0"/>
          </a:p>
        </p:txBody>
      </p:sp>
      <p:sp>
        <p:nvSpPr>
          <p:cNvPr id="7" name="imageSlide" hidden="1">
            <a:extLst>
              <a:ext uri="{FF2B5EF4-FFF2-40B4-BE49-F238E27FC236}">
                <a16:creationId xmlns:a16="http://schemas.microsoft.com/office/drawing/2014/main" id="{03A0DBB0-FFD4-4EE1-8049-02A1360D68B5}"/>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Undertittel 2">
            <a:extLst>
              <a:ext uri="{FF2B5EF4-FFF2-40B4-BE49-F238E27FC236}">
                <a16:creationId xmlns:a16="http://schemas.microsoft.com/office/drawing/2014/main" id="{283EC197-AC2F-4210-BB53-22D8D21BC123}"/>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46" name="Graphic 45">
            <a:extLst>
              <a:ext uri="{FF2B5EF4-FFF2-40B4-BE49-F238E27FC236}">
                <a16:creationId xmlns:a16="http://schemas.microsoft.com/office/drawing/2014/main" id="{007BC185-FB8B-4E9A-BF3E-3D8A1F9BC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4" name="Table 17">
            <a:extLst>
              <a:ext uri="{FF2B5EF4-FFF2-40B4-BE49-F238E27FC236}">
                <a16:creationId xmlns:a16="http://schemas.microsoft.com/office/drawing/2014/main" id="{1D7DACB7-2B7C-4558-9721-A3D7E89BCFF9}"/>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err="1">
                          <a:solidFill>
                            <a:schemeClr val="bg1"/>
                          </a:solidFill>
                        </a:rPr>
                        <a:t>Primary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err="1">
                          <a:solidFill>
                            <a:schemeClr val="bg1"/>
                          </a:solidFill>
                        </a:rPr>
                        <a:t>Secondary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a:solidFill>
                            <a:schemeClr val="bg1"/>
                          </a:solidFill>
                        </a:rPr>
                        <a:t>Tints for </a:t>
                      </a:r>
                      <a:r>
                        <a:rPr lang="nb-NO" sz="600" b="0" err="1">
                          <a:solidFill>
                            <a:schemeClr val="bg1"/>
                          </a:solidFill>
                        </a:rPr>
                        <a:t>charts</a:t>
                      </a:r>
                      <a:r>
                        <a:rPr lang="nb-NO" sz="600" b="0">
                          <a:solidFill>
                            <a:schemeClr val="bg1"/>
                          </a:solidFill>
                        </a:rPr>
                        <a:t> </a:t>
                      </a:r>
                      <a:br>
                        <a:rPr lang="nb-NO" sz="600" b="0">
                          <a:solidFill>
                            <a:schemeClr val="bg1"/>
                          </a:solidFill>
                        </a:rPr>
                      </a:br>
                      <a:r>
                        <a:rPr lang="nb-NO" sz="600" b="0">
                          <a:solidFill>
                            <a:schemeClr val="bg1"/>
                          </a:solidFill>
                        </a:rPr>
                        <a:t>and </a:t>
                      </a:r>
                      <a:r>
                        <a:rPr lang="nb-NO" sz="600" b="0" err="1">
                          <a:solidFill>
                            <a:schemeClr val="bg1"/>
                          </a:solidFill>
                        </a:rPr>
                        <a:t>infographics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a:solidFill>
                            <a:schemeClr val="bg1"/>
                          </a:solidFill>
                        </a:rPr>
                        <a:t>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a:solidFill>
                            <a:schemeClr val="bg1"/>
                          </a:solidFill>
                        </a:rPr>
                        <a:t>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a:solidFill>
                            <a:schemeClr val="bg1"/>
                          </a:solidFill>
                        </a:rPr>
                        <a:t>3</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a:solidFill>
                            <a:schemeClr val="bg1"/>
                          </a:solidFill>
                        </a:rPr>
                        <a:t>4</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a:solidFill>
                            <a:schemeClr val="bg1"/>
                          </a:solidFill>
                        </a:rPr>
                        <a:t>5</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a:solidFill>
                            <a:schemeClr val="bg1"/>
                          </a:solidFill>
                        </a:rPr>
                        <a:t>6</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a:solidFill>
                            <a:schemeClr val="bg1"/>
                          </a:solidFill>
                        </a:rPr>
                        <a:t>7</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a:solidFill>
                            <a:schemeClr val="bg1"/>
                          </a:solidFill>
                        </a:rPr>
                        <a:t>8</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a:solidFill>
                            <a:schemeClr val="bg1"/>
                          </a:solidFill>
                        </a:rPr>
                        <a:t>9</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a:solidFill>
                            <a:schemeClr val="bg1"/>
                          </a:solidFill>
                        </a:rPr>
                        <a:t>10</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a:solidFill>
                            <a:schemeClr val="bg1"/>
                          </a:solidFill>
                        </a:rPr>
                        <a:t>11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a:solidFill>
                            <a:schemeClr val="bg1"/>
                          </a:solidFill>
                        </a:rPr>
                        <a:t>12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err="1">
                          <a:solidFill>
                            <a:schemeClr val="bg1"/>
                          </a:solidFill>
                        </a:rPr>
                        <a:t>Supporting</a:t>
                      </a:r>
                      <a:r>
                        <a:rPr lang="nb-NO" sz="600" b="0">
                          <a:solidFill>
                            <a:schemeClr val="bg1"/>
                          </a:solidFill>
                        </a:rPr>
                        <a:t> </a:t>
                      </a:r>
                      <a:r>
                        <a:rPr lang="nb-NO" sz="600" b="0" err="1">
                          <a:solidFill>
                            <a:schemeClr val="bg1"/>
                          </a:solidFill>
                        </a:rPr>
                        <a:t>color</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err="1">
                          <a:solidFill>
                            <a:schemeClr val="bg1"/>
                          </a:solidFill>
                        </a:rPr>
                        <a:t>Only</a:t>
                      </a:r>
                      <a:r>
                        <a:rPr lang="nb-NO" sz="600" b="0">
                          <a:solidFill>
                            <a:schemeClr val="bg1"/>
                          </a:solidFill>
                        </a:rPr>
                        <a:t> </a:t>
                      </a:r>
                      <a:r>
                        <a:rPr lang="nb-NO" sz="600" b="0" err="1">
                          <a:solidFill>
                            <a:schemeClr val="bg1"/>
                          </a:solidFill>
                        </a:rPr>
                        <a:t>use</a:t>
                      </a:r>
                      <a:r>
                        <a:rPr lang="nb-NO" sz="600" b="0">
                          <a:solidFill>
                            <a:schemeClr val="bg1"/>
                          </a:solidFill>
                        </a:rPr>
                        <a:t> </a:t>
                      </a:r>
                      <a:r>
                        <a:rPr lang="nb-NO" sz="600" b="0" err="1">
                          <a:solidFill>
                            <a:schemeClr val="bg1"/>
                          </a:solidFill>
                        </a:rPr>
                        <a:t>if</a:t>
                      </a:r>
                      <a:r>
                        <a:rPr lang="nb-NO" sz="600" b="0">
                          <a:solidFill>
                            <a:schemeClr val="bg1"/>
                          </a:solidFill>
                        </a:rPr>
                        <a:t> </a:t>
                      </a:r>
                      <a:r>
                        <a:rPr lang="nb-NO" sz="600" b="0" err="1">
                          <a:solidFill>
                            <a:schemeClr val="bg1"/>
                          </a:solidFill>
                        </a:rPr>
                        <a:t>necessary</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2556241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credits - animated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55B974-3DC1-44AE-96AE-E5BC33594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9843" y="481976"/>
            <a:ext cx="1452576" cy="1126800"/>
          </a:xfrm>
          <a:prstGeom prst="rect">
            <a:avLst/>
          </a:prstGeom>
          <a:ln>
            <a:noFill/>
          </a:ln>
        </p:spPr>
      </p:pic>
      <p:sp>
        <p:nvSpPr>
          <p:cNvPr id="6" name="Rectangle 5">
            <a:extLst>
              <a:ext uri="{FF2B5EF4-FFF2-40B4-BE49-F238E27FC236}">
                <a16:creationId xmlns:a16="http://schemas.microsoft.com/office/drawing/2014/main" id="{01E21570-2B89-43CC-8DEE-216454BE3068}"/>
              </a:ext>
            </a:extLst>
          </p:cNvPr>
          <p:cNvSpPr/>
          <p:nvPr userDrawn="1"/>
        </p:nvSpPr>
        <p:spPr>
          <a:xfrm>
            <a:off x="695325" y="5799751"/>
            <a:ext cx="10801350" cy="70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1000" b="0" i="0" u="none" strike="noStrike" kern="1200" cap="none" spc="0" normalizeH="0" baseline="0" noProof="0">
                <a:ln>
                  <a:noFill/>
                </a:ln>
                <a:solidFill>
                  <a:srgbClr val="243746"/>
                </a:solidFill>
                <a:effectLst/>
                <a:uLnTx/>
                <a:uFillTx/>
                <a:latin typeface="+mj-lt"/>
                <a:ea typeface="+mn-ea"/>
                <a:cs typeface="Arial" charset="0"/>
              </a:rPr>
              <a:t>© Equinor ASA</a:t>
            </a:r>
            <a:endParaRPr kumimoji="0" lang="en-GB" sz="1000" b="0" i="0" u="none" strike="noStrike" kern="1200" cap="none" spc="0" normalizeH="0" baseline="0" noProof="0">
              <a:ln>
                <a:noFill/>
              </a:ln>
              <a:solidFill>
                <a:srgbClr val="243746"/>
              </a:solidFill>
              <a:effectLst/>
              <a:uLnTx/>
              <a:uFillTx/>
              <a:latin typeface="+mn-lt"/>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a:ln>
                  <a:noFill/>
                </a:ln>
                <a:solidFill>
                  <a:srgbClr val="243746"/>
                </a:solidFill>
                <a:effectLst/>
                <a:uLnTx/>
                <a:uFillTx/>
                <a:latin typeface="+mn-lt"/>
                <a:ea typeface="Verdana" panose="020B0604030504040204" pitchFamily="34" charset="0"/>
                <a:cs typeface="Verdana" panose="020B0604030504040204" pitchFamily="34" charset="0"/>
              </a:rPr>
              <a:t>This presentation, including the contents and arrangement of the contents of each individual page or the collection of the pages, is owned by Equinor. Copyright to all material including, but not limited to, written material, photographs, drawings, images, tables and data remains the property of Equinor. All rights reserved. Any other use, reproduction, translation, adaption, arrangement, alteration, distribution or storage of this presentation, in whole or in part, without the prior written permission of Equinor is prohibited. The information contained in this presentation may not be accurate, up to date or applicable to the circumstances of any particular case, despite our efforts. Equinor cannot accept any liability for any inaccuracies or omissions.</a:t>
            </a:r>
            <a:endParaRPr kumimoji="0" lang="en-GB" sz="600" b="0" i="0" u="none" strike="noStrike" kern="1200" cap="none" spc="0" normalizeH="0" baseline="0" noProof="0">
              <a:ln>
                <a:noFill/>
              </a:ln>
              <a:solidFill>
                <a:srgbClr val="243746"/>
              </a:solidFill>
              <a:effectLst/>
              <a:uLnTx/>
              <a:uFillTx/>
              <a:latin typeface="+mn-lt"/>
              <a:ea typeface="+mn-ea"/>
              <a:cs typeface="Arial" charset="0"/>
            </a:endParaRPr>
          </a:p>
        </p:txBody>
      </p:sp>
      <p:sp>
        <p:nvSpPr>
          <p:cNvPr id="10" name="Text Placeholder 9">
            <a:extLst>
              <a:ext uri="{FF2B5EF4-FFF2-40B4-BE49-F238E27FC236}">
                <a16:creationId xmlns:a16="http://schemas.microsoft.com/office/drawing/2014/main" id="{67004934-2634-455F-9B65-D723350B506E}"/>
              </a:ext>
            </a:extLst>
          </p:cNvPr>
          <p:cNvSpPr>
            <a:spLocks noGrp="1"/>
          </p:cNvSpPr>
          <p:nvPr>
            <p:ph type="body" sz="quarter" idx="11" hasCustomPrompt="1"/>
          </p:nvPr>
        </p:nvSpPr>
        <p:spPr>
          <a:xfrm>
            <a:off x="695325" y="4988640"/>
            <a:ext cx="10801350" cy="409785"/>
          </a:xfrm>
        </p:spPr>
        <p:txBody>
          <a:bodyPr lIns="0" tIns="36000" rIns="0">
            <a:noAutofit/>
          </a:bodyPr>
          <a:lstStyle>
            <a:lvl1pPr marL="0" indent="0">
              <a:spcBef>
                <a:spcPts val="0"/>
              </a:spcBef>
              <a:spcAft>
                <a:spcPts val="0"/>
              </a:spcAft>
              <a:buNone/>
              <a:defRPr sz="1400">
                <a:solidFill>
                  <a:srgbClr val="243746"/>
                </a:solidFill>
              </a:defRPr>
            </a:lvl1pPr>
            <a:lvl2pPr marL="505800" indent="0">
              <a:buNone/>
              <a:defRPr sz="1400"/>
            </a:lvl2pPr>
            <a:lvl3pPr marL="963000" indent="0">
              <a:buNone/>
              <a:defRPr sz="1400"/>
            </a:lvl3pPr>
            <a:lvl4pPr marL="1420200" indent="0">
              <a:buNone/>
              <a:defRPr sz="1400"/>
            </a:lvl4pPr>
            <a:lvl5pPr marL="1877400" indent="0">
              <a:buNone/>
              <a:defRPr sz="1400"/>
            </a:lvl5pPr>
          </a:lstStyle>
          <a:p>
            <a:pPr lvl="0"/>
            <a:r>
              <a:rPr lang="en-GB" noProof="0"/>
              <a:t>Click to add presenter name and position</a:t>
            </a:r>
          </a:p>
        </p:txBody>
      </p:sp>
      <p:sp>
        <p:nvSpPr>
          <p:cNvPr id="11" name="Title 10">
            <a:extLst>
              <a:ext uri="{FF2B5EF4-FFF2-40B4-BE49-F238E27FC236}">
                <a16:creationId xmlns:a16="http://schemas.microsoft.com/office/drawing/2014/main" id="{04DE76AC-6DBB-4E2B-8B97-854F338047D5}"/>
              </a:ext>
            </a:extLst>
          </p:cNvPr>
          <p:cNvSpPr>
            <a:spLocks noGrp="1"/>
          </p:cNvSpPr>
          <p:nvPr>
            <p:ph type="title" hasCustomPrompt="1"/>
          </p:nvPr>
        </p:nvSpPr>
        <p:spPr>
          <a:xfrm>
            <a:off x="695325" y="4371233"/>
            <a:ext cx="10801349" cy="609337"/>
          </a:xfrm>
        </p:spPr>
        <p:txBody>
          <a:bodyPr lIns="0" tIns="0" rIns="0" bIns="36000" anchor="b"/>
          <a:lstStyle>
            <a:lvl1pPr>
              <a:defRPr sz="2000">
                <a:solidFill>
                  <a:srgbClr val="FF1243"/>
                </a:solidFill>
                <a:latin typeface="+mj-lt"/>
              </a:defRPr>
            </a:lvl1pPr>
          </a:lstStyle>
          <a:p>
            <a:r>
              <a:rPr lang="en-GB" noProof="0"/>
              <a:t>Click to add presentation title</a:t>
            </a:r>
          </a:p>
        </p:txBody>
      </p:sp>
      <p:graphicFrame>
        <p:nvGraphicFramePr>
          <p:cNvPr id="44" name="Table 17">
            <a:extLst>
              <a:ext uri="{FF2B5EF4-FFF2-40B4-BE49-F238E27FC236}">
                <a16:creationId xmlns:a16="http://schemas.microsoft.com/office/drawing/2014/main" id="{B1C126F3-60B7-4260-905E-E573A78D8CAD}"/>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err="1">
                          <a:solidFill>
                            <a:schemeClr val="bg1"/>
                          </a:solidFill>
                        </a:rPr>
                        <a:t>Primary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err="1">
                          <a:solidFill>
                            <a:schemeClr val="bg1"/>
                          </a:solidFill>
                        </a:rPr>
                        <a:t>Secondary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a:solidFill>
                            <a:schemeClr val="bg1"/>
                          </a:solidFill>
                        </a:rPr>
                        <a:t>Tints for </a:t>
                      </a:r>
                      <a:r>
                        <a:rPr lang="nb-NO" sz="600" b="0" err="1">
                          <a:solidFill>
                            <a:schemeClr val="bg1"/>
                          </a:solidFill>
                        </a:rPr>
                        <a:t>charts</a:t>
                      </a:r>
                      <a:r>
                        <a:rPr lang="nb-NO" sz="600" b="0">
                          <a:solidFill>
                            <a:schemeClr val="bg1"/>
                          </a:solidFill>
                        </a:rPr>
                        <a:t> </a:t>
                      </a:r>
                      <a:br>
                        <a:rPr lang="nb-NO" sz="600" b="0">
                          <a:solidFill>
                            <a:schemeClr val="bg1"/>
                          </a:solidFill>
                        </a:rPr>
                      </a:br>
                      <a:r>
                        <a:rPr lang="nb-NO" sz="600" b="0">
                          <a:solidFill>
                            <a:schemeClr val="bg1"/>
                          </a:solidFill>
                        </a:rPr>
                        <a:t>and </a:t>
                      </a:r>
                      <a:r>
                        <a:rPr lang="nb-NO" sz="600" b="0" err="1">
                          <a:solidFill>
                            <a:schemeClr val="bg1"/>
                          </a:solidFill>
                        </a:rPr>
                        <a:t>infographics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a:solidFill>
                            <a:schemeClr val="bg1"/>
                          </a:solidFill>
                        </a:rPr>
                        <a:t>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a:solidFill>
                            <a:schemeClr val="bg1"/>
                          </a:solidFill>
                        </a:rPr>
                        <a:t>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a:solidFill>
                            <a:schemeClr val="bg1"/>
                          </a:solidFill>
                        </a:rPr>
                        <a:t>3</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a:solidFill>
                            <a:schemeClr val="bg1"/>
                          </a:solidFill>
                        </a:rPr>
                        <a:t>4</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a:solidFill>
                            <a:schemeClr val="bg1"/>
                          </a:solidFill>
                        </a:rPr>
                        <a:t>5</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a:solidFill>
                            <a:schemeClr val="bg1"/>
                          </a:solidFill>
                        </a:rPr>
                        <a:t>6</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a:solidFill>
                            <a:schemeClr val="bg1"/>
                          </a:solidFill>
                        </a:rPr>
                        <a:t>7</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a:solidFill>
                            <a:schemeClr val="bg1"/>
                          </a:solidFill>
                        </a:rPr>
                        <a:t>8</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a:solidFill>
                            <a:schemeClr val="bg1"/>
                          </a:solidFill>
                        </a:rPr>
                        <a:t>9</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a:solidFill>
                            <a:schemeClr val="bg1"/>
                          </a:solidFill>
                        </a:rPr>
                        <a:t>10</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a:solidFill>
                            <a:schemeClr val="bg1"/>
                          </a:solidFill>
                        </a:rPr>
                        <a:t>11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a:solidFill>
                            <a:schemeClr val="bg1"/>
                          </a:solidFill>
                        </a:rPr>
                        <a:t>12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err="1">
                          <a:solidFill>
                            <a:schemeClr val="bg1"/>
                          </a:solidFill>
                        </a:rPr>
                        <a:t>Supporting</a:t>
                      </a:r>
                      <a:r>
                        <a:rPr lang="nb-NO" sz="600" b="0">
                          <a:solidFill>
                            <a:schemeClr val="bg1"/>
                          </a:solidFill>
                        </a:rPr>
                        <a:t> </a:t>
                      </a:r>
                      <a:r>
                        <a:rPr lang="nb-NO" sz="600" b="0" err="1">
                          <a:solidFill>
                            <a:schemeClr val="bg1"/>
                          </a:solidFill>
                        </a:rPr>
                        <a:t>color</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err="1">
                          <a:solidFill>
                            <a:schemeClr val="bg1"/>
                          </a:solidFill>
                        </a:rPr>
                        <a:t>Only</a:t>
                      </a:r>
                      <a:r>
                        <a:rPr lang="nb-NO" sz="600" b="0">
                          <a:solidFill>
                            <a:schemeClr val="bg1"/>
                          </a:solidFill>
                        </a:rPr>
                        <a:t> </a:t>
                      </a:r>
                      <a:r>
                        <a:rPr lang="nb-NO" sz="600" b="0" err="1">
                          <a:solidFill>
                            <a:schemeClr val="bg1"/>
                          </a:solidFill>
                        </a:rPr>
                        <a:t>use</a:t>
                      </a:r>
                      <a:r>
                        <a:rPr lang="nb-NO" sz="600" b="0">
                          <a:solidFill>
                            <a:schemeClr val="bg1"/>
                          </a:solidFill>
                        </a:rPr>
                        <a:t> </a:t>
                      </a:r>
                      <a:r>
                        <a:rPr lang="nb-NO" sz="600" b="0" err="1">
                          <a:solidFill>
                            <a:schemeClr val="bg1"/>
                          </a:solidFill>
                        </a:rPr>
                        <a:t>if</a:t>
                      </a:r>
                      <a:r>
                        <a:rPr lang="nb-NO" sz="600" b="0">
                          <a:solidFill>
                            <a:schemeClr val="bg1"/>
                          </a:solidFill>
                        </a:rPr>
                        <a:t> </a:t>
                      </a:r>
                      <a:r>
                        <a:rPr lang="nb-NO" sz="600" b="0" err="1">
                          <a:solidFill>
                            <a:schemeClr val="bg1"/>
                          </a:solidFill>
                        </a:rPr>
                        <a:t>necessary</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46316136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losing credits-PDF extrac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E21570-2B89-43CC-8DEE-216454BE3068}"/>
              </a:ext>
            </a:extLst>
          </p:cNvPr>
          <p:cNvSpPr/>
          <p:nvPr userDrawn="1"/>
        </p:nvSpPr>
        <p:spPr>
          <a:xfrm>
            <a:off x="695325" y="5846886"/>
            <a:ext cx="10801350" cy="70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1000" b="0" i="0" u="none" strike="noStrike" kern="1200" cap="none" spc="0" normalizeH="0" baseline="0" noProof="0">
                <a:ln>
                  <a:noFill/>
                </a:ln>
                <a:solidFill>
                  <a:srgbClr val="243746"/>
                </a:solidFill>
                <a:effectLst/>
                <a:uLnTx/>
                <a:uFillTx/>
                <a:latin typeface="+mj-lt"/>
                <a:ea typeface="+mn-ea"/>
                <a:cs typeface="Arial" charset="0"/>
              </a:rPr>
              <a:t>© Equinor ASA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a:ln>
                  <a:noFill/>
                </a:ln>
                <a:solidFill>
                  <a:srgbClr val="243746"/>
                </a:solidFill>
                <a:effectLst/>
                <a:uLnTx/>
                <a:uFillTx/>
                <a:latin typeface="+mn-lt"/>
                <a:ea typeface="Verdana" panose="020B0604030504040204" pitchFamily="34" charset="0"/>
                <a:cs typeface="Verdana" panose="020B0604030504040204" pitchFamily="34" charset="0"/>
              </a:rPr>
              <a:t>This presentation, including the contents and arrangement of the contents of each individual page or the collection of the pages, is owned by Equinor. Copyright to all material including, but not limited to, written material, photographs, drawings, images, tables and data remains the property of Equinor. All rights reserved. Any other use, reproduction, translation, adaption, arrangement, alteration, distribution or storage of this presentation, in whole or in part, without the prior written permission of Equinor is prohibited. The information contained in this presentation may not be accurate, up to date or applicable to the circumstances of any particular case, despite our efforts. Equinor cannot accept any liability for any inaccuracies or omissions</a:t>
            </a:r>
            <a:r>
              <a:rPr kumimoji="0" lang="en-GB" sz="700" b="0" i="0" u="none" strike="noStrike" kern="1200" cap="none" spc="0" normalizeH="0" baseline="0" noProof="0">
                <a:ln>
                  <a:noFill/>
                </a:ln>
                <a:solidFill>
                  <a:srgbClr val="243746"/>
                </a:solidFill>
                <a:effectLst/>
                <a:uLnTx/>
                <a:uFillTx/>
                <a:latin typeface="Equinor" panose="020B0503050302040203" pitchFamily="34" charset="0"/>
                <a:ea typeface="Verdana" panose="020B0604030504040204" pitchFamily="34" charset="0"/>
                <a:cs typeface="Verdana" panose="020B0604030504040204" pitchFamily="34" charset="0"/>
              </a:rPr>
              <a:t>.</a:t>
            </a:r>
            <a:endParaRPr kumimoji="0" lang="en-GB" sz="600" b="0" i="0" u="none" strike="noStrike" kern="1200" cap="none" spc="0" normalizeH="0" baseline="0" noProof="0">
              <a:ln>
                <a:noFill/>
              </a:ln>
              <a:solidFill>
                <a:srgbClr val="243746"/>
              </a:solidFill>
              <a:effectLst/>
              <a:uLnTx/>
              <a:uFillTx/>
              <a:latin typeface="Equinor" panose="020B0503050302040203" pitchFamily="34" charset="0"/>
              <a:ea typeface="+mn-ea"/>
              <a:cs typeface="Arial" charset="0"/>
            </a:endParaRPr>
          </a:p>
        </p:txBody>
      </p:sp>
      <p:sp>
        <p:nvSpPr>
          <p:cNvPr id="10" name="Text Placeholder 9">
            <a:extLst>
              <a:ext uri="{FF2B5EF4-FFF2-40B4-BE49-F238E27FC236}">
                <a16:creationId xmlns:a16="http://schemas.microsoft.com/office/drawing/2014/main" id="{67004934-2634-455F-9B65-D723350B506E}"/>
              </a:ext>
            </a:extLst>
          </p:cNvPr>
          <p:cNvSpPr>
            <a:spLocks noGrp="1"/>
          </p:cNvSpPr>
          <p:nvPr>
            <p:ph type="body" sz="quarter" idx="11" hasCustomPrompt="1"/>
          </p:nvPr>
        </p:nvSpPr>
        <p:spPr>
          <a:xfrm>
            <a:off x="695325" y="5084763"/>
            <a:ext cx="10801350" cy="409785"/>
          </a:xfrm>
        </p:spPr>
        <p:txBody>
          <a:bodyPr lIns="0" rIns="0">
            <a:noAutofit/>
          </a:bodyPr>
          <a:lstStyle>
            <a:lvl1pPr marL="0" indent="0">
              <a:spcBef>
                <a:spcPts val="0"/>
              </a:spcBef>
              <a:spcAft>
                <a:spcPts val="0"/>
              </a:spcAft>
              <a:buNone/>
              <a:defRPr sz="1400">
                <a:solidFill>
                  <a:srgbClr val="243746"/>
                </a:solidFill>
              </a:defRPr>
            </a:lvl1pPr>
            <a:lvl2pPr marL="505800" indent="0">
              <a:buNone/>
              <a:defRPr sz="1400"/>
            </a:lvl2pPr>
            <a:lvl3pPr marL="963000" indent="0">
              <a:buNone/>
              <a:defRPr sz="1400"/>
            </a:lvl3pPr>
            <a:lvl4pPr marL="1420200" indent="0">
              <a:buNone/>
              <a:defRPr sz="1400"/>
            </a:lvl4pPr>
            <a:lvl5pPr marL="1877400" indent="0">
              <a:buNone/>
              <a:defRPr sz="1400"/>
            </a:lvl5pPr>
          </a:lstStyle>
          <a:p>
            <a:pPr lvl="0"/>
            <a:r>
              <a:rPr lang="en-GB" noProof="0"/>
              <a:t>Click to add presenter name and position</a:t>
            </a:r>
          </a:p>
        </p:txBody>
      </p:sp>
      <p:sp>
        <p:nvSpPr>
          <p:cNvPr id="11" name="Title 10">
            <a:extLst>
              <a:ext uri="{FF2B5EF4-FFF2-40B4-BE49-F238E27FC236}">
                <a16:creationId xmlns:a16="http://schemas.microsoft.com/office/drawing/2014/main" id="{04DE76AC-6DBB-4E2B-8B97-854F338047D5}"/>
              </a:ext>
            </a:extLst>
          </p:cNvPr>
          <p:cNvSpPr>
            <a:spLocks noGrp="1"/>
          </p:cNvSpPr>
          <p:nvPr>
            <p:ph type="title" hasCustomPrompt="1"/>
          </p:nvPr>
        </p:nvSpPr>
        <p:spPr>
          <a:xfrm>
            <a:off x="695326" y="4400550"/>
            <a:ext cx="10801349" cy="609337"/>
          </a:xfrm>
        </p:spPr>
        <p:txBody>
          <a:bodyPr lIns="0" tIns="0" rIns="0" bIns="0" anchor="b"/>
          <a:lstStyle>
            <a:lvl1pPr>
              <a:defRPr sz="2000">
                <a:solidFill>
                  <a:srgbClr val="FF1243"/>
                </a:solidFill>
                <a:latin typeface="+mj-lt"/>
              </a:defRPr>
            </a:lvl1pPr>
          </a:lstStyle>
          <a:p>
            <a:r>
              <a:rPr lang="en-GB" noProof="0"/>
              <a:t>Click to add presentation title</a:t>
            </a:r>
          </a:p>
        </p:txBody>
      </p:sp>
      <p:pic>
        <p:nvPicPr>
          <p:cNvPr id="45" name="Graphic 44">
            <a:extLst>
              <a:ext uri="{FF2B5EF4-FFF2-40B4-BE49-F238E27FC236}">
                <a16:creationId xmlns:a16="http://schemas.microsoft.com/office/drawing/2014/main" id="{64E422E7-C7DB-4940-B055-4E14BF9FA6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4" name="Table 17">
            <a:extLst>
              <a:ext uri="{FF2B5EF4-FFF2-40B4-BE49-F238E27FC236}">
                <a16:creationId xmlns:a16="http://schemas.microsoft.com/office/drawing/2014/main" id="{049282DD-8F6B-47AB-B6F5-8BA1ABE3F1EC}"/>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err="1">
                          <a:solidFill>
                            <a:schemeClr val="bg1"/>
                          </a:solidFill>
                        </a:rPr>
                        <a:t>Primary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err="1">
                          <a:solidFill>
                            <a:schemeClr val="bg1"/>
                          </a:solidFill>
                        </a:rPr>
                        <a:t>Secondary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a:solidFill>
                            <a:schemeClr val="bg1"/>
                          </a:solidFill>
                        </a:rPr>
                        <a:t>Tints for </a:t>
                      </a:r>
                      <a:r>
                        <a:rPr lang="nb-NO" sz="600" b="0" err="1">
                          <a:solidFill>
                            <a:schemeClr val="bg1"/>
                          </a:solidFill>
                        </a:rPr>
                        <a:t>charts</a:t>
                      </a:r>
                      <a:r>
                        <a:rPr lang="nb-NO" sz="600" b="0">
                          <a:solidFill>
                            <a:schemeClr val="bg1"/>
                          </a:solidFill>
                        </a:rPr>
                        <a:t> </a:t>
                      </a:r>
                      <a:br>
                        <a:rPr lang="nb-NO" sz="600" b="0">
                          <a:solidFill>
                            <a:schemeClr val="bg1"/>
                          </a:solidFill>
                        </a:rPr>
                      </a:br>
                      <a:r>
                        <a:rPr lang="nb-NO" sz="600" b="0">
                          <a:solidFill>
                            <a:schemeClr val="bg1"/>
                          </a:solidFill>
                        </a:rPr>
                        <a:t>and </a:t>
                      </a:r>
                      <a:r>
                        <a:rPr lang="nb-NO" sz="600" b="0" err="1">
                          <a:solidFill>
                            <a:schemeClr val="bg1"/>
                          </a:solidFill>
                        </a:rPr>
                        <a:t>infographics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a:solidFill>
                            <a:schemeClr val="bg1"/>
                          </a:solidFill>
                        </a:rPr>
                        <a:t>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a:solidFill>
                            <a:schemeClr val="bg1"/>
                          </a:solidFill>
                        </a:rPr>
                        <a:t>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a:solidFill>
                            <a:schemeClr val="bg1"/>
                          </a:solidFill>
                        </a:rPr>
                        <a:t>3</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a:solidFill>
                            <a:schemeClr val="bg1"/>
                          </a:solidFill>
                        </a:rPr>
                        <a:t>4</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a:solidFill>
                            <a:schemeClr val="bg1"/>
                          </a:solidFill>
                        </a:rPr>
                        <a:t>5</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a:solidFill>
                            <a:schemeClr val="bg1"/>
                          </a:solidFill>
                        </a:rPr>
                        <a:t>6</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a:solidFill>
                            <a:schemeClr val="bg1"/>
                          </a:solidFill>
                        </a:rPr>
                        <a:t>7</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a:solidFill>
                            <a:schemeClr val="bg1"/>
                          </a:solidFill>
                        </a:rPr>
                        <a:t>8</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a:solidFill>
                            <a:schemeClr val="bg1"/>
                          </a:solidFill>
                        </a:rPr>
                        <a:t>9</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a:solidFill>
                            <a:schemeClr val="bg1"/>
                          </a:solidFill>
                        </a:rPr>
                        <a:t>10</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a:solidFill>
                            <a:schemeClr val="bg1"/>
                          </a:solidFill>
                        </a:rPr>
                        <a:t>11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a:solidFill>
                            <a:schemeClr val="bg1"/>
                          </a:solidFill>
                        </a:rPr>
                        <a:t>12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err="1">
                          <a:solidFill>
                            <a:schemeClr val="bg1"/>
                          </a:solidFill>
                        </a:rPr>
                        <a:t>Supporting</a:t>
                      </a:r>
                      <a:r>
                        <a:rPr lang="nb-NO" sz="600" b="0">
                          <a:solidFill>
                            <a:schemeClr val="bg1"/>
                          </a:solidFill>
                        </a:rPr>
                        <a:t> </a:t>
                      </a:r>
                      <a:r>
                        <a:rPr lang="nb-NO" sz="600" b="0" err="1">
                          <a:solidFill>
                            <a:schemeClr val="bg1"/>
                          </a:solidFill>
                        </a:rPr>
                        <a:t>color</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err="1">
                          <a:solidFill>
                            <a:schemeClr val="bg1"/>
                          </a:solidFill>
                        </a:rPr>
                        <a:t>Only</a:t>
                      </a:r>
                      <a:r>
                        <a:rPr lang="nb-NO" sz="600" b="0">
                          <a:solidFill>
                            <a:schemeClr val="bg1"/>
                          </a:solidFill>
                        </a:rPr>
                        <a:t> </a:t>
                      </a:r>
                      <a:r>
                        <a:rPr lang="nb-NO" sz="600" b="0" err="1">
                          <a:solidFill>
                            <a:schemeClr val="bg1"/>
                          </a:solidFill>
                        </a:rPr>
                        <a:t>use</a:t>
                      </a:r>
                      <a:r>
                        <a:rPr lang="nb-NO" sz="600" b="0">
                          <a:solidFill>
                            <a:schemeClr val="bg1"/>
                          </a:solidFill>
                        </a:rPr>
                        <a:t> </a:t>
                      </a:r>
                      <a:r>
                        <a:rPr lang="nb-NO" sz="600" b="0" err="1">
                          <a:solidFill>
                            <a:schemeClr val="bg1"/>
                          </a:solidFill>
                        </a:rPr>
                        <a:t>if</a:t>
                      </a:r>
                      <a:r>
                        <a:rPr lang="nb-NO" sz="600" b="0">
                          <a:solidFill>
                            <a:schemeClr val="bg1"/>
                          </a:solidFill>
                        </a:rPr>
                        <a:t> </a:t>
                      </a:r>
                      <a:r>
                        <a:rPr lang="nb-NO" sz="600" b="0" err="1">
                          <a:solidFill>
                            <a:schemeClr val="bg1"/>
                          </a:solidFill>
                        </a:rPr>
                        <a:t>necessary</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102662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75F4-10F0-ACBD-DD3A-2DB19747069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384820-E558-B8BF-4066-21610AB3F16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59939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F340-8562-4337-AC99-60EBFF7D663B}"/>
              </a:ext>
            </a:extLst>
          </p:cNvPr>
          <p:cNvSpPr>
            <a:spLocks noGrp="1"/>
          </p:cNvSpPr>
          <p:nvPr>
            <p:ph type="title"/>
          </p:nvPr>
        </p:nvSpPr>
        <p:spPr/>
        <p:txBody>
          <a:bodyPr anchor="t"/>
          <a:lstStyle>
            <a:lvl1pPr>
              <a:defRPr>
                <a:solidFill>
                  <a:srgbClr val="243746"/>
                </a:solidFill>
              </a:defRPr>
            </a:lvl1p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923CEEBF-586D-454D-88EE-A658145444B2}"/>
              </a:ext>
            </a:extLst>
          </p:cNvPr>
          <p:cNvSpPr>
            <a:spLocks noGrp="1"/>
          </p:cNvSpPr>
          <p:nvPr>
            <p:ph sz="half" idx="1" hasCustomPrompt="1"/>
          </p:nvPr>
        </p:nvSpPr>
        <p:spPr>
          <a:xfrm>
            <a:off x="695325" y="1800533"/>
            <a:ext cx="3600450" cy="4365317"/>
          </a:xfrm>
        </p:spPr>
        <p:txBody>
          <a:bodyPr rIns="21600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7C9542C3-B055-4FCA-9F98-B79594662E29}"/>
              </a:ext>
            </a:extLst>
          </p:cNvPr>
          <p:cNvSpPr>
            <a:spLocks noGrp="1"/>
          </p:cNvSpPr>
          <p:nvPr>
            <p:ph sz="half" idx="2" hasCustomPrompt="1"/>
          </p:nvPr>
        </p:nvSpPr>
        <p:spPr>
          <a:xfrm>
            <a:off x="7896225" y="1800533"/>
            <a:ext cx="3600449" cy="4365317"/>
          </a:xfrm>
        </p:spPr>
        <p:txBody>
          <a:bodyPr lIns="21600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Content Placeholder 9">
            <a:extLst>
              <a:ext uri="{FF2B5EF4-FFF2-40B4-BE49-F238E27FC236}">
                <a16:creationId xmlns:a16="http://schemas.microsoft.com/office/drawing/2014/main" id="{6AB9CE00-B409-4DCF-A8B0-07E48E598F5B}"/>
              </a:ext>
            </a:extLst>
          </p:cNvPr>
          <p:cNvSpPr>
            <a:spLocks noGrp="1"/>
          </p:cNvSpPr>
          <p:nvPr>
            <p:ph sz="quarter" idx="13" hasCustomPrompt="1"/>
          </p:nvPr>
        </p:nvSpPr>
        <p:spPr>
          <a:xfrm>
            <a:off x="4321175" y="1800533"/>
            <a:ext cx="3575050" cy="4365317"/>
          </a:xfrm>
        </p:spPr>
        <p:txBody>
          <a:bodyPr lIns="108000" rIns="10800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Slide Number Placeholder 19">
            <a:extLst>
              <a:ext uri="{FF2B5EF4-FFF2-40B4-BE49-F238E27FC236}">
                <a16:creationId xmlns:a16="http://schemas.microsoft.com/office/drawing/2014/main" id="{3EAACCE9-428D-4665-9135-ACC3F08D070F}"/>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8" name="Straight Connector 7">
            <a:extLst>
              <a:ext uri="{FF2B5EF4-FFF2-40B4-BE49-F238E27FC236}">
                <a16:creationId xmlns:a16="http://schemas.microsoft.com/office/drawing/2014/main" id="{37EF2A27-AEDA-479E-BB70-B2E0DBAFB510}"/>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41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Column-subtitl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17FA0E-AA13-4C42-8188-620374EFB3E0}"/>
              </a:ext>
            </a:extLst>
          </p:cNvPr>
          <p:cNvSpPr>
            <a:spLocks noGrp="1"/>
          </p:cNvSpPr>
          <p:nvPr>
            <p:ph type="title"/>
          </p:nvPr>
        </p:nvSpPr>
        <p:spPr/>
        <p:txBody>
          <a:bodyPr/>
          <a:lstStyle>
            <a:lvl1pPr>
              <a:defRPr>
                <a:solidFill>
                  <a:srgbClr val="243746"/>
                </a:solidFill>
              </a:defRPr>
            </a:lvl1pPr>
          </a:lstStyle>
          <a:p>
            <a:r>
              <a:rPr lang="en-US" noProof="0"/>
              <a:t>Click to edit Master title style</a:t>
            </a:r>
            <a:endParaRPr lang="en-GB" noProof="0"/>
          </a:p>
        </p:txBody>
      </p:sp>
      <p:sp>
        <p:nvSpPr>
          <p:cNvPr id="3" name="Plassholder for lysbildenummer 2">
            <a:extLst>
              <a:ext uri="{FF2B5EF4-FFF2-40B4-BE49-F238E27FC236}">
                <a16:creationId xmlns:a16="http://schemas.microsoft.com/office/drawing/2014/main" id="{543011A7-1579-467E-9777-CBD2ED66A949}"/>
              </a:ext>
            </a:extLst>
          </p:cNvPr>
          <p:cNvSpPr>
            <a:spLocks noGrp="1"/>
          </p:cNvSpPr>
          <p:nvPr>
            <p:ph type="sldNum" sz="quarter" idx="10"/>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14" name="Plassholder for tekst 8">
            <a:extLst>
              <a:ext uri="{FF2B5EF4-FFF2-40B4-BE49-F238E27FC236}">
                <a16:creationId xmlns:a16="http://schemas.microsoft.com/office/drawing/2014/main" id="{8E74CE31-3457-4C54-9AC4-603EA7DF5777}"/>
              </a:ext>
            </a:extLst>
          </p:cNvPr>
          <p:cNvSpPr>
            <a:spLocks noGrp="1"/>
          </p:cNvSpPr>
          <p:nvPr>
            <p:ph type="body" sz="quarter" idx="17" hasCustomPrompt="1"/>
          </p:nvPr>
        </p:nvSpPr>
        <p:spPr>
          <a:xfrm>
            <a:off x="695324" y="2600326"/>
            <a:ext cx="3599703" cy="3565523"/>
          </a:xfrm>
        </p:spPr>
        <p:txBody>
          <a:bodyPr tIns="108000" rIns="21600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6" name="Plassholder for tekst 8">
            <a:extLst>
              <a:ext uri="{FF2B5EF4-FFF2-40B4-BE49-F238E27FC236}">
                <a16:creationId xmlns:a16="http://schemas.microsoft.com/office/drawing/2014/main" id="{007297FB-DFA9-41BB-AD98-EF67B10AFA8D}"/>
              </a:ext>
            </a:extLst>
          </p:cNvPr>
          <p:cNvSpPr>
            <a:spLocks noGrp="1"/>
          </p:cNvSpPr>
          <p:nvPr>
            <p:ph type="body" sz="quarter" idx="18" hasCustomPrompt="1"/>
          </p:nvPr>
        </p:nvSpPr>
        <p:spPr>
          <a:xfrm>
            <a:off x="4295402" y="2600326"/>
            <a:ext cx="3575424" cy="3565520"/>
          </a:xfrm>
        </p:spPr>
        <p:txBody>
          <a:bodyPr lIns="108000" tIns="108000" rIns="10800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Plassholder for tekst 8">
            <a:extLst>
              <a:ext uri="{FF2B5EF4-FFF2-40B4-BE49-F238E27FC236}">
                <a16:creationId xmlns:a16="http://schemas.microsoft.com/office/drawing/2014/main" id="{3886D0C4-44B7-49C8-9434-C6C25F9E0286}"/>
              </a:ext>
            </a:extLst>
          </p:cNvPr>
          <p:cNvSpPr>
            <a:spLocks noGrp="1"/>
          </p:cNvSpPr>
          <p:nvPr>
            <p:ph type="body" sz="quarter" idx="19" hasCustomPrompt="1"/>
          </p:nvPr>
        </p:nvSpPr>
        <p:spPr>
          <a:xfrm>
            <a:off x="7896225" y="2600326"/>
            <a:ext cx="3600449" cy="3565520"/>
          </a:xfrm>
        </p:spPr>
        <p:txBody>
          <a:bodyPr lIns="216000" tIns="108000" rIns="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0" name="Plassholder for tekst 18">
            <a:extLst>
              <a:ext uri="{FF2B5EF4-FFF2-40B4-BE49-F238E27FC236}">
                <a16:creationId xmlns:a16="http://schemas.microsoft.com/office/drawing/2014/main" id="{DBFAF301-F8FD-4231-A63B-9F6E3A9ED215}"/>
              </a:ext>
            </a:extLst>
          </p:cNvPr>
          <p:cNvSpPr>
            <a:spLocks noGrp="1"/>
          </p:cNvSpPr>
          <p:nvPr>
            <p:ph type="body" sz="quarter" idx="20" hasCustomPrompt="1"/>
          </p:nvPr>
        </p:nvSpPr>
        <p:spPr>
          <a:xfrm>
            <a:off x="695325" y="2005318"/>
            <a:ext cx="3600450" cy="595007"/>
          </a:xfrm>
        </p:spPr>
        <p:txBody>
          <a:bodyPr rIns="216000" anchor="ctr"/>
          <a:lstStyle>
            <a:lvl1pPr marL="0" indent="0">
              <a:buNone/>
              <a:defRPr>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1" name="Plassholder for tekst 18">
            <a:extLst>
              <a:ext uri="{FF2B5EF4-FFF2-40B4-BE49-F238E27FC236}">
                <a16:creationId xmlns:a16="http://schemas.microsoft.com/office/drawing/2014/main" id="{1D294CE1-173D-46A6-8782-22CC552D7500}"/>
              </a:ext>
            </a:extLst>
          </p:cNvPr>
          <p:cNvSpPr>
            <a:spLocks noGrp="1"/>
          </p:cNvSpPr>
          <p:nvPr>
            <p:ph type="body" sz="quarter" idx="21" hasCustomPrompt="1"/>
          </p:nvPr>
        </p:nvSpPr>
        <p:spPr>
          <a:xfrm>
            <a:off x="4295775" y="2005318"/>
            <a:ext cx="3600450" cy="595007"/>
          </a:xfrm>
        </p:spPr>
        <p:txBody>
          <a:bodyPr lIns="108000" rIns="108000" anchor="ctr"/>
          <a:lstStyle>
            <a:lvl1pPr marL="0" indent="0">
              <a:buNone/>
              <a:defRPr>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2" name="Plassholder for tekst 18">
            <a:extLst>
              <a:ext uri="{FF2B5EF4-FFF2-40B4-BE49-F238E27FC236}">
                <a16:creationId xmlns:a16="http://schemas.microsoft.com/office/drawing/2014/main" id="{C0C9451C-6A50-40CA-A503-0AE05FF0FDA5}"/>
              </a:ext>
            </a:extLst>
          </p:cNvPr>
          <p:cNvSpPr>
            <a:spLocks noGrp="1"/>
          </p:cNvSpPr>
          <p:nvPr>
            <p:ph type="body" sz="quarter" idx="22" hasCustomPrompt="1"/>
          </p:nvPr>
        </p:nvSpPr>
        <p:spPr>
          <a:xfrm>
            <a:off x="7896225" y="2005318"/>
            <a:ext cx="3600824" cy="595007"/>
          </a:xfrm>
        </p:spPr>
        <p:txBody>
          <a:bodyPr lIns="216000" anchor="ctr"/>
          <a:lstStyle>
            <a:lvl1pPr marL="0" indent="0">
              <a:buNone/>
              <a:defRPr>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cxnSp>
        <p:nvCxnSpPr>
          <p:cNvPr id="11" name="Straight Connector 10">
            <a:extLst>
              <a:ext uri="{FF2B5EF4-FFF2-40B4-BE49-F238E27FC236}">
                <a16:creationId xmlns:a16="http://schemas.microsoft.com/office/drawing/2014/main" id="{0322214E-3AB3-4C24-A524-2CE8418A11BD}"/>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68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Column-subtitl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17FA0E-AA13-4C42-8188-620374EFB3E0}"/>
              </a:ext>
            </a:extLst>
          </p:cNvPr>
          <p:cNvSpPr>
            <a:spLocks noGrp="1"/>
          </p:cNvSpPr>
          <p:nvPr>
            <p:ph type="title"/>
          </p:nvPr>
        </p:nvSpPr>
        <p:spPr/>
        <p:txBody>
          <a:bodyPr/>
          <a:lstStyle>
            <a:lvl1pPr>
              <a:defRPr>
                <a:solidFill>
                  <a:srgbClr val="243746"/>
                </a:solidFill>
              </a:defRPr>
            </a:lvl1pPr>
          </a:lstStyle>
          <a:p>
            <a:r>
              <a:rPr lang="en-US" noProof="0"/>
              <a:t>Click to edit Master title style</a:t>
            </a:r>
            <a:endParaRPr lang="en-GB" noProof="0"/>
          </a:p>
        </p:txBody>
      </p:sp>
      <p:sp>
        <p:nvSpPr>
          <p:cNvPr id="3" name="Plassholder for lysbildenummer 2">
            <a:extLst>
              <a:ext uri="{FF2B5EF4-FFF2-40B4-BE49-F238E27FC236}">
                <a16:creationId xmlns:a16="http://schemas.microsoft.com/office/drawing/2014/main" id="{543011A7-1579-467E-9777-CBD2ED66A949}"/>
              </a:ext>
            </a:extLst>
          </p:cNvPr>
          <p:cNvSpPr>
            <a:spLocks noGrp="1"/>
          </p:cNvSpPr>
          <p:nvPr>
            <p:ph type="sldNum" sz="quarter" idx="10"/>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14" name="Plassholder for tekst 8">
            <a:extLst>
              <a:ext uri="{FF2B5EF4-FFF2-40B4-BE49-F238E27FC236}">
                <a16:creationId xmlns:a16="http://schemas.microsoft.com/office/drawing/2014/main" id="{8E74CE31-3457-4C54-9AC4-603EA7DF5777}"/>
              </a:ext>
            </a:extLst>
          </p:cNvPr>
          <p:cNvSpPr>
            <a:spLocks noGrp="1"/>
          </p:cNvSpPr>
          <p:nvPr>
            <p:ph type="body" sz="quarter" idx="17" hasCustomPrompt="1"/>
          </p:nvPr>
        </p:nvSpPr>
        <p:spPr>
          <a:xfrm>
            <a:off x="695324" y="2600326"/>
            <a:ext cx="2700000" cy="3565523"/>
          </a:xfrm>
        </p:spPr>
        <p:txBody>
          <a:bodyPr tIns="108000" rIns="216000"/>
          <a:lstStyle>
            <a:lvl1pPr>
              <a:defRPr sz="1200">
                <a:solidFill>
                  <a:srgbClr val="243746"/>
                </a:solidFill>
              </a:defRPr>
            </a:lvl1pPr>
            <a:lvl2pPr>
              <a:defRPr sz="1200">
                <a:solidFill>
                  <a:srgbClr val="243746"/>
                </a:solidFill>
              </a:defRPr>
            </a:lvl2pPr>
            <a:lvl3pPr>
              <a:defRPr sz="1200">
                <a:solidFill>
                  <a:srgbClr val="243746"/>
                </a:solidFill>
              </a:defRPr>
            </a:lvl3pPr>
            <a:lvl4pPr>
              <a:defRPr sz="1200">
                <a:solidFill>
                  <a:srgbClr val="243746"/>
                </a:solidFill>
              </a:defRPr>
            </a:lvl4pPr>
            <a:lvl5pPr>
              <a:defRPr sz="12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6" name="Plassholder for tekst 8">
            <a:extLst>
              <a:ext uri="{FF2B5EF4-FFF2-40B4-BE49-F238E27FC236}">
                <a16:creationId xmlns:a16="http://schemas.microsoft.com/office/drawing/2014/main" id="{007297FB-DFA9-41BB-AD98-EF67B10AFA8D}"/>
              </a:ext>
            </a:extLst>
          </p:cNvPr>
          <p:cNvSpPr>
            <a:spLocks noGrp="1"/>
          </p:cNvSpPr>
          <p:nvPr>
            <p:ph type="body" sz="quarter" idx="18" hasCustomPrompt="1"/>
          </p:nvPr>
        </p:nvSpPr>
        <p:spPr>
          <a:xfrm>
            <a:off x="3399856" y="2600326"/>
            <a:ext cx="2700000" cy="3565520"/>
          </a:xfrm>
        </p:spPr>
        <p:txBody>
          <a:bodyPr lIns="108000" tIns="108000" rIns="108000"/>
          <a:lstStyle>
            <a:lvl1pPr>
              <a:defRPr sz="1200">
                <a:solidFill>
                  <a:srgbClr val="243746"/>
                </a:solidFill>
              </a:defRPr>
            </a:lvl1pPr>
            <a:lvl2pPr>
              <a:defRPr sz="1200">
                <a:solidFill>
                  <a:srgbClr val="243746"/>
                </a:solidFill>
              </a:defRPr>
            </a:lvl2pPr>
            <a:lvl3pPr>
              <a:defRPr sz="1200">
                <a:solidFill>
                  <a:srgbClr val="243746"/>
                </a:solidFill>
              </a:defRPr>
            </a:lvl3pPr>
            <a:lvl4pPr>
              <a:defRPr sz="1200">
                <a:solidFill>
                  <a:srgbClr val="243746"/>
                </a:solidFill>
              </a:defRPr>
            </a:lvl4pPr>
            <a:lvl5pPr>
              <a:defRPr sz="12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Plassholder for tekst 8">
            <a:extLst>
              <a:ext uri="{FF2B5EF4-FFF2-40B4-BE49-F238E27FC236}">
                <a16:creationId xmlns:a16="http://schemas.microsoft.com/office/drawing/2014/main" id="{3886D0C4-44B7-49C8-9434-C6C25F9E0286}"/>
              </a:ext>
            </a:extLst>
          </p:cNvPr>
          <p:cNvSpPr>
            <a:spLocks noGrp="1"/>
          </p:cNvSpPr>
          <p:nvPr>
            <p:ph type="body" sz="quarter" idx="19" hasCustomPrompt="1"/>
          </p:nvPr>
        </p:nvSpPr>
        <p:spPr>
          <a:xfrm>
            <a:off x="8796338" y="2600326"/>
            <a:ext cx="2700000" cy="3565520"/>
          </a:xfrm>
        </p:spPr>
        <p:txBody>
          <a:bodyPr lIns="216000" tIns="108000" rIns="0"/>
          <a:lstStyle>
            <a:lvl1pPr>
              <a:defRPr sz="1200">
                <a:solidFill>
                  <a:srgbClr val="243746"/>
                </a:solidFill>
              </a:defRPr>
            </a:lvl1pPr>
            <a:lvl2pPr>
              <a:defRPr sz="1200">
                <a:solidFill>
                  <a:srgbClr val="243746"/>
                </a:solidFill>
              </a:defRPr>
            </a:lvl2pPr>
            <a:lvl3pPr>
              <a:defRPr sz="1200">
                <a:solidFill>
                  <a:srgbClr val="243746"/>
                </a:solidFill>
              </a:defRPr>
            </a:lvl3pPr>
            <a:lvl4pPr>
              <a:defRPr sz="1200">
                <a:solidFill>
                  <a:srgbClr val="243746"/>
                </a:solidFill>
              </a:defRPr>
            </a:lvl4pPr>
            <a:lvl5pPr>
              <a:defRPr sz="12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0" name="Plassholder for tekst 18">
            <a:extLst>
              <a:ext uri="{FF2B5EF4-FFF2-40B4-BE49-F238E27FC236}">
                <a16:creationId xmlns:a16="http://schemas.microsoft.com/office/drawing/2014/main" id="{DBFAF301-F8FD-4231-A63B-9F6E3A9ED215}"/>
              </a:ext>
            </a:extLst>
          </p:cNvPr>
          <p:cNvSpPr>
            <a:spLocks noGrp="1"/>
          </p:cNvSpPr>
          <p:nvPr>
            <p:ph type="body" sz="quarter" idx="20" hasCustomPrompt="1"/>
          </p:nvPr>
        </p:nvSpPr>
        <p:spPr>
          <a:xfrm>
            <a:off x="695325" y="2005318"/>
            <a:ext cx="2700000" cy="595007"/>
          </a:xfrm>
        </p:spPr>
        <p:txBody>
          <a:bodyPr rIns="216000" anchor="ctr"/>
          <a:lstStyle>
            <a:lvl1pPr marL="0" indent="0">
              <a:buNone/>
              <a:defRPr sz="14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1" name="Plassholder for tekst 18">
            <a:extLst>
              <a:ext uri="{FF2B5EF4-FFF2-40B4-BE49-F238E27FC236}">
                <a16:creationId xmlns:a16="http://schemas.microsoft.com/office/drawing/2014/main" id="{1D294CE1-173D-46A6-8782-22CC552D7500}"/>
              </a:ext>
            </a:extLst>
          </p:cNvPr>
          <p:cNvSpPr>
            <a:spLocks noGrp="1"/>
          </p:cNvSpPr>
          <p:nvPr>
            <p:ph type="body" sz="quarter" idx="21" hasCustomPrompt="1"/>
          </p:nvPr>
        </p:nvSpPr>
        <p:spPr>
          <a:xfrm>
            <a:off x="3400229" y="2005318"/>
            <a:ext cx="2700000" cy="595007"/>
          </a:xfrm>
        </p:spPr>
        <p:txBody>
          <a:bodyPr lIns="108000" rIns="108000" anchor="ctr"/>
          <a:lstStyle>
            <a:lvl1pPr marL="0" indent="0">
              <a:buNone/>
              <a:defRPr sz="14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2" name="Plassholder for tekst 18">
            <a:extLst>
              <a:ext uri="{FF2B5EF4-FFF2-40B4-BE49-F238E27FC236}">
                <a16:creationId xmlns:a16="http://schemas.microsoft.com/office/drawing/2014/main" id="{C0C9451C-6A50-40CA-A503-0AE05FF0FDA5}"/>
              </a:ext>
            </a:extLst>
          </p:cNvPr>
          <p:cNvSpPr>
            <a:spLocks noGrp="1"/>
          </p:cNvSpPr>
          <p:nvPr>
            <p:ph type="body" sz="quarter" idx="22" hasCustomPrompt="1"/>
          </p:nvPr>
        </p:nvSpPr>
        <p:spPr>
          <a:xfrm>
            <a:off x="8796431" y="2005318"/>
            <a:ext cx="2700000" cy="595007"/>
          </a:xfrm>
        </p:spPr>
        <p:txBody>
          <a:bodyPr lIns="216000" anchor="ctr"/>
          <a:lstStyle>
            <a:lvl1pPr marL="0" indent="0">
              <a:buNone/>
              <a:defRPr sz="14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1" name="Plassholder for tekst 8">
            <a:extLst>
              <a:ext uri="{FF2B5EF4-FFF2-40B4-BE49-F238E27FC236}">
                <a16:creationId xmlns:a16="http://schemas.microsoft.com/office/drawing/2014/main" id="{F41B8369-23C3-4F16-BCF6-293D6FF66C20}"/>
              </a:ext>
            </a:extLst>
          </p:cNvPr>
          <p:cNvSpPr>
            <a:spLocks noGrp="1"/>
          </p:cNvSpPr>
          <p:nvPr>
            <p:ph type="body" sz="quarter" idx="23" hasCustomPrompt="1"/>
          </p:nvPr>
        </p:nvSpPr>
        <p:spPr>
          <a:xfrm>
            <a:off x="6105349" y="2600326"/>
            <a:ext cx="2700000" cy="3565520"/>
          </a:xfrm>
        </p:spPr>
        <p:txBody>
          <a:bodyPr lIns="108000" tIns="108000" rIns="108000"/>
          <a:lstStyle>
            <a:lvl1pPr>
              <a:defRPr sz="1200">
                <a:solidFill>
                  <a:srgbClr val="243746"/>
                </a:solidFill>
              </a:defRPr>
            </a:lvl1pPr>
            <a:lvl2pPr>
              <a:defRPr sz="1200">
                <a:solidFill>
                  <a:srgbClr val="243746"/>
                </a:solidFill>
              </a:defRPr>
            </a:lvl2pPr>
            <a:lvl3pPr>
              <a:defRPr sz="1200">
                <a:solidFill>
                  <a:srgbClr val="243746"/>
                </a:solidFill>
              </a:defRPr>
            </a:lvl3pPr>
            <a:lvl4pPr>
              <a:defRPr sz="1200">
                <a:solidFill>
                  <a:srgbClr val="243746"/>
                </a:solidFill>
              </a:defRPr>
            </a:lvl4pPr>
            <a:lvl5pPr>
              <a:defRPr sz="12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2" name="Plassholder for tekst 18">
            <a:extLst>
              <a:ext uri="{FF2B5EF4-FFF2-40B4-BE49-F238E27FC236}">
                <a16:creationId xmlns:a16="http://schemas.microsoft.com/office/drawing/2014/main" id="{DBA1DC41-ABAE-4F03-A70D-362A4D4B5903}"/>
              </a:ext>
            </a:extLst>
          </p:cNvPr>
          <p:cNvSpPr>
            <a:spLocks noGrp="1"/>
          </p:cNvSpPr>
          <p:nvPr>
            <p:ph type="body" sz="quarter" idx="24" hasCustomPrompt="1"/>
          </p:nvPr>
        </p:nvSpPr>
        <p:spPr>
          <a:xfrm>
            <a:off x="6105722" y="2005318"/>
            <a:ext cx="2700000" cy="595007"/>
          </a:xfrm>
        </p:spPr>
        <p:txBody>
          <a:bodyPr lIns="108000" rIns="108000" anchor="ctr"/>
          <a:lstStyle>
            <a:lvl1pPr marL="0" indent="0">
              <a:buNone/>
              <a:defRPr sz="14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cxnSp>
        <p:nvCxnSpPr>
          <p:cNvPr id="15" name="Straight Connector 14">
            <a:extLst>
              <a:ext uri="{FF2B5EF4-FFF2-40B4-BE49-F238E27FC236}">
                <a16:creationId xmlns:a16="http://schemas.microsoft.com/office/drawing/2014/main" id="{9B208F9B-63CE-4FCD-BE60-F49AE7373A67}"/>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049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Column-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A82A-D40B-4E23-84E3-79644D3CDD8E}"/>
              </a:ext>
            </a:extLst>
          </p:cNvPr>
          <p:cNvSpPr>
            <a:spLocks noGrp="1"/>
          </p:cNvSpPr>
          <p:nvPr>
            <p:ph type="title"/>
          </p:nvPr>
        </p:nvSpPr>
        <p:spPr/>
        <p:txBody>
          <a:bodyPr anchor="t"/>
          <a:lstStyle>
            <a:lvl1pPr>
              <a:defRPr>
                <a:solidFill>
                  <a:srgbClr val="243746"/>
                </a:solidFill>
              </a:defRPr>
            </a:lvl1pPr>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E7251969-427C-48D2-85E3-C93C8311D358}"/>
              </a:ext>
            </a:extLst>
          </p:cNvPr>
          <p:cNvSpPr>
            <a:spLocks noGrp="1"/>
          </p:cNvSpPr>
          <p:nvPr>
            <p:ph type="pic" sz="quarter" idx="13"/>
          </p:nvPr>
        </p:nvSpPr>
        <p:spPr>
          <a:xfrm>
            <a:off x="704752" y="2014026"/>
            <a:ext cx="3546000" cy="1764000"/>
          </a:xfrm>
        </p:spPr>
        <p:txBody>
          <a:bodyPr/>
          <a:lstStyle>
            <a:lvl1pPr>
              <a:defRPr>
                <a:solidFill>
                  <a:srgbClr val="243746"/>
                </a:solidFill>
              </a:defRPr>
            </a:lvl1pPr>
          </a:lstStyle>
          <a:p>
            <a:r>
              <a:rPr lang="en-US" noProof="0"/>
              <a:t>Click icon to add picture</a:t>
            </a:r>
            <a:endParaRPr lang="en-GB" noProof="0"/>
          </a:p>
        </p:txBody>
      </p:sp>
      <p:sp>
        <p:nvSpPr>
          <p:cNvPr id="9" name="Picture Placeholder 8">
            <a:extLst>
              <a:ext uri="{FF2B5EF4-FFF2-40B4-BE49-F238E27FC236}">
                <a16:creationId xmlns:a16="http://schemas.microsoft.com/office/drawing/2014/main" id="{BE46F400-E293-4169-9EF5-5E49E5FB89E6}"/>
              </a:ext>
            </a:extLst>
          </p:cNvPr>
          <p:cNvSpPr>
            <a:spLocks noGrp="1"/>
          </p:cNvSpPr>
          <p:nvPr>
            <p:ph type="pic" sz="quarter" idx="14"/>
          </p:nvPr>
        </p:nvSpPr>
        <p:spPr>
          <a:xfrm>
            <a:off x="4329015" y="2014026"/>
            <a:ext cx="3546000" cy="1764000"/>
          </a:xfrm>
        </p:spPr>
        <p:txBody>
          <a:bodyPr/>
          <a:lstStyle>
            <a:lvl1pPr>
              <a:defRPr>
                <a:solidFill>
                  <a:srgbClr val="243746"/>
                </a:solidFill>
              </a:defRPr>
            </a:lvl1pPr>
          </a:lstStyle>
          <a:p>
            <a:r>
              <a:rPr lang="en-US" noProof="0"/>
              <a:t>Click icon to add picture</a:t>
            </a:r>
            <a:endParaRPr lang="en-GB" noProof="0"/>
          </a:p>
        </p:txBody>
      </p:sp>
      <p:sp>
        <p:nvSpPr>
          <p:cNvPr id="11" name="Picture Placeholder 10">
            <a:extLst>
              <a:ext uri="{FF2B5EF4-FFF2-40B4-BE49-F238E27FC236}">
                <a16:creationId xmlns:a16="http://schemas.microsoft.com/office/drawing/2014/main" id="{FBC3ECC8-C305-4C0C-875D-732D6B6ADDCD}"/>
              </a:ext>
            </a:extLst>
          </p:cNvPr>
          <p:cNvSpPr>
            <a:spLocks noGrp="1"/>
          </p:cNvSpPr>
          <p:nvPr>
            <p:ph type="pic" sz="quarter" idx="15"/>
          </p:nvPr>
        </p:nvSpPr>
        <p:spPr>
          <a:xfrm>
            <a:off x="7953277" y="2014026"/>
            <a:ext cx="3546000" cy="1764000"/>
          </a:xfrm>
        </p:spPr>
        <p:txBody>
          <a:bodyPr/>
          <a:lstStyle>
            <a:lvl1pPr>
              <a:defRPr>
                <a:solidFill>
                  <a:srgbClr val="243746"/>
                </a:solidFill>
              </a:defRPr>
            </a:lvl1pPr>
          </a:lstStyle>
          <a:p>
            <a:r>
              <a:rPr lang="en-US" noProof="0"/>
              <a:t>Click icon to add picture</a:t>
            </a:r>
            <a:endParaRPr lang="en-GB" noProof="0"/>
          </a:p>
        </p:txBody>
      </p:sp>
      <p:sp>
        <p:nvSpPr>
          <p:cNvPr id="13" name="Text Placeholder 12">
            <a:extLst>
              <a:ext uri="{FF2B5EF4-FFF2-40B4-BE49-F238E27FC236}">
                <a16:creationId xmlns:a16="http://schemas.microsoft.com/office/drawing/2014/main" id="{0C247620-8094-4788-8C24-2157F205A77C}"/>
              </a:ext>
            </a:extLst>
          </p:cNvPr>
          <p:cNvSpPr>
            <a:spLocks noGrp="1"/>
          </p:cNvSpPr>
          <p:nvPr>
            <p:ph type="body" sz="quarter" idx="16"/>
          </p:nvPr>
        </p:nvSpPr>
        <p:spPr>
          <a:xfrm>
            <a:off x="704752" y="3845002"/>
            <a:ext cx="3552825" cy="486000"/>
          </a:xfrm>
          <a:solidFill>
            <a:srgbClr val="243746"/>
          </a:solidFill>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5" name="Text Placeholder 14">
            <a:extLst>
              <a:ext uri="{FF2B5EF4-FFF2-40B4-BE49-F238E27FC236}">
                <a16:creationId xmlns:a16="http://schemas.microsoft.com/office/drawing/2014/main" id="{E0030F90-F52A-4AC2-B0ED-92D9015CF87A}"/>
              </a:ext>
            </a:extLst>
          </p:cNvPr>
          <p:cNvSpPr>
            <a:spLocks noGrp="1"/>
          </p:cNvSpPr>
          <p:nvPr>
            <p:ph type="body" sz="quarter" idx="17"/>
          </p:nvPr>
        </p:nvSpPr>
        <p:spPr>
          <a:xfrm>
            <a:off x="704752" y="4397979"/>
            <a:ext cx="3546000" cy="1757362"/>
          </a:xfrm>
          <a:solidFill>
            <a:srgbClr val="DFF5FF"/>
          </a:solidFill>
        </p:spPr>
        <p:txBody>
          <a:bodyPr lIns="108000" tIns="180000" rIns="108000" bIns="180000">
            <a:noAutofit/>
          </a:bodyPr>
          <a:lstStyle>
            <a:lvl1pPr marL="4860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6" name="Text Placeholder 12">
            <a:extLst>
              <a:ext uri="{FF2B5EF4-FFF2-40B4-BE49-F238E27FC236}">
                <a16:creationId xmlns:a16="http://schemas.microsoft.com/office/drawing/2014/main" id="{B8B28E43-FC3A-4E3C-B7A4-BFAC3F6291F2}"/>
              </a:ext>
            </a:extLst>
          </p:cNvPr>
          <p:cNvSpPr>
            <a:spLocks noGrp="1"/>
          </p:cNvSpPr>
          <p:nvPr>
            <p:ph type="body" sz="quarter" idx="18"/>
          </p:nvPr>
        </p:nvSpPr>
        <p:spPr>
          <a:xfrm>
            <a:off x="4329015" y="3845002"/>
            <a:ext cx="3552825" cy="486000"/>
          </a:xfrm>
          <a:solidFill>
            <a:srgbClr val="243746"/>
          </a:solidFill>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7" name="Text Placeholder 14">
            <a:extLst>
              <a:ext uri="{FF2B5EF4-FFF2-40B4-BE49-F238E27FC236}">
                <a16:creationId xmlns:a16="http://schemas.microsoft.com/office/drawing/2014/main" id="{D1324929-B8EB-44EC-8FF5-2C28A9CF9EAA}"/>
              </a:ext>
            </a:extLst>
          </p:cNvPr>
          <p:cNvSpPr>
            <a:spLocks noGrp="1"/>
          </p:cNvSpPr>
          <p:nvPr>
            <p:ph type="body" sz="quarter" idx="19"/>
          </p:nvPr>
        </p:nvSpPr>
        <p:spPr>
          <a:xfrm>
            <a:off x="4329015" y="4397979"/>
            <a:ext cx="3546000" cy="1757362"/>
          </a:xfrm>
          <a:solidFill>
            <a:srgbClr val="DFF5FF"/>
          </a:solidFill>
        </p:spPr>
        <p:txBody>
          <a:bodyPr lIns="108000" tIns="180000" rIns="108000" bIns="180000">
            <a:noAutofit/>
          </a:bodyPr>
          <a:lstStyle>
            <a:lvl1pPr marL="4860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8" name="Text Placeholder 12">
            <a:extLst>
              <a:ext uri="{FF2B5EF4-FFF2-40B4-BE49-F238E27FC236}">
                <a16:creationId xmlns:a16="http://schemas.microsoft.com/office/drawing/2014/main" id="{65952D41-90C0-4970-97E4-DCC2E9111D0B}"/>
              </a:ext>
            </a:extLst>
          </p:cNvPr>
          <p:cNvSpPr>
            <a:spLocks noGrp="1"/>
          </p:cNvSpPr>
          <p:nvPr>
            <p:ph type="body" sz="quarter" idx="20"/>
          </p:nvPr>
        </p:nvSpPr>
        <p:spPr>
          <a:xfrm>
            <a:off x="7953277" y="3845002"/>
            <a:ext cx="3552825" cy="486000"/>
          </a:xfrm>
          <a:solidFill>
            <a:srgbClr val="243746"/>
          </a:solidFill>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9" name="Text Placeholder 14">
            <a:extLst>
              <a:ext uri="{FF2B5EF4-FFF2-40B4-BE49-F238E27FC236}">
                <a16:creationId xmlns:a16="http://schemas.microsoft.com/office/drawing/2014/main" id="{AE74CFD7-A4E4-43FE-9998-D7E8ADED458B}"/>
              </a:ext>
            </a:extLst>
          </p:cNvPr>
          <p:cNvSpPr>
            <a:spLocks noGrp="1"/>
          </p:cNvSpPr>
          <p:nvPr>
            <p:ph type="body" sz="quarter" idx="21"/>
          </p:nvPr>
        </p:nvSpPr>
        <p:spPr>
          <a:xfrm>
            <a:off x="7953277" y="4397979"/>
            <a:ext cx="3546000" cy="1757362"/>
          </a:xfrm>
          <a:solidFill>
            <a:srgbClr val="DFF5FF"/>
          </a:solidFill>
        </p:spPr>
        <p:txBody>
          <a:bodyPr lIns="108000" tIns="180000" rIns="108000" bIns="180000">
            <a:noAutofit/>
          </a:bodyPr>
          <a:lstStyle>
            <a:lvl1pPr marL="4860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22" name="Slide Number Placeholder 19">
            <a:extLst>
              <a:ext uri="{FF2B5EF4-FFF2-40B4-BE49-F238E27FC236}">
                <a16:creationId xmlns:a16="http://schemas.microsoft.com/office/drawing/2014/main" id="{F1F39B4C-364B-4AFC-B899-8DD61C19D9CE}"/>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14" name="Straight Connector 13">
            <a:extLst>
              <a:ext uri="{FF2B5EF4-FFF2-40B4-BE49-F238E27FC236}">
                <a16:creationId xmlns:a16="http://schemas.microsoft.com/office/drawing/2014/main" id="{8A977C04-1C2D-410B-BAA7-8E5E4634B2A0}"/>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02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Column-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A82A-D40B-4E23-84E3-79644D3CDD8E}"/>
              </a:ext>
            </a:extLst>
          </p:cNvPr>
          <p:cNvSpPr>
            <a:spLocks noGrp="1"/>
          </p:cNvSpPr>
          <p:nvPr>
            <p:ph type="title"/>
          </p:nvPr>
        </p:nvSpPr>
        <p:spPr/>
        <p:txBody>
          <a:bodyPr anchor="t"/>
          <a:lstStyle>
            <a:lvl1pPr>
              <a:defRPr>
                <a:solidFill>
                  <a:srgbClr val="243746"/>
                </a:solidFill>
              </a:defRPr>
            </a:lvl1pPr>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E7251969-427C-48D2-85E3-C93C8311D358}"/>
              </a:ext>
            </a:extLst>
          </p:cNvPr>
          <p:cNvSpPr>
            <a:spLocks noGrp="1"/>
          </p:cNvSpPr>
          <p:nvPr>
            <p:ph type="pic" sz="quarter" idx="13"/>
          </p:nvPr>
        </p:nvSpPr>
        <p:spPr>
          <a:xfrm>
            <a:off x="704751" y="2014026"/>
            <a:ext cx="2646000" cy="1485554"/>
          </a:xfrm>
        </p:spPr>
        <p:txBody>
          <a:bodyPr/>
          <a:lstStyle>
            <a:lvl1pPr>
              <a:defRPr>
                <a:solidFill>
                  <a:srgbClr val="243746"/>
                </a:solidFill>
              </a:defRPr>
            </a:lvl1pPr>
          </a:lstStyle>
          <a:p>
            <a:r>
              <a:rPr lang="en-US" noProof="0"/>
              <a:t>Click icon to add picture</a:t>
            </a:r>
            <a:endParaRPr lang="en-GB" noProof="0"/>
          </a:p>
        </p:txBody>
      </p:sp>
      <p:sp>
        <p:nvSpPr>
          <p:cNvPr id="9" name="Picture Placeholder 8">
            <a:extLst>
              <a:ext uri="{FF2B5EF4-FFF2-40B4-BE49-F238E27FC236}">
                <a16:creationId xmlns:a16="http://schemas.microsoft.com/office/drawing/2014/main" id="{BE46F400-E293-4169-9EF5-5E49E5FB89E6}"/>
              </a:ext>
            </a:extLst>
          </p:cNvPr>
          <p:cNvSpPr>
            <a:spLocks noGrp="1"/>
          </p:cNvSpPr>
          <p:nvPr>
            <p:ph type="pic" sz="quarter" idx="14"/>
          </p:nvPr>
        </p:nvSpPr>
        <p:spPr>
          <a:xfrm>
            <a:off x="3420059" y="2014026"/>
            <a:ext cx="2646000" cy="1485554"/>
          </a:xfrm>
        </p:spPr>
        <p:txBody>
          <a:bodyPr/>
          <a:lstStyle>
            <a:lvl1pPr>
              <a:defRPr>
                <a:solidFill>
                  <a:srgbClr val="243746"/>
                </a:solidFill>
              </a:defRPr>
            </a:lvl1pPr>
          </a:lstStyle>
          <a:p>
            <a:r>
              <a:rPr lang="en-US" noProof="0"/>
              <a:t>Click icon to add picture</a:t>
            </a:r>
            <a:endParaRPr lang="en-GB" noProof="0"/>
          </a:p>
        </p:txBody>
      </p:sp>
      <p:sp>
        <p:nvSpPr>
          <p:cNvPr id="11" name="Picture Placeholder 10">
            <a:extLst>
              <a:ext uri="{FF2B5EF4-FFF2-40B4-BE49-F238E27FC236}">
                <a16:creationId xmlns:a16="http://schemas.microsoft.com/office/drawing/2014/main" id="{FBC3ECC8-C305-4C0C-875D-732D6B6ADDCD}"/>
              </a:ext>
            </a:extLst>
          </p:cNvPr>
          <p:cNvSpPr>
            <a:spLocks noGrp="1"/>
          </p:cNvSpPr>
          <p:nvPr>
            <p:ph type="pic" sz="quarter" idx="15"/>
          </p:nvPr>
        </p:nvSpPr>
        <p:spPr>
          <a:xfrm>
            <a:off x="6135367" y="2014026"/>
            <a:ext cx="2646000" cy="1485554"/>
          </a:xfrm>
        </p:spPr>
        <p:txBody>
          <a:bodyPr/>
          <a:lstStyle>
            <a:lvl1pPr>
              <a:defRPr>
                <a:solidFill>
                  <a:srgbClr val="243746"/>
                </a:solidFill>
              </a:defRPr>
            </a:lvl1pPr>
          </a:lstStyle>
          <a:p>
            <a:r>
              <a:rPr lang="en-US" noProof="0"/>
              <a:t>Click icon to add picture</a:t>
            </a:r>
            <a:endParaRPr lang="en-GB" noProof="0"/>
          </a:p>
        </p:txBody>
      </p:sp>
      <p:sp>
        <p:nvSpPr>
          <p:cNvPr id="13" name="Text Placeholder 12">
            <a:extLst>
              <a:ext uri="{FF2B5EF4-FFF2-40B4-BE49-F238E27FC236}">
                <a16:creationId xmlns:a16="http://schemas.microsoft.com/office/drawing/2014/main" id="{0C247620-8094-4788-8C24-2157F205A77C}"/>
              </a:ext>
            </a:extLst>
          </p:cNvPr>
          <p:cNvSpPr>
            <a:spLocks noGrp="1"/>
          </p:cNvSpPr>
          <p:nvPr>
            <p:ph type="body" sz="quarter" idx="16"/>
          </p:nvPr>
        </p:nvSpPr>
        <p:spPr>
          <a:xfrm>
            <a:off x="704752" y="3581051"/>
            <a:ext cx="2646000" cy="486000"/>
          </a:xfrm>
          <a:solidFill>
            <a:srgbClr val="243746"/>
          </a:solidFill>
        </p:spPr>
        <p:txBody>
          <a:bodyPr lIns="108000" tIns="72000" rIns="108000" bIns="72000" anchor="ctr"/>
          <a:lstStyle>
            <a:lvl1pPr marL="0" indent="0" algn="ctr">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5" name="Text Placeholder 14">
            <a:extLst>
              <a:ext uri="{FF2B5EF4-FFF2-40B4-BE49-F238E27FC236}">
                <a16:creationId xmlns:a16="http://schemas.microsoft.com/office/drawing/2014/main" id="{E0030F90-F52A-4AC2-B0ED-92D9015CF87A}"/>
              </a:ext>
            </a:extLst>
          </p:cNvPr>
          <p:cNvSpPr>
            <a:spLocks noGrp="1"/>
          </p:cNvSpPr>
          <p:nvPr>
            <p:ph type="body" sz="quarter" idx="17"/>
          </p:nvPr>
        </p:nvSpPr>
        <p:spPr>
          <a:xfrm>
            <a:off x="702528" y="4134027"/>
            <a:ext cx="2646000" cy="2031813"/>
          </a:xfrm>
          <a:solidFill>
            <a:srgbClr val="DFF5FF"/>
          </a:solidFill>
        </p:spPr>
        <p:txBody>
          <a:bodyPr lIns="108000" tIns="180000" rIns="108000" bIns="180000">
            <a:noAutofit/>
          </a:bodyPr>
          <a:lstStyle>
            <a:lvl1pPr marL="48600" indent="0">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6" name="Text Placeholder 12">
            <a:extLst>
              <a:ext uri="{FF2B5EF4-FFF2-40B4-BE49-F238E27FC236}">
                <a16:creationId xmlns:a16="http://schemas.microsoft.com/office/drawing/2014/main" id="{B8B28E43-FC3A-4E3C-B7A4-BFAC3F6291F2}"/>
              </a:ext>
            </a:extLst>
          </p:cNvPr>
          <p:cNvSpPr>
            <a:spLocks noGrp="1"/>
          </p:cNvSpPr>
          <p:nvPr>
            <p:ph type="body" sz="quarter" idx="18"/>
          </p:nvPr>
        </p:nvSpPr>
        <p:spPr>
          <a:xfrm>
            <a:off x="3420060" y="3581051"/>
            <a:ext cx="2646000" cy="486000"/>
          </a:xfrm>
          <a:solidFill>
            <a:srgbClr val="243746"/>
          </a:solidFill>
        </p:spPr>
        <p:txBody>
          <a:bodyPr lIns="108000" tIns="72000" rIns="108000" bIns="72000" anchor="ctr"/>
          <a:lstStyle>
            <a:lvl1pPr marL="0" indent="0" algn="ctr">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7" name="Text Placeholder 14">
            <a:extLst>
              <a:ext uri="{FF2B5EF4-FFF2-40B4-BE49-F238E27FC236}">
                <a16:creationId xmlns:a16="http://schemas.microsoft.com/office/drawing/2014/main" id="{D1324929-B8EB-44EC-8FF5-2C28A9CF9EAA}"/>
              </a:ext>
            </a:extLst>
          </p:cNvPr>
          <p:cNvSpPr>
            <a:spLocks noGrp="1"/>
          </p:cNvSpPr>
          <p:nvPr>
            <p:ph type="body" sz="quarter" idx="19"/>
          </p:nvPr>
        </p:nvSpPr>
        <p:spPr>
          <a:xfrm>
            <a:off x="3417836" y="4134027"/>
            <a:ext cx="2646000" cy="2031813"/>
          </a:xfrm>
          <a:solidFill>
            <a:srgbClr val="DFF5FF"/>
          </a:solidFill>
        </p:spPr>
        <p:txBody>
          <a:bodyPr lIns="108000" tIns="180000" rIns="108000" bIns="180000">
            <a:noAutofit/>
          </a:bodyPr>
          <a:lstStyle>
            <a:lvl1pPr marL="48600" indent="0">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8" name="Text Placeholder 12">
            <a:extLst>
              <a:ext uri="{FF2B5EF4-FFF2-40B4-BE49-F238E27FC236}">
                <a16:creationId xmlns:a16="http://schemas.microsoft.com/office/drawing/2014/main" id="{65952D41-90C0-4970-97E4-DCC2E9111D0B}"/>
              </a:ext>
            </a:extLst>
          </p:cNvPr>
          <p:cNvSpPr>
            <a:spLocks noGrp="1"/>
          </p:cNvSpPr>
          <p:nvPr>
            <p:ph type="body" sz="quarter" idx="20"/>
          </p:nvPr>
        </p:nvSpPr>
        <p:spPr>
          <a:xfrm>
            <a:off x="6135368" y="3581051"/>
            <a:ext cx="2646000" cy="486000"/>
          </a:xfrm>
          <a:solidFill>
            <a:srgbClr val="243746"/>
          </a:solidFill>
        </p:spPr>
        <p:txBody>
          <a:bodyPr lIns="108000" tIns="72000" rIns="108000" bIns="72000" anchor="ctr"/>
          <a:lstStyle>
            <a:lvl1pPr marL="0" indent="0" algn="ctr">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9" name="Text Placeholder 14">
            <a:extLst>
              <a:ext uri="{FF2B5EF4-FFF2-40B4-BE49-F238E27FC236}">
                <a16:creationId xmlns:a16="http://schemas.microsoft.com/office/drawing/2014/main" id="{AE74CFD7-A4E4-43FE-9998-D7E8ADED458B}"/>
              </a:ext>
            </a:extLst>
          </p:cNvPr>
          <p:cNvSpPr>
            <a:spLocks noGrp="1"/>
          </p:cNvSpPr>
          <p:nvPr>
            <p:ph type="body" sz="quarter" idx="21"/>
          </p:nvPr>
        </p:nvSpPr>
        <p:spPr>
          <a:xfrm>
            <a:off x="6133144" y="4134027"/>
            <a:ext cx="2646000" cy="2031813"/>
          </a:xfrm>
          <a:solidFill>
            <a:srgbClr val="DFF5FF"/>
          </a:solidFill>
        </p:spPr>
        <p:txBody>
          <a:bodyPr lIns="108000" tIns="180000" rIns="108000" bIns="180000">
            <a:noAutofit/>
          </a:bodyPr>
          <a:lstStyle>
            <a:lvl1pPr marL="48600" indent="0">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22" name="Slide Number Placeholder 19">
            <a:extLst>
              <a:ext uri="{FF2B5EF4-FFF2-40B4-BE49-F238E27FC236}">
                <a16:creationId xmlns:a16="http://schemas.microsoft.com/office/drawing/2014/main" id="{F1F39B4C-364B-4AFC-B899-8DD61C19D9CE}"/>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14" name="Picture Placeholder 10">
            <a:extLst>
              <a:ext uri="{FF2B5EF4-FFF2-40B4-BE49-F238E27FC236}">
                <a16:creationId xmlns:a16="http://schemas.microsoft.com/office/drawing/2014/main" id="{DD9B2730-1633-40E2-8BC2-F1C840471316}"/>
              </a:ext>
            </a:extLst>
          </p:cNvPr>
          <p:cNvSpPr>
            <a:spLocks noGrp="1"/>
          </p:cNvSpPr>
          <p:nvPr>
            <p:ph type="pic" sz="quarter" idx="22"/>
          </p:nvPr>
        </p:nvSpPr>
        <p:spPr>
          <a:xfrm>
            <a:off x="8850675" y="2014026"/>
            <a:ext cx="2646000" cy="1485554"/>
          </a:xfrm>
        </p:spPr>
        <p:txBody>
          <a:bodyPr/>
          <a:lstStyle>
            <a:lvl1pPr>
              <a:defRPr>
                <a:solidFill>
                  <a:srgbClr val="243746"/>
                </a:solidFill>
              </a:defRPr>
            </a:lvl1pPr>
          </a:lstStyle>
          <a:p>
            <a:r>
              <a:rPr lang="en-US" noProof="0"/>
              <a:t>Click icon to add picture</a:t>
            </a:r>
            <a:endParaRPr lang="en-GB" noProof="0"/>
          </a:p>
        </p:txBody>
      </p:sp>
      <p:sp>
        <p:nvSpPr>
          <p:cNvPr id="20" name="Text Placeholder 12">
            <a:extLst>
              <a:ext uri="{FF2B5EF4-FFF2-40B4-BE49-F238E27FC236}">
                <a16:creationId xmlns:a16="http://schemas.microsoft.com/office/drawing/2014/main" id="{3116D8BC-B55B-42AC-B449-0078EDE9394A}"/>
              </a:ext>
            </a:extLst>
          </p:cNvPr>
          <p:cNvSpPr>
            <a:spLocks noGrp="1"/>
          </p:cNvSpPr>
          <p:nvPr>
            <p:ph type="body" sz="quarter" idx="23"/>
          </p:nvPr>
        </p:nvSpPr>
        <p:spPr>
          <a:xfrm>
            <a:off x="8850675" y="3581051"/>
            <a:ext cx="2646000" cy="486000"/>
          </a:xfrm>
          <a:solidFill>
            <a:srgbClr val="243746"/>
          </a:solidFill>
        </p:spPr>
        <p:txBody>
          <a:bodyPr lIns="108000" tIns="72000" rIns="108000" bIns="72000" anchor="ctr"/>
          <a:lstStyle>
            <a:lvl1pPr marL="0" indent="0" algn="ctr">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21" name="Text Placeholder 14">
            <a:extLst>
              <a:ext uri="{FF2B5EF4-FFF2-40B4-BE49-F238E27FC236}">
                <a16:creationId xmlns:a16="http://schemas.microsoft.com/office/drawing/2014/main" id="{5222868D-42E6-4FED-B90F-0A7F1DC09DD9}"/>
              </a:ext>
            </a:extLst>
          </p:cNvPr>
          <p:cNvSpPr>
            <a:spLocks noGrp="1"/>
          </p:cNvSpPr>
          <p:nvPr>
            <p:ph type="body" sz="quarter" idx="24"/>
          </p:nvPr>
        </p:nvSpPr>
        <p:spPr>
          <a:xfrm>
            <a:off x="8848451" y="4134027"/>
            <a:ext cx="2646000" cy="2031813"/>
          </a:xfrm>
          <a:solidFill>
            <a:srgbClr val="DFF5FF"/>
          </a:solidFill>
        </p:spPr>
        <p:txBody>
          <a:bodyPr lIns="108000" tIns="180000" rIns="108000" bIns="180000">
            <a:noAutofit/>
          </a:bodyPr>
          <a:lstStyle>
            <a:lvl1pPr marL="48600" indent="0">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cxnSp>
        <p:nvCxnSpPr>
          <p:cNvPr id="24" name="Straight Connector 23">
            <a:extLst>
              <a:ext uri="{FF2B5EF4-FFF2-40B4-BE49-F238E27FC236}">
                <a16:creationId xmlns:a16="http://schemas.microsoft.com/office/drawing/2014/main" id="{5B43F209-D9B1-4C1D-BEEB-45BEA693935C}"/>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729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ed left column-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userDrawn="1"/>
        </p:nvSpPr>
        <p:spPr>
          <a:xfrm>
            <a:off x="0" y="0"/>
            <a:ext cx="3395663" cy="6858000"/>
          </a:xfrm>
          <a:prstGeom prst="rect">
            <a:avLst/>
          </a:prstGeom>
          <a:solidFill>
            <a:srgbClr val="D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4" y="2413262"/>
            <a:ext cx="2700338" cy="3752586"/>
          </a:xfrm>
        </p:spPr>
        <p:txBody>
          <a:bodyPr rIns="216000"/>
          <a:lstStyle>
            <a:lvl1pPr marL="0" indent="0">
              <a:buNone/>
              <a:defRPr>
                <a:solidFill>
                  <a:srgbClr val="243746"/>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828576"/>
            <a:ext cx="2700338" cy="1264173"/>
          </a:xfrm>
        </p:spPr>
        <p:txBody>
          <a:bodyPr rIns="216000" bIns="180000" anchor="t"/>
          <a:lstStyle>
            <a:lvl1pPr>
              <a:defRPr>
                <a:solidFill>
                  <a:srgbClr val="243746"/>
                </a:solidFill>
              </a:defRPr>
            </a:lvl1pPr>
          </a:lstStyle>
          <a:p>
            <a:r>
              <a:rPr lang="en-US" noProof="0"/>
              <a:t>Click to edit Master title style</a:t>
            </a:r>
            <a:endParaRPr lang="en-GB" noProof="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4090987" y="819150"/>
            <a:ext cx="7405688" cy="5346700"/>
          </a:xfrm>
          <a:prstGeom prst="rect">
            <a:avLst/>
          </a:prstGeom>
        </p:spPr>
        <p:txBody>
          <a:bodyPr lIns="180000" tIns="0" rIns="0" bIns="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10" name="Straight Connector 9">
            <a:extLst>
              <a:ext uri="{FF2B5EF4-FFF2-40B4-BE49-F238E27FC236}">
                <a16:creationId xmlns:a16="http://schemas.microsoft.com/office/drawing/2014/main" id="{1DD5A502-4272-4E22-9389-C48A9C4367CC}"/>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39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red left column-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userDrawn="1"/>
        </p:nvSpPr>
        <p:spPr>
          <a:xfrm>
            <a:off x="0" y="0"/>
            <a:ext cx="4295775" cy="6858000"/>
          </a:xfrm>
          <a:prstGeom prst="rect">
            <a:avLst/>
          </a:prstGeom>
          <a:solidFill>
            <a:srgbClr val="D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4" y="2413262"/>
            <a:ext cx="3600451" cy="3752586"/>
          </a:xfrm>
        </p:spPr>
        <p:txBody>
          <a:bodyPr rIns="216000"/>
          <a:lstStyle>
            <a:lvl1pPr marL="0" indent="0">
              <a:buNone/>
              <a:defRPr sz="1600">
                <a:solidFill>
                  <a:srgbClr val="243746"/>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4" y="828576"/>
            <a:ext cx="3600451" cy="1264173"/>
          </a:xfrm>
        </p:spPr>
        <p:txBody>
          <a:bodyPr rIns="216000" bIns="180000" anchor="t"/>
          <a:lstStyle>
            <a:lvl1pPr>
              <a:defRPr>
                <a:solidFill>
                  <a:srgbClr val="243746"/>
                </a:solidFill>
              </a:defRPr>
            </a:lvl1pPr>
          </a:lstStyle>
          <a:p>
            <a:r>
              <a:rPr lang="en-US" noProof="0"/>
              <a:t>Click to edit Master title style</a:t>
            </a:r>
            <a:endParaRPr lang="en-GB" noProof="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4991099" y="819150"/>
            <a:ext cx="6505575" cy="5346700"/>
          </a:xfrm>
          <a:prstGeom prst="rect">
            <a:avLst/>
          </a:prstGeom>
        </p:spPr>
        <p:txBody>
          <a:bodyPr lIns="180000" tIns="0" rIns="0" bIns="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10" name="Straight Connector 9">
            <a:extLst>
              <a:ext uri="{FF2B5EF4-FFF2-40B4-BE49-F238E27FC236}">
                <a16:creationId xmlns:a16="http://schemas.microsoft.com/office/drawing/2014/main" id="{49358CCD-89E7-4827-909B-DB170742C6F2}"/>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177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5" name="Table 15">
            <a:extLst>
              <a:ext uri="{FF2B5EF4-FFF2-40B4-BE49-F238E27FC236}">
                <a16:creationId xmlns:a16="http://schemas.microsoft.com/office/drawing/2014/main" id="{DEBD90AC-FD60-41F4-9529-E31232224E59}"/>
              </a:ext>
            </a:extLst>
          </p:cNvPr>
          <p:cNvGraphicFramePr>
            <a:graphicFrameLocks noGrp="1"/>
          </p:cNvGraphicFramePr>
          <p:nvPr userDrawn="1">
            <p:extLst>
              <p:ext uri="{D42A27DB-BD31-4B8C-83A1-F6EECF244321}">
                <p14:modId xmlns:p14="http://schemas.microsoft.com/office/powerpoint/2010/main" val="2588235611"/>
              </p:ext>
            </p:extLst>
          </p:nvPr>
        </p:nvGraphicFramePr>
        <p:xfrm>
          <a:off x="-362400" y="-365400"/>
          <a:ext cx="12916800" cy="7588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06908691"/>
                    </a:ext>
                  </a:extLst>
                </a:gridCol>
                <a:gridCol w="698400">
                  <a:extLst>
                    <a:ext uri="{9D8B030D-6E8A-4147-A177-3AD203B41FA5}">
                      <a16:colId xmlns:a16="http://schemas.microsoft.com/office/drawing/2014/main" val="1122517581"/>
                    </a:ext>
                  </a:extLst>
                </a:gridCol>
                <a:gridCol w="900000">
                  <a:extLst>
                    <a:ext uri="{9D8B030D-6E8A-4147-A177-3AD203B41FA5}">
                      <a16:colId xmlns:a16="http://schemas.microsoft.com/office/drawing/2014/main" val="3921436069"/>
                    </a:ext>
                  </a:extLst>
                </a:gridCol>
                <a:gridCol w="900000">
                  <a:extLst>
                    <a:ext uri="{9D8B030D-6E8A-4147-A177-3AD203B41FA5}">
                      <a16:colId xmlns:a16="http://schemas.microsoft.com/office/drawing/2014/main" val="461690647"/>
                    </a:ext>
                  </a:extLst>
                </a:gridCol>
                <a:gridCol w="900000">
                  <a:extLst>
                    <a:ext uri="{9D8B030D-6E8A-4147-A177-3AD203B41FA5}">
                      <a16:colId xmlns:a16="http://schemas.microsoft.com/office/drawing/2014/main" val="3176828646"/>
                    </a:ext>
                  </a:extLst>
                </a:gridCol>
                <a:gridCol w="900000">
                  <a:extLst>
                    <a:ext uri="{9D8B030D-6E8A-4147-A177-3AD203B41FA5}">
                      <a16:colId xmlns:a16="http://schemas.microsoft.com/office/drawing/2014/main" val="4171762685"/>
                    </a:ext>
                  </a:extLst>
                </a:gridCol>
                <a:gridCol w="900000">
                  <a:extLst>
                    <a:ext uri="{9D8B030D-6E8A-4147-A177-3AD203B41FA5}">
                      <a16:colId xmlns:a16="http://schemas.microsoft.com/office/drawing/2014/main" val="2201640941"/>
                    </a:ext>
                  </a:extLst>
                </a:gridCol>
                <a:gridCol w="900000">
                  <a:extLst>
                    <a:ext uri="{9D8B030D-6E8A-4147-A177-3AD203B41FA5}">
                      <a16:colId xmlns:a16="http://schemas.microsoft.com/office/drawing/2014/main" val="3985058925"/>
                    </a:ext>
                  </a:extLst>
                </a:gridCol>
                <a:gridCol w="900000">
                  <a:extLst>
                    <a:ext uri="{9D8B030D-6E8A-4147-A177-3AD203B41FA5}">
                      <a16:colId xmlns:a16="http://schemas.microsoft.com/office/drawing/2014/main" val="2520456441"/>
                    </a:ext>
                  </a:extLst>
                </a:gridCol>
                <a:gridCol w="900000">
                  <a:extLst>
                    <a:ext uri="{9D8B030D-6E8A-4147-A177-3AD203B41FA5}">
                      <a16:colId xmlns:a16="http://schemas.microsoft.com/office/drawing/2014/main" val="3882555492"/>
                    </a:ext>
                  </a:extLst>
                </a:gridCol>
                <a:gridCol w="900000">
                  <a:extLst>
                    <a:ext uri="{9D8B030D-6E8A-4147-A177-3AD203B41FA5}">
                      <a16:colId xmlns:a16="http://schemas.microsoft.com/office/drawing/2014/main" val="1630932600"/>
                    </a:ext>
                  </a:extLst>
                </a:gridCol>
                <a:gridCol w="900000">
                  <a:extLst>
                    <a:ext uri="{9D8B030D-6E8A-4147-A177-3AD203B41FA5}">
                      <a16:colId xmlns:a16="http://schemas.microsoft.com/office/drawing/2014/main" val="4253300143"/>
                    </a:ext>
                  </a:extLst>
                </a:gridCol>
                <a:gridCol w="900000">
                  <a:extLst>
                    <a:ext uri="{9D8B030D-6E8A-4147-A177-3AD203B41FA5}">
                      <a16:colId xmlns:a16="http://schemas.microsoft.com/office/drawing/2014/main" val="3197937433"/>
                    </a:ext>
                  </a:extLst>
                </a:gridCol>
                <a:gridCol w="900000">
                  <a:extLst>
                    <a:ext uri="{9D8B030D-6E8A-4147-A177-3AD203B41FA5}">
                      <a16:colId xmlns:a16="http://schemas.microsoft.com/office/drawing/2014/main" val="2775328341"/>
                    </a:ext>
                  </a:extLst>
                </a:gridCol>
                <a:gridCol w="698400">
                  <a:extLst>
                    <a:ext uri="{9D8B030D-6E8A-4147-A177-3AD203B41FA5}">
                      <a16:colId xmlns:a16="http://schemas.microsoft.com/office/drawing/2014/main" val="3434562342"/>
                    </a:ext>
                  </a:extLst>
                </a:gridCol>
                <a:gridCol w="360000">
                  <a:extLst>
                    <a:ext uri="{9D8B030D-6E8A-4147-A177-3AD203B41FA5}">
                      <a16:colId xmlns:a16="http://schemas.microsoft.com/office/drawing/2014/main" val="2670757722"/>
                    </a:ext>
                  </a:extLst>
                </a:gridCol>
              </a:tblGrid>
              <a:tr h="360000">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DnDiag">
                      <a:fgClr>
                        <a:schemeClr val="bg1">
                          <a:lumMod val="50000"/>
                        </a:schemeClr>
                      </a:fgClr>
                      <a:bgClr>
                        <a:schemeClr val="bg1"/>
                      </a:bgClr>
                    </a:pattFill>
                  </a:tcPr>
                </a:tc>
                <a:tc>
                  <a:txBody>
                    <a:bodyPr/>
                    <a:lstStyle/>
                    <a:p>
                      <a:pPr algn="ctr"/>
                      <a:r>
                        <a:rPr lang="nb-NO" sz="700" err="1">
                          <a:solidFill>
                            <a:schemeClr val="bg1"/>
                          </a:solidFill>
                        </a:rPr>
                        <a:t>Left</a:t>
                      </a:r>
                      <a:r>
                        <a:rPr lang="nb-NO" sz="700">
                          <a:solidFill>
                            <a:schemeClr val="bg1"/>
                          </a:solidFill>
                        </a:rPr>
                        <a:t> margin</a:t>
                      </a: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nb-NO" sz="700">
                          <a:solidFill>
                            <a:schemeClr val="bg1"/>
                          </a:solidFill>
                        </a:rPr>
                        <a:t>1</a:t>
                      </a: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2</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3</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4</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5</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6</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7</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8</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9</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10</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11</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12</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Right margin</a:t>
                      </a: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1">
                          <a:lumMod val="50000"/>
                        </a:schemeClr>
                      </a:fgClr>
                      <a:bgClr>
                        <a:schemeClr val="bg1"/>
                      </a:bgClr>
                    </a:pattFill>
                  </a:tcPr>
                </a:tc>
                <a:extLst>
                  <a:ext uri="{0D108BD9-81ED-4DB2-BD59-A6C34878D82A}">
                    <a16:rowId xmlns:a16="http://schemas.microsoft.com/office/drawing/2014/main" val="1267116639"/>
                  </a:ext>
                </a:extLst>
              </a:tr>
              <a:tr h="824400">
                <a:tc>
                  <a:txBody>
                    <a:bodyPr/>
                    <a:lstStyle/>
                    <a:p>
                      <a:pPr algn="ctr"/>
                      <a:r>
                        <a:rPr lang="nb-NO" sz="700">
                          <a:solidFill>
                            <a:schemeClr val="bg1"/>
                          </a:solidFill>
                        </a:rPr>
                        <a:t>Logo Space</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Logo </a:t>
                      </a:r>
                      <a:r>
                        <a:rPr lang="nb-NO" sz="700" err="1">
                          <a:solidFill>
                            <a:schemeClr val="bg1"/>
                          </a:solidFill>
                        </a:rPr>
                        <a:t>space</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284756019"/>
                  </a:ext>
                </a:extLst>
              </a:tr>
              <a:tr h="594000">
                <a:tc>
                  <a:txBody>
                    <a:bodyPr/>
                    <a:lstStyle/>
                    <a:p>
                      <a:pPr algn="ctr"/>
                      <a:r>
                        <a:rPr lang="nb-NO" sz="700">
                          <a:solidFill>
                            <a:schemeClr val="bg1"/>
                          </a:solidFill>
                        </a:rPr>
                        <a:t>1</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628835"/>
                  </a:ext>
                </a:extLst>
              </a:tr>
              <a:tr h="594000">
                <a:tc>
                  <a:txBody>
                    <a:bodyPr/>
                    <a:lstStyle/>
                    <a:p>
                      <a:pPr algn="ctr"/>
                      <a:r>
                        <a:rPr lang="nb-NO" sz="700">
                          <a:solidFill>
                            <a:schemeClr val="bg1"/>
                          </a:solidFill>
                        </a:rPr>
                        <a:t>2</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2</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786395"/>
                  </a:ext>
                </a:extLst>
              </a:tr>
              <a:tr h="594000">
                <a:tc>
                  <a:txBody>
                    <a:bodyPr/>
                    <a:lstStyle/>
                    <a:p>
                      <a:pPr algn="ctr"/>
                      <a:r>
                        <a:rPr lang="nb-NO" sz="700">
                          <a:solidFill>
                            <a:schemeClr val="bg1"/>
                          </a:solidFill>
                        </a:rPr>
                        <a:t>3</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3</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9840466"/>
                  </a:ext>
                </a:extLst>
              </a:tr>
              <a:tr h="594000">
                <a:tc>
                  <a:txBody>
                    <a:bodyPr/>
                    <a:lstStyle/>
                    <a:p>
                      <a:pPr algn="ctr"/>
                      <a:r>
                        <a:rPr lang="nb-NO" sz="700">
                          <a:solidFill>
                            <a:schemeClr val="bg1"/>
                          </a:solidFill>
                        </a:rPr>
                        <a:t>4</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4</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749273"/>
                  </a:ext>
                </a:extLst>
              </a:tr>
              <a:tr h="594000">
                <a:tc>
                  <a:txBody>
                    <a:bodyPr/>
                    <a:lstStyle/>
                    <a:p>
                      <a:pPr algn="ctr"/>
                      <a:r>
                        <a:rPr lang="nb-NO" sz="700">
                          <a:solidFill>
                            <a:schemeClr val="bg1"/>
                          </a:solidFill>
                        </a:rPr>
                        <a:t>5</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5</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297255"/>
                  </a:ext>
                </a:extLst>
              </a:tr>
              <a:tr h="594000">
                <a:tc>
                  <a:txBody>
                    <a:bodyPr/>
                    <a:lstStyle/>
                    <a:p>
                      <a:pPr algn="ctr"/>
                      <a:r>
                        <a:rPr lang="nb-NO" sz="700">
                          <a:solidFill>
                            <a:schemeClr val="bg1"/>
                          </a:solidFill>
                        </a:rPr>
                        <a:t>6</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6</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9784121"/>
                  </a:ext>
                </a:extLst>
              </a:tr>
              <a:tr h="594000">
                <a:tc>
                  <a:txBody>
                    <a:bodyPr/>
                    <a:lstStyle/>
                    <a:p>
                      <a:pPr algn="ctr"/>
                      <a:r>
                        <a:rPr lang="nb-NO" sz="700">
                          <a:solidFill>
                            <a:schemeClr val="bg1"/>
                          </a:solidFill>
                        </a:rPr>
                        <a:t>7</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7</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9926277"/>
                  </a:ext>
                </a:extLst>
              </a:tr>
              <a:tr h="594000">
                <a:tc>
                  <a:txBody>
                    <a:bodyPr/>
                    <a:lstStyle/>
                    <a:p>
                      <a:pPr algn="ctr"/>
                      <a:r>
                        <a:rPr lang="nb-NO" sz="700">
                          <a:solidFill>
                            <a:schemeClr val="bg1"/>
                          </a:solidFill>
                        </a:rPr>
                        <a:t>8</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8</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813238"/>
                  </a:ext>
                </a:extLst>
              </a:tr>
              <a:tr h="594000">
                <a:tc>
                  <a:txBody>
                    <a:bodyPr/>
                    <a:lstStyle/>
                    <a:p>
                      <a:pPr algn="ctr"/>
                      <a:r>
                        <a:rPr lang="nb-NO" sz="700">
                          <a:solidFill>
                            <a:schemeClr val="bg1"/>
                          </a:solidFill>
                        </a:rPr>
                        <a:t>9</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9</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3967900"/>
                  </a:ext>
                </a:extLst>
              </a:tr>
              <a:tr h="698400">
                <a:tc>
                  <a:txBody>
                    <a:bodyPr/>
                    <a:lstStyle/>
                    <a:p>
                      <a:pPr algn="ctr"/>
                      <a:r>
                        <a:rPr lang="nb-NO" sz="700" err="1">
                          <a:solidFill>
                            <a:schemeClr val="bg1"/>
                          </a:solidFill>
                        </a:rPr>
                        <a:t>Bottom</a:t>
                      </a:r>
                      <a:r>
                        <a:rPr lang="nb-NO" sz="700">
                          <a:solidFill>
                            <a:schemeClr val="bg1"/>
                          </a:solidFill>
                        </a:rPr>
                        <a:t> margin</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err="1">
                          <a:solidFill>
                            <a:schemeClr val="bg1"/>
                          </a:solidFill>
                        </a:rPr>
                        <a:t>Bottom</a:t>
                      </a:r>
                      <a:r>
                        <a:rPr lang="nb-NO" sz="700">
                          <a:solidFill>
                            <a:schemeClr val="bg1"/>
                          </a:solidFill>
                        </a:rPr>
                        <a:t> margin</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749541604"/>
                  </a:ext>
                </a:extLst>
              </a:tr>
              <a:tr h="360000">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1">
                          <a:lumMod val="50000"/>
                        </a:schemeClr>
                      </a:fgClr>
                      <a:bgClr>
                        <a:schemeClr val="bg1"/>
                      </a:bgClr>
                    </a:pattFill>
                  </a:tcPr>
                </a:tc>
                <a:tc>
                  <a:txBody>
                    <a:bodyPr/>
                    <a:lstStyle/>
                    <a:p>
                      <a:pPr algn="ctr"/>
                      <a:r>
                        <a:rPr lang="nb-NO" sz="700" err="1">
                          <a:solidFill>
                            <a:schemeClr val="bg1"/>
                          </a:solidFill>
                        </a:rPr>
                        <a:t>Left</a:t>
                      </a:r>
                      <a:r>
                        <a:rPr lang="nb-NO" sz="700">
                          <a:solidFill>
                            <a:schemeClr val="bg1"/>
                          </a:solidFill>
                        </a:rPr>
                        <a:t> margin</a:t>
                      </a: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nb-NO" sz="700">
                          <a:solidFill>
                            <a:schemeClr val="bg1"/>
                          </a:solidFill>
                        </a:rPr>
                        <a:t>1</a:t>
                      </a: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2</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3</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4</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5</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6</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7</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8</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9</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10</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11</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12</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Right margin</a:t>
                      </a: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DnDiag">
                      <a:fgClr>
                        <a:schemeClr val="bg1">
                          <a:lumMod val="50000"/>
                        </a:schemeClr>
                      </a:fgClr>
                      <a:bgClr>
                        <a:schemeClr val="bg1"/>
                      </a:bgClr>
                    </a:pattFill>
                  </a:tcPr>
                </a:tc>
                <a:extLst>
                  <a:ext uri="{0D108BD9-81ED-4DB2-BD59-A6C34878D82A}">
                    <a16:rowId xmlns:a16="http://schemas.microsoft.com/office/drawing/2014/main" val="87438051"/>
                  </a:ext>
                </a:extLst>
              </a:tr>
            </a:tbl>
          </a:graphicData>
        </a:graphic>
      </p:graphicFrame>
      <p:sp>
        <p:nvSpPr>
          <p:cNvPr id="2" name="Title Placeholder 1">
            <a:extLst>
              <a:ext uri="{FF2B5EF4-FFF2-40B4-BE49-F238E27FC236}">
                <a16:creationId xmlns:a16="http://schemas.microsoft.com/office/drawing/2014/main" id="{6358EDB7-2099-41D3-A175-DAC6E212AAF8}"/>
              </a:ext>
            </a:extLst>
          </p:cNvPr>
          <p:cNvSpPr>
            <a:spLocks noGrp="1"/>
          </p:cNvSpPr>
          <p:nvPr>
            <p:ph type="title"/>
          </p:nvPr>
        </p:nvSpPr>
        <p:spPr>
          <a:xfrm>
            <a:off x="694296" y="820012"/>
            <a:ext cx="10797447" cy="595007"/>
          </a:xfrm>
          <a:prstGeom prst="rect">
            <a:avLst/>
          </a:prstGeom>
        </p:spPr>
        <p:txBody>
          <a:bodyPr vert="horz" lIns="0" tIns="180000" rIns="0" bIns="0" rtlCol="0" anchor="t">
            <a:no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75D17EAE-7603-437B-BEF7-B208D7061457}"/>
              </a:ext>
            </a:extLst>
          </p:cNvPr>
          <p:cNvSpPr>
            <a:spLocks noGrp="1"/>
          </p:cNvSpPr>
          <p:nvPr>
            <p:ph type="body" idx="1"/>
          </p:nvPr>
        </p:nvSpPr>
        <p:spPr>
          <a:xfrm>
            <a:off x="698360" y="1800000"/>
            <a:ext cx="10789317" cy="4355904"/>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3" name="Slide Number Placeholder 5">
            <a:extLst>
              <a:ext uri="{FF2B5EF4-FFF2-40B4-BE49-F238E27FC236}">
                <a16:creationId xmlns:a16="http://schemas.microsoft.com/office/drawing/2014/main" id="{DEF3BA3A-53B3-4BA4-830A-4527AF9F325A}"/>
              </a:ext>
            </a:extLst>
          </p:cNvPr>
          <p:cNvSpPr>
            <a:spLocks noGrp="1"/>
          </p:cNvSpPr>
          <p:nvPr>
            <p:ph type="sldNum" sz="quarter" idx="4"/>
          </p:nvPr>
        </p:nvSpPr>
        <p:spPr>
          <a:xfrm>
            <a:off x="695324" y="6596187"/>
            <a:ext cx="245260" cy="217625"/>
          </a:xfrm>
          <a:prstGeom prst="rect">
            <a:avLst/>
          </a:prstGeom>
        </p:spPr>
        <p:txBody>
          <a:bodyPr vert="horz" wrap="none" lIns="0" tIns="46800" rIns="0" bIns="46800" rtlCol="0" anchor="ctr">
            <a:spAutoFit/>
          </a:bodyPr>
          <a:lstStyle>
            <a:lvl1pPr algn="l">
              <a:defRPr sz="800">
                <a:solidFill>
                  <a:srgbClr val="7C8F98"/>
                </a:solidFill>
                <a:latin typeface="+mn-lt"/>
              </a:defRPr>
            </a:lvl1pPr>
          </a:lstStyle>
          <a:p>
            <a:fld id="{5D1E5300-FC0F-4317-A193-EF6CE9E6F7B5}" type="slidenum">
              <a:rPr lang="en-GB" smtClean="0"/>
              <a:pPr/>
              <a:t>‹#›</a:t>
            </a:fld>
            <a:r>
              <a:rPr lang="en-GB"/>
              <a:t>  |  </a:t>
            </a:r>
            <a:endParaRPr lang="en-GB" noProof="0"/>
          </a:p>
        </p:txBody>
      </p:sp>
      <p:sp>
        <p:nvSpPr>
          <p:cNvPr id="36" name="Classification">
            <a:extLst>
              <a:ext uri="{FF2B5EF4-FFF2-40B4-BE49-F238E27FC236}">
                <a16:creationId xmlns:a16="http://schemas.microsoft.com/office/drawing/2014/main" id="{CCE8DDFB-884A-4040-A8EB-D8221E682614}"/>
              </a:ext>
            </a:extLst>
          </p:cNvPr>
          <p:cNvSpPr txBox="1"/>
          <p:nvPr userDrawn="1"/>
        </p:nvSpPr>
        <p:spPr>
          <a:xfrm>
            <a:off x="9756774" y="6597278"/>
            <a:ext cx="1739900" cy="215444"/>
          </a:xfrm>
          <a:prstGeom prst="rect">
            <a:avLst/>
          </a:prstGeom>
        </p:spPr>
        <p:txBody>
          <a:bodyPr vert="horz" lIns="0" tIns="45720" rIns="0" bIns="45720" rtlCol="0" anchor="ctr">
            <a:spAutoFit/>
          </a:bodyPr>
          <a:lstStyle>
            <a:defPPr>
              <a:defRPr lang="en-US"/>
            </a:defPPr>
            <a:lvl1pPr algn="r">
              <a:defRPr sz="800">
                <a:solidFill>
                  <a:srgbClr val="7C8F98"/>
                </a:solidFill>
                <a:latin typeface="Verdana" panose="00000500000000000000" pitchFamily="50" charset="0"/>
              </a:defRPr>
            </a:lvl1pPr>
          </a:lstStyle>
          <a:p>
            <a:pPr lvl="0"/>
            <a:r>
              <a:rPr lang="en-GB" noProof="0">
                <a:latin typeface="+mn-lt"/>
              </a:rPr>
              <a:t>Open</a:t>
            </a:r>
          </a:p>
        </p:txBody>
      </p:sp>
      <p:sp>
        <p:nvSpPr>
          <p:cNvPr id="37" name="DateBox">
            <a:extLst>
              <a:ext uri="{FF2B5EF4-FFF2-40B4-BE49-F238E27FC236}">
                <a16:creationId xmlns:a16="http://schemas.microsoft.com/office/drawing/2014/main" id="{66CDF6A4-3F2C-4A0A-88CC-5D8A55FE1230}"/>
              </a:ext>
            </a:extLst>
          </p:cNvPr>
          <p:cNvSpPr txBox="1"/>
          <p:nvPr userDrawn="1"/>
        </p:nvSpPr>
        <p:spPr>
          <a:xfrm>
            <a:off x="9756774" y="6597278"/>
            <a:ext cx="1739900" cy="215444"/>
          </a:xfrm>
          <a:prstGeom prst="rect">
            <a:avLst/>
          </a:prstGeom>
        </p:spPr>
        <p:txBody>
          <a:bodyPr vert="horz" lIns="0" tIns="45720" rIns="0" bIns="45720" rtlCol="0" anchor="ctr">
            <a:spAutoFit/>
          </a:bodyPr>
          <a:lstStyle>
            <a:defPPr>
              <a:defRPr lang="en-US"/>
            </a:defPPr>
            <a:lvl1pPr algn="r">
              <a:defRPr sz="800">
                <a:solidFill>
                  <a:srgbClr val="7C8F98"/>
                </a:solidFill>
                <a:latin typeface="Verdana" panose="00000500000000000000" pitchFamily="50" charset="0"/>
              </a:defRPr>
            </a:lvl1pPr>
          </a:lstStyle>
          <a:p>
            <a:pPr lvl="0"/>
            <a:endParaRPr lang="en-GB" noProof="0">
              <a:latin typeface="+mn-lt"/>
            </a:endParaRPr>
          </a:p>
        </p:txBody>
      </p:sp>
      <p:sp>
        <p:nvSpPr>
          <p:cNvPr id="4" name="isEquinor" hidden="1">
            <a:extLst>
              <a:ext uri="{FF2B5EF4-FFF2-40B4-BE49-F238E27FC236}">
                <a16:creationId xmlns:a16="http://schemas.microsoft.com/office/drawing/2014/main" id="{5118DC7A-7735-4C04-9A17-53916530E1F8}"/>
              </a:ext>
            </a:extLst>
          </p:cNvPr>
          <p:cNvSpPr/>
          <p:nvPr userDrawn="1"/>
        </p:nvSpPr>
        <p:spPr>
          <a:xfrm>
            <a:off x="349624" y="242047"/>
            <a:ext cx="2050676" cy="201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Graphic 52">
            <a:extLst>
              <a:ext uri="{FF2B5EF4-FFF2-40B4-BE49-F238E27FC236}">
                <a16:creationId xmlns:a16="http://schemas.microsoft.com/office/drawing/2014/main" id="{08BF3E39-2C38-474C-920D-4207B62550B8}"/>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0430219" y="175144"/>
            <a:ext cx="1078648" cy="427693"/>
          </a:xfrm>
          <a:prstGeom prst="rect">
            <a:avLst/>
          </a:prstGeom>
        </p:spPr>
      </p:pic>
      <p:graphicFrame>
        <p:nvGraphicFramePr>
          <p:cNvPr id="17" name="Table 17">
            <a:extLst>
              <a:ext uri="{FF2B5EF4-FFF2-40B4-BE49-F238E27FC236}">
                <a16:creationId xmlns:a16="http://schemas.microsoft.com/office/drawing/2014/main" id="{A9751D39-C401-4890-BA02-013724A8DE6D}"/>
              </a:ext>
            </a:extLst>
          </p:cNvPr>
          <p:cNvGraphicFramePr>
            <a:graphicFrameLocks noGrp="1"/>
          </p:cNvGraphicFramePr>
          <p:nvPr userDrawn="1">
            <p:extLst>
              <p:ext uri="{D42A27DB-BD31-4B8C-83A1-F6EECF244321}">
                <p14:modId xmlns:p14="http://schemas.microsoft.com/office/powerpoint/2010/main" val="4194168426"/>
              </p:ext>
            </p:extLst>
          </p:nvPr>
        </p:nvGraphicFramePr>
        <p:xfrm>
          <a:off x="12552080" y="821391"/>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err="1">
                          <a:solidFill>
                            <a:schemeClr val="bg1"/>
                          </a:solidFill>
                        </a:rPr>
                        <a:t>Primary</a:t>
                      </a:r>
                      <a:r>
                        <a:rPr lang="nb-NO" sz="600" b="0">
                          <a:solidFill>
                            <a:schemeClr val="bg1"/>
                          </a:solidFill>
                        </a:rPr>
                        <a:t> </a:t>
                      </a:r>
                      <a:r>
                        <a:rPr lang="nb-NO" sz="600" b="0" err="1">
                          <a:solidFill>
                            <a:schemeClr val="bg1"/>
                          </a:solidFill>
                        </a:rPr>
                        <a:t>colors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err="1">
                          <a:solidFill>
                            <a:schemeClr val="bg1"/>
                          </a:solidFill>
                        </a:rPr>
                        <a:t>Secondary</a:t>
                      </a:r>
                      <a:r>
                        <a:rPr lang="nb-NO" sz="600" b="0">
                          <a:solidFill>
                            <a:schemeClr val="bg1"/>
                          </a:solidFill>
                        </a:rPr>
                        <a:t> </a:t>
                      </a:r>
                      <a:r>
                        <a:rPr lang="nb-NO" sz="600" b="0" err="1">
                          <a:solidFill>
                            <a:schemeClr val="bg1"/>
                          </a:solidFill>
                        </a:rPr>
                        <a:t>colors</a:t>
                      </a:r>
                      <a:r>
                        <a:rPr lang="nb-NO" sz="600" b="0">
                          <a:solidFill>
                            <a:schemeClr val="bg1"/>
                          </a:solidFill>
                        </a:rPr>
                        <a:t> </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a:solidFill>
                            <a:schemeClr val="bg1"/>
                          </a:solidFill>
                        </a:rPr>
                        <a:t>Tints for </a:t>
                      </a:r>
                      <a:r>
                        <a:rPr lang="nb-NO" sz="600" b="0" err="1">
                          <a:solidFill>
                            <a:schemeClr val="bg1"/>
                          </a:solidFill>
                        </a:rPr>
                        <a:t>charts</a:t>
                      </a:r>
                      <a:r>
                        <a:rPr lang="nb-NO" sz="600" b="0">
                          <a:solidFill>
                            <a:schemeClr val="bg1"/>
                          </a:solidFill>
                        </a:rPr>
                        <a:t> </a:t>
                      </a:r>
                      <a:br>
                        <a:rPr lang="nb-NO" sz="600" b="0">
                          <a:solidFill>
                            <a:schemeClr val="bg1"/>
                          </a:solidFill>
                        </a:rPr>
                      </a:br>
                      <a:r>
                        <a:rPr lang="nb-NO" sz="600" b="0">
                          <a:solidFill>
                            <a:schemeClr val="bg1"/>
                          </a:solidFill>
                        </a:rPr>
                        <a:t>and </a:t>
                      </a:r>
                      <a:r>
                        <a:rPr lang="nb-NO" sz="600" b="0" err="1">
                          <a:solidFill>
                            <a:schemeClr val="bg1"/>
                          </a:solidFill>
                        </a:rPr>
                        <a:t>infographics</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a:solidFill>
                            <a:schemeClr val="bg1"/>
                          </a:solidFill>
                        </a:rPr>
                        <a:t>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a:solidFill>
                            <a:schemeClr val="bg1"/>
                          </a:solidFill>
                        </a:rPr>
                        <a:t>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a:solidFill>
                            <a:schemeClr val="bg1"/>
                          </a:solidFill>
                        </a:rPr>
                        <a:t>3</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a:solidFill>
                            <a:schemeClr val="bg1"/>
                          </a:solidFill>
                        </a:rPr>
                        <a:t>4</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a:solidFill>
                            <a:schemeClr val="bg1"/>
                          </a:solidFill>
                        </a:rPr>
                        <a:t>5</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a:solidFill>
                            <a:schemeClr val="bg1"/>
                          </a:solidFill>
                        </a:rPr>
                        <a:t>6</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a:solidFill>
                            <a:schemeClr val="bg1"/>
                          </a:solidFill>
                        </a:rPr>
                        <a:t>7</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a:solidFill>
                            <a:schemeClr val="bg1"/>
                          </a:solidFill>
                        </a:rPr>
                        <a:t>8</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a:solidFill>
                            <a:schemeClr val="bg1"/>
                          </a:solidFill>
                        </a:rPr>
                        <a:t>9</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a:solidFill>
                            <a:schemeClr val="bg1"/>
                          </a:solidFill>
                        </a:rPr>
                        <a:t>10</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a:solidFill>
                            <a:schemeClr val="bg1"/>
                          </a:solidFill>
                        </a:rPr>
                        <a:t>11</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a:solidFill>
                            <a:schemeClr val="bg1"/>
                          </a:solidFill>
                        </a:rPr>
                        <a:t>12</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err="1">
                          <a:solidFill>
                            <a:schemeClr val="bg1"/>
                          </a:solidFill>
                        </a:rPr>
                        <a:t>Supporting</a:t>
                      </a:r>
                      <a:r>
                        <a:rPr lang="nb-NO" sz="600" b="0">
                          <a:solidFill>
                            <a:schemeClr val="bg1"/>
                          </a:solidFill>
                        </a:rPr>
                        <a:t> </a:t>
                      </a:r>
                      <a:r>
                        <a:rPr lang="nb-NO" sz="600" b="0" err="1">
                          <a:solidFill>
                            <a:schemeClr val="bg1"/>
                          </a:solidFill>
                        </a:rPr>
                        <a:t>color</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err="1">
                          <a:solidFill>
                            <a:schemeClr val="bg1"/>
                          </a:solidFill>
                        </a:rPr>
                        <a:t>Only</a:t>
                      </a:r>
                      <a:r>
                        <a:rPr lang="nb-NO" sz="600" b="0">
                          <a:solidFill>
                            <a:schemeClr val="bg1"/>
                          </a:solidFill>
                        </a:rPr>
                        <a:t> </a:t>
                      </a:r>
                      <a:r>
                        <a:rPr lang="nb-NO" sz="600" b="0" err="1">
                          <a:solidFill>
                            <a:schemeClr val="bg1"/>
                          </a:solidFill>
                        </a:rPr>
                        <a:t>use</a:t>
                      </a:r>
                      <a:r>
                        <a:rPr lang="nb-NO" sz="600" b="0">
                          <a:solidFill>
                            <a:schemeClr val="bg1"/>
                          </a:solidFill>
                        </a:rPr>
                        <a:t> </a:t>
                      </a:r>
                      <a:r>
                        <a:rPr lang="nb-NO" sz="600" b="0" err="1">
                          <a:solidFill>
                            <a:schemeClr val="bg1"/>
                          </a:solidFill>
                        </a:rPr>
                        <a:t>if</a:t>
                      </a:r>
                      <a:r>
                        <a:rPr lang="nb-NO" sz="600" b="0">
                          <a:solidFill>
                            <a:schemeClr val="bg1"/>
                          </a:solidFill>
                        </a:rPr>
                        <a:t> </a:t>
                      </a:r>
                      <a:r>
                        <a:rPr lang="nb-NO" sz="600" b="0" err="1">
                          <a:solidFill>
                            <a:schemeClr val="bg1"/>
                          </a:solidFill>
                        </a:rPr>
                        <a:t>necessary</a:t>
                      </a:r>
                      <a:endParaRPr lang="en-GB" sz="600" b="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1161360054"/>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8" r:id="rId3"/>
    <p:sldLayoutId id="2147483673" r:id="rId4"/>
    <p:sldLayoutId id="2147483679" r:id="rId5"/>
    <p:sldLayoutId id="2147483669" r:id="rId6"/>
    <p:sldLayoutId id="2147483678" r:id="rId7"/>
    <p:sldLayoutId id="2147483656" r:id="rId8"/>
    <p:sldLayoutId id="2147483680" r:id="rId9"/>
    <p:sldLayoutId id="2147483677" r:id="rId10"/>
    <p:sldLayoutId id="2147483657" r:id="rId11"/>
    <p:sldLayoutId id="2147483654" r:id="rId12"/>
    <p:sldLayoutId id="2147483655" r:id="rId13"/>
    <p:sldLayoutId id="2147483649" r:id="rId14"/>
    <p:sldLayoutId id="2147483665" r:id="rId15"/>
    <p:sldLayoutId id="2147483664" r:id="rId16"/>
    <p:sldLayoutId id="2147483676" r:id="rId17"/>
    <p:sldLayoutId id="2147483667" r:id="rId18"/>
    <p:sldLayoutId id="2147483660" r:id="rId19"/>
    <p:sldLayoutId id="2147483661" r:id="rId20"/>
    <p:sldLayoutId id="2147483671" r:id="rId21"/>
    <p:sldLayoutId id="2147483674" r:id="rId22"/>
  </p:sldLayoutIdLst>
  <p:hf hdr="0" ftr="0" dt="0"/>
  <p:txStyles>
    <p:titleStyle>
      <a:lvl1pPr algn="l" defTabSz="914400" rtl="0" eaLnBrk="1" latinLnBrk="0" hangingPunct="1">
        <a:lnSpc>
          <a:spcPct val="100000"/>
        </a:lnSpc>
        <a:spcBef>
          <a:spcPct val="0"/>
        </a:spcBef>
        <a:buNone/>
        <a:defRPr sz="2400" kern="1200">
          <a:solidFill>
            <a:srgbClr val="243746"/>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guide id="4" orient="horz" pos="516" userDrawn="1">
          <p15:clr>
            <a:srgbClr val="F26B43"/>
          </p15:clr>
        </p15:guide>
        <p15:guide id="6" orient="horz" pos="890" userDrawn="1">
          <p15:clr>
            <a:srgbClr val="F26B43"/>
          </p15:clr>
        </p15:guide>
        <p15:guide id="8" orient="horz" pos="1265" userDrawn="1">
          <p15:clr>
            <a:srgbClr val="F26B43"/>
          </p15:clr>
        </p15:guide>
        <p15:guide id="10" orient="horz" pos="1638" userDrawn="1">
          <p15:clr>
            <a:srgbClr val="F26B43"/>
          </p15:clr>
        </p15:guide>
        <p15:guide id="14" orient="horz" pos="2013" userDrawn="1">
          <p15:clr>
            <a:srgbClr val="F26B43"/>
          </p15:clr>
        </p15:guide>
        <p15:guide id="15" orient="horz" pos="2387" userDrawn="1">
          <p15:clr>
            <a:srgbClr val="F26B43"/>
          </p15:clr>
        </p15:guide>
        <p15:guide id="18" orient="horz" pos="2760" userDrawn="1">
          <p15:clr>
            <a:srgbClr val="F26B43"/>
          </p15:clr>
        </p15:guide>
        <p15:guide id="20" orient="horz" pos="3135" userDrawn="1">
          <p15:clr>
            <a:srgbClr val="F26B43"/>
          </p15:clr>
        </p15:guide>
        <p15:guide id="21" orient="horz" pos="3510" userDrawn="1">
          <p15:clr>
            <a:srgbClr val="F26B43"/>
          </p15:clr>
        </p15:guide>
        <p15:guide id="22" pos="6675" userDrawn="1">
          <p15:clr>
            <a:srgbClr val="F26B43"/>
          </p15:clr>
        </p15:guide>
        <p15:guide id="24" pos="6108" userDrawn="1">
          <p15:clr>
            <a:srgbClr val="F26B43"/>
          </p15:clr>
        </p15:guide>
        <p15:guide id="26" pos="5541" userDrawn="1">
          <p15:clr>
            <a:srgbClr val="F26B43"/>
          </p15:clr>
        </p15:guide>
        <p15:guide id="28" pos="4974" userDrawn="1">
          <p15:clr>
            <a:srgbClr val="F26B43"/>
          </p15:clr>
        </p15:guide>
        <p15:guide id="30" pos="4407" userDrawn="1">
          <p15:clr>
            <a:srgbClr val="F26B43"/>
          </p15:clr>
        </p15:guide>
        <p15:guide id="32" pos="3840" userDrawn="1">
          <p15:clr>
            <a:srgbClr val="F26B43"/>
          </p15:clr>
        </p15:guide>
        <p15:guide id="34" pos="3273" userDrawn="1">
          <p15:clr>
            <a:srgbClr val="F26B43"/>
          </p15:clr>
        </p15:guide>
        <p15:guide id="36" pos="2706" userDrawn="1">
          <p15:clr>
            <a:srgbClr val="F26B43"/>
          </p15:clr>
        </p15:guide>
        <p15:guide id="38" pos="2139" userDrawn="1">
          <p15:clr>
            <a:srgbClr val="F26B43"/>
          </p15:clr>
        </p15:guide>
        <p15:guide id="40" pos="1572" userDrawn="1">
          <p15:clr>
            <a:srgbClr val="F26B43"/>
          </p15:clr>
        </p15:guide>
        <p15:guide id="42" pos="1005" userDrawn="1">
          <p15:clr>
            <a:srgbClr val="F26B43"/>
          </p15:clr>
        </p15:guide>
        <p15:guide id="43" orient="horz" pos="3884" userDrawn="1">
          <p15:clr>
            <a:srgbClr val="F26B43"/>
          </p15:clr>
        </p15:guide>
        <p15:guide id="44" orient="horz" pos="41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90BF16-7070-4A95-9AEF-55DBC958E75E}"/>
              </a:ext>
            </a:extLst>
          </p:cNvPr>
          <p:cNvSpPr txBox="1">
            <a:spLocks/>
          </p:cNvSpPr>
          <p:nvPr userDrawn="1"/>
        </p:nvSpPr>
        <p:spPr>
          <a:xfrm>
            <a:off x="695325" y="811227"/>
            <a:ext cx="10801350" cy="1145313"/>
          </a:xfrm>
          <a:prstGeom prst="rect">
            <a:avLst/>
          </a:prstGeom>
        </p:spPr>
        <p:txBody>
          <a:bodyPr vert="horz" lIns="0" tIns="252000" rIns="0" bIns="144000" rtlCol="0" anchor="t">
            <a:noAutofit/>
          </a:bodyPr>
          <a:lst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a:ln>
                  <a:noFill/>
                </a:ln>
                <a:solidFill>
                  <a:srgbClr val="243746"/>
                </a:solidFill>
                <a:effectLst/>
                <a:uLnTx/>
                <a:uFillTx/>
                <a:latin typeface="+mj-lt"/>
                <a:ea typeface="+mj-ea"/>
                <a:cs typeface="+mj-cs"/>
              </a:rPr>
              <a:t>Embedded fonts</a:t>
            </a:r>
          </a:p>
        </p:txBody>
      </p:sp>
      <p:sp>
        <p:nvSpPr>
          <p:cNvPr id="9" name="TextBox 8">
            <a:extLst>
              <a:ext uri="{FF2B5EF4-FFF2-40B4-BE49-F238E27FC236}">
                <a16:creationId xmlns:a16="http://schemas.microsoft.com/office/drawing/2014/main" id="{B372C405-F956-4F94-95E2-A22E0C6C22EA}"/>
              </a:ext>
            </a:extLst>
          </p:cNvPr>
          <p:cNvSpPr txBox="1"/>
          <p:nvPr userDrawn="1"/>
        </p:nvSpPr>
        <p:spPr>
          <a:xfrm>
            <a:off x="666964" y="1609946"/>
            <a:ext cx="3444240" cy="2523768"/>
          </a:xfrm>
          <a:prstGeom prst="rect">
            <a:avLst/>
          </a:prstGeom>
          <a:noFill/>
        </p:spPr>
        <p:txBody>
          <a:bodyPr wrap="square" rtlCol="0">
            <a:spAutoFit/>
          </a:bodyPr>
          <a:lstStyle/>
          <a:p>
            <a:r>
              <a:rPr lang="en-GB" sz="1400" u="sng" noProof="0">
                <a:solidFill>
                  <a:srgbClr val="243746"/>
                </a:solidFill>
                <a:latin typeface="Equinor Medium" panose="020B0603050302040203" pitchFamily="34" charset="0"/>
              </a:rPr>
              <a:t>Font faces:</a:t>
            </a:r>
            <a:br>
              <a:rPr lang="en-GB" sz="1400" u="sng" noProof="0">
                <a:solidFill>
                  <a:srgbClr val="243746"/>
                </a:solidFill>
                <a:latin typeface="Equinor Medium" panose="020B0603050302040203" pitchFamily="34" charset="0"/>
              </a:rPr>
            </a:br>
            <a:endParaRPr lang="en-GB" sz="1400" u="sng" noProof="0">
              <a:solidFill>
                <a:srgbClr val="243746"/>
              </a:solidFill>
              <a:latin typeface="Equinor Medium" panose="020B0603050302040203" pitchFamily="34" charset="0"/>
            </a:endParaRPr>
          </a:p>
          <a:p>
            <a:r>
              <a:rPr lang="en-GB" sz="1400" noProof="0">
                <a:solidFill>
                  <a:srgbClr val="243746"/>
                </a:solidFill>
                <a:latin typeface="Equinor Light" panose="020B0303050302040203" pitchFamily="34" charset="0"/>
              </a:rPr>
              <a:t>Equinor Light</a:t>
            </a:r>
          </a:p>
          <a:p>
            <a:r>
              <a:rPr lang="en-GB" sz="1400" i="1" noProof="0">
                <a:solidFill>
                  <a:srgbClr val="243746"/>
                </a:solidFill>
                <a:latin typeface="Equinor Light" panose="020B0303050302040203" pitchFamily="34" charset="0"/>
              </a:rPr>
              <a:t>Equinor Light Italic</a:t>
            </a:r>
          </a:p>
          <a:p>
            <a:r>
              <a:rPr lang="en-GB" sz="1400" noProof="0">
                <a:solidFill>
                  <a:srgbClr val="243746"/>
                </a:solidFill>
                <a:latin typeface="Equinor" panose="020B0503050302040203" pitchFamily="34" charset="0"/>
              </a:rPr>
              <a:t>Equinor</a:t>
            </a:r>
            <a:r>
              <a:rPr lang="en-GB" sz="1400" noProof="0">
                <a:solidFill>
                  <a:srgbClr val="243746"/>
                </a:solidFill>
                <a:latin typeface="Equinor Medium" panose="020B0603050302040203" pitchFamily="34" charset="0"/>
              </a:rPr>
              <a:t> </a:t>
            </a:r>
          </a:p>
          <a:p>
            <a:r>
              <a:rPr lang="en-GB" sz="1400" i="1" noProof="0">
                <a:solidFill>
                  <a:srgbClr val="243746"/>
                </a:solidFill>
                <a:latin typeface="Equinor" panose="020B0503050302040203" pitchFamily="34" charset="0"/>
              </a:rPr>
              <a:t>Equinor Italic</a:t>
            </a:r>
          </a:p>
          <a:p>
            <a:r>
              <a:rPr lang="en-GB" sz="1400" noProof="0">
                <a:solidFill>
                  <a:srgbClr val="243746"/>
                </a:solidFill>
                <a:latin typeface="Equinor Medium" panose="020B0603050302040203" pitchFamily="34" charset="0"/>
              </a:rPr>
              <a:t>Equinor Medium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noProof="0">
                <a:solidFill>
                  <a:srgbClr val="243746"/>
                </a:solidFill>
                <a:latin typeface="Equinor Medium" panose="020B0603050302040203" pitchFamily="34" charset="0"/>
              </a:rPr>
              <a:t>Equinor Medium Italic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solidFill>
                  <a:srgbClr val="243746"/>
                </a:solidFill>
                <a:latin typeface="Equinor" panose="020B0503050302040203" pitchFamily="34" charset="0"/>
              </a:rPr>
              <a:t>Equinor Bold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1" noProof="0">
                <a:solidFill>
                  <a:srgbClr val="243746"/>
                </a:solidFill>
                <a:latin typeface="Equinor" panose="020B0503050302040203" pitchFamily="34" charset="0"/>
              </a:rPr>
              <a:t>Equinor Bold Italic</a:t>
            </a:r>
          </a:p>
          <a:p>
            <a:endParaRPr lang="en-GB" noProof="0">
              <a:solidFill>
                <a:srgbClr val="243746"/>
              </a:solidFill>
              <a:latin typeface="Equinor Medium" panose="020B0603050302040203" pitchFamily="34" charset="0"/>
            </a:endParaRPr>
          </a:p>
        </p:txBody>
      </p:sp>
    </p:spTree>
    <p:extLst>
      <p:ext uri="{BB962C8B-B14F-4D97-AF65-F5344CB8AC3E}">
        <p14:creationId xmlns:p14="http://schemas.microsoft.com/office/powerpoint/2010/main" val="3758912119"/>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F2A748-5CD2-4655-842D-29DA34E2242E}"/>
              </a:ext>
            </a:extLst>
          </p:cNvPr>
          <p:cNvSpPr>
            <a:spLocks noGrp="1"/>
          </p:cNvSpPr>
          <p:nvPr>
            <p:ph type="ctrTitle"/>
          </p:nvPr>
        </p:nvSpPr>
        <p:spPr>
          <a:xfrm>
            <a:off x="695324" y="800100"/>
            <a:ext cx="6746875" cy="3520600"/>
          </a:xfrm>
        </p:spPr>
        <p:txBody>
          <a:bodyPr/>
          <a:lstStyle/>
          <a:p>
            <a:r>
              <a:rPr lang="en-US" dirty="0"/>
              <a:t>OPM Flow an overview</a:t>
            </a:r>
          </a:p>
        </p:txBody>
      </p:sp>
    </p:spTree>
    <p:extLst>
      <p:ext uri="{BB962C8B-B14F-4D97-AF65-F5344CB8AC3E}">
        <p14:creationId xmlns:p14="http://schemas.microsoft.com/office/powerpoint/2010/main" val="4007871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26E1-676C-9766-626D-B924EC35C83C}"/>
              </a:ext>
            </a:extLst>
          </p:cNvPr>
          <p:cNvSpPr>
            <a:spLocks noGrp="1"/>
          </p:cNvSpPr>
          <p:nvPr>
            <p:ph type="title"/>
          </p:nvPr>
        </p:nvSpPr>
        <p:spPr/>
        <p:txBody>
          <a:bodyPr/>
          <a:lstStyle/>
          <a:p>
            <a:r>
              <a:rPr lang="nb-NO" dirty="0"/>
              <a:t>Notable </a:t>
            </a:r>
            <a:r>
              <a:rPr lang="nb-NO" dirty="0" err="1"/>
              <a:t>things</a:t>
            </a:r>
            <a:r>
              <a:rPr lang="nb-NO" dirty="0"/>
              <a:t> </a:t>
            </a:r>
            <a:r>
              <a:rPr lang="nb-NO" dirty="0" err="1"/>
              <a:t>that</a:t>
            </a:r>
            <a:r>
              <a:rPr lang="nb-NO" dirty="0"/>
              <a:t> </a:t>
            </a:r>
            <a:r>
              <a:rPr lang="nb-NO" dirty="0" err="1"/>
              <a:t>are</a:t>
            </a:r>
            <a:r>
              <a:rPr lang="nb-NO" dirty="0"/>
              <a:t> not done</a:t>
            </a:r>
          </a:p>
        </p:txBody>
      </p:sp>
      <p:sp>
        <p:nvSpPr>
          <p:cNvPr id="3" name="Content Placeholder 2">
            <a:extLst>
              <a:ext uri="{FF2B5EF4-FFF2-40B4-BE49-F238E27FC236}">
                <a16:creationId xmlns:a16="http://schemas.microsoft.com/office/drawing/2014/main" id="{9F37C649-98FE-CA59-7478-6DA40BE82C3F}"/>
              </a:ext>
            </a:extLst>
          </p:cNvPr>
          <p:cNvSpPr>
            <a:spLocks noGrp="1"/>
          </p:cNvSpPr>
          <p:nvPr>
            <p:ph sz="half" idx="1"/>
          </p:nvPr>
        </p:nvSpPr>
        <p:spPr/>
        <p:txBody>
          <a:bodyPr/>
          <a:lstStyle/>
          <a:p>
            <a:pPr algn="l" rtl="0" fontAlgn="base">
              <a:lnSpc>
                <a:spcPts val="1050"/>
              </a:lnSpc>
              <a:buFont typeface="Arial" panose="020B0604020202020204" pitchFamily="34" charset="0"/>
              <a:buChar char="•"/>
            </a:pPr>
            <a:endParaRPr lang="en-GB" sz="1800" b="0" i="0" u="none" strike="noStrike" dirty="0">
              <a:solidFill>
                <a:srgbClr val="243746"/>
              </a:solidFill>
              <a:effectLst/>
              <a:latin typeface="Equinor" panose="020B0604020202020204" charset="0"/>
            </a:endParaRPr>
          </a:p>
          <a:p>
            <a:pPr algn="l" rtl="0" fontAlgn="base">
              <a:lnSpc>
                <a:spcPts val="1050"/>
              </a:lnSpc>
              <a:buFont typeface="Arial" panose="020B0604020202020204" pitchFamily="34" charset="0"/>
              <a:buChar char="•"/>
            </a:pPr>
            <a:r>
              <a:rPr lang="en-GB" sz="1800" b="0" i="0" u="none" strike="noStrike" dirty="0">
                <a:solidFill>
                  <a:srgbClr val="243746"/>
                </a:solidFill>
                <a:effectLst/>
                <a:latin typeface="Equinor" panose="020B0604020202020204" charset="0"/>
              </a:rPr>
              <a:t>Satellites</a:t>
            </a:r>
            <a:r>
              <a:rPr lang="en-US" sz="1800" b="0" i="0" dirty="0">
                <a:solidFill>
                  <a:srgbClr val="333333"/>
                </a:solidFill>
                <a:effectLst/>
                <a:latin typeface="Equinor" panose="020B0604020202020204" charset="0"/>
              </a:rPr>
              <a:t>​</a:t>
            </a:r>
            <a:endParaRPr lang="en-US" sz="2400" b="0" i="0" dirty="0">
              <a:solidFill>
                <a:srgbClr val="333333"/>
              </a:solidFill>
              <a:effectLst/>
              <a:latin typeface="Arial" panose="020B0604020202020204" pitchFamily="34" charset="0"/>
            </a:endParaRPr>
          </a:p>
          <a:p>
            <a:pPr algn="l" rtl="0" fontAlgn="base">
              <a:lnSpc>
                <a:spcPts val="1050"/>
              </a:lnSpc>
              <a:buFont typeface="Arial" panose="020B0604020202020204" pitchFamily="34" charset="0"/>
              <a:buChar char="•"/>
            </a:pPr>
            <a:endParaRPr lang="en-GB" sz="1800" b="0" i="0" u="none" strike="noStrike" dirty="0">
              <a:solidFill>
                <a:srgbClr val="243746"/>
              </a:solidFill>
              <a:effectLst/>
              <a:latin typeface="Equinor" panose="020B0604020202020204" charset="0"/>
            </a:endParaRPr>
          </a:p>
          <a:p>
            <a:pPr algn="l" rtl="0" fontAlgn="base">
              <a:lnSpc>
                <a:spcPts val="1050"/>
              </a:lnSpc>
              <a:buFont typeface="Arial" panose="020B0604020202020204" pitchFamily="34" charset="0"/>
              <a:buChar char="•"/>
            </a:pPr>
            <a:r>
              <a:rPr lang="en-GB" sz="1800" b="0" i="0" u="none" strike="noStrike" dirty="0">
                <a:solidFill>
                  <a:srgbClr val="243746"/>
                </a:solidFill>
                <a:effectLst/>
                <a:latin typeface="Equinor" panose="020B0604020202020204" charset="0"/>
              </a:rPr>
              <a:t>Reservoir coupling</a:t>
            </a:r>
            <a:r>
              <a:rPr lang="en-US" sz="1800" b="0" i="0" dirty="0">
                <a:solidFill>
                  <a:srgbClr val="333333"/>
                </a:solidFill>
                <a:effectLst/>
                <a:latin typeface="Equinor" panose="020B0604020202020204" charset="0"/>
              </a:rPr>
              <a:t>​</a:t>
            </a:r>
            <a:endParaRPr lang="en-US" sz="2400" b="0" i="0" dirty="0">
              <a:solidFill>
                <a:srgbClr val="333333"/>
              </a:solidFill>
              <a:effectLst/>
              <a:latin typeface="Arial" panose="020B0604020202020204" pitchFamily="34" charset="0"/>
            </a:endParaRPr>
          </a:p>
          <a:p>
            <a:pPr algn="l" rtl="0" fontAlgn="base">
              <a:lnSpc>
                <a:spcPts val="1050"/>
              </a:lnSpc>
              <a:buFont typeface="Arial" panose="020B0604020202020204" pitchFamily="34" charset="0"/>
              <a:buChar char="•"/>
            </a:pPr>
            <a:endParaRPr lang="en-GB" sz="1800" b="0" i="0" u="none" strike="noStrike" dirty="0">
              <a:solidFill>
                <a:srgbClr val="243746"/>
              </a:solidFill>
              <a:effectLst/>
              <a:latin typeface="Equinor" panose="020B0604020202020204" charset="0"/>
            </a:endParaRPr>
          </a:p>
          <a:p>
            <a:pPr algn="l" rtl="0" fontAlgn="base">
              <a:lnSpc>
                <a:spcPts val="1050"/>
              </a:lnSpc>
              <a:buFont typeface="Arial" panose="020B0604020202020204" pitchFamily="34" charset="0"/>
              <a:buChar char="•"/>
            </a:pPr>
            <a:r>
              <a:rPr lang="en-GB" sz="1800" b="0" i="0" u="none" strike="noStrike" dirty="0">
                <a:solidFill>
                  <a:srgbClr val="243746"/>
                </a:solidFill>
                <a:effectLst/>
                <a:latin typeface="Equinor" panose="020B0604020202020204" charset="0"/>
              </a:rPr>
              <a:t>LGR or radial grids</a:t>
            </a:r>
            <a:r>
              <a:rPr lang="en-GB" sz="1800" b="0" i="0" dirty="0">
                <a:solidFill>
                  <a:srgbClr val="333333"/>
                </a:solidFill>
                <a:effectLst/>
                <a:latin typeface="Equinor" panose="020B0604020202020204" charset="0"/>
              </a:rPr>
              <a:t>​</a:t>
            </a:r>
            <a:endParaRPr lang="en-GB" sz="2400" b="0" i="0" dirty="0">
              <a:solidFill>
                <a:srgbClr val="333333"/>
              </a:solidFill>
              <a:effectLst/>
              <a:latin typeface="Arial" panose="020B0604020202020204" pitchFamily="34" charset="0"/>
            </a:endParaRPr>
          </a:p>
          <a:p>
            <a:pPr algn="l" rtl="0" fontAlgn="base">
              <a:lnSpc>
                <a:spcPts val="1050"/>
              </a:lnSpc>
              <a:buFont typeface="Arial" panose="020B0604020202020204" pitchFamily="34" charset="0"/>
              <a:buChar char="•"/>
            </a:pPr>
            <a:endParaRPr lang="en-GB" sz="1800" b="0" i="0" u="none" strike="noStrike" dirty="0">
              <a:solidFill>
                <a:srgbClr val="243746"/>
              </a:solidFill>
              <a:effectLst/>
              <a:latin typeface="Equinor" panose="020B0604020202020204" charset="0"/>
            </a:endParaRPr>
          </a:p>
          <a:p>
            <a:pPr algn="l" rtl="0" fontAlgn="base">
              <a:lnSpc>
                <a:spcPts val="1050"/>
              </a:lnSpc>
              <a:buFont typeface="Arial" panose="020B0604020202020204" pitchFamily="34" charset="0"/>
              <a:buChar char="•"/>
            </a:pPr>
            <a:r>
              <a:rPr lang="en-GB" sz="1800" b="0" i="0" u="none" strike="noStrike" dirty="0">
                <a:solidFill>
                  <a:srgbClr val="243746"/>
                </a:solidFill>
                <a:effectLst/>
                <a:latin typeface="Equinor" panose="020B0604020202020204" charset="0"/>
              </a:rPr>
              <a:t>Dual porosity</a:t>
            </a:r>
            <a:r>
              <a:rPr lang="en-US" sz="1800" b="0" i="0" dirty="0">
                <a:solidFill>
                  <a:srgbClr val="333333"/>
                </a:solidFill>
                <a:effectLst/>
                <a:latin typeface="Equinor" panose="020B0604020202020204" charset="0"/>
              </a:rPr>
              <a:t>​</a:t>
            </a:r>
            <a:endParaRPr lang="en-US" sz="2400" b="0" i="0" dirty="0">
              <a:solidFill>
                <a:srgbClr val="333333"/>
              </a:solidFill>
              <a:effectLst/>
              <a:latin typeface="Arial" panose="020B0604020202020204" pitchFamily="34" charset="0"/>
            </a:endParaRPr>
          </a:p>
          <a:p>
            <a:pPr algn="l" rtl="0" fontAlgn="base">
              <a:lnSpc>
                <a:spcPts val="1050"/>
              </a:lnSpc>
              <a:buFont typeface="Arial" panose="020B0604020202020204" pitchFamily="34" charset="0"/>
              <a:buChar char="•"/>
            </a:pPr>
            <a:endParaRPr lang="en-GB" sz="1800" b="0" i="0" u="none" strike="noStrike" dirty="0">
              <a:solidFill>
                <a:srgbClr val="243746"/>
              </a:solidFill>
              <a:effectLst/>
              <a:latin typeface="Equinor" panose="020B0604020202020204" charset="0"/>
            </a:endParaRPr>
          </a:p>
          <a:p>
            <a:pPr algn="l" rtl="0" fontAlgn="base">
              <a:lnSpc>
                <a:spcPts val="1050"/>
              </a:lnSpc>
              <a:buFont typeface="Arial" panose="020B0604020202020204" pitchFamily="34" charset="0"/>
              <a:buChar char="•"/>
            </a:pPr>
            <a:r>
              <a:rPr lang="en-GB" sz="1800" b="0" i="0" u="none" strike="noStrike" dirty="0">
                <a:solidFill>
                  <a:srgbClr val="243746"/>
                </a:solidFill>
                <a:effectLst/>
                <a:latin typeface="Equinor" panose="020B0604020202020204" charset="0"/>
              </a:rPr>
              <a:t>Compositional simulation or API-tracking</a:t>
            </a:r>
            <a:r>
              <a:rPr lang="en-GB" sz="1800" b="0" i="0" dirty="0">
                <a:solidFill>
                  <a:srgbClr val="333333"/>
                </a:solidFill>
                <a:effectLst/>
                <a:latin typeface="Equinor" panose="020B0604020202020204" charset="0"/>
              </a:rPr>
              <a:t>​</a:t>
            </a:r>
            <a:endParaRPr lang="en-GB" sz="2400" b="0" i="0" dirty="0">
              <a:solidFill>
                <a:srgbClr val="333333"/>
              </a:solidFill>
              <a:effectLst/>
              <a:latin typeface="Arial" panose="020B0604020202020204" pitchFamily="34" charset="0"/>
            </a:endParaRPr>
          </a:p>
          <a:p>
            <a:pPr algn="l" rtl="0" fontAlgn="base">
              <a:lnSpc>
                <a:spcPts val="1050"/>
              </a:lnSpc>
              <a:buFont typeface="Arial" panose="020B0604020202020204" pitchFamily="34" charset="0"/>
              <a:buChar char="•"/>
            </a:pPr>
            <a:endParaRPr lang="en-GB" sz="1800" b="0" i="0" u="none" strike="noStrike" dirty="0">
              <a:solidFill>
                <a:srgbClr val="243746"/>
              </a:solidFill>
              <a:effectLst/>
              <a:latin typeface="Equinor" panose="020B0604020202020204" charset="0"/>
            </a:endParaRPr>
          </a:p>
          <a:p>
            <a:pPr algn="l" rtl="0" fontAlgn="base">
              <a:lnSpc>
                <a:spcPts val="1050"/>
              </a:lnSpc>
              <a:buFont typeface="Arial" panose="020B0604020202020204" pitchFamily="34" charset="0"/>
              <a:buChar char="•"/>
            </a:pPr>
            <a:r>
              <a:rPr lang="en-GB" sz="1800" b="0" i="0" u="none" strike="noStrike" dirty="0">
                <a:solidFill>
                  <a:srgbClr val="243746"/>
                </a:solidFill>
                <a:effectLst/>
                <a:latin typeface="Equinor" panose="020B0604020202020204" charset="0"/>
              </a:rPr>
              <a:t>CCS in depleted reservoirs</a:t>
            </a:r>
            <a:r>
              <a:rPr lang="en-US" sz="1800" b="0" i="0" dirty="0">
                <a:solidFill>
                  <a:srgbClr val="333333"/>
                </a:solidFill>
                <a:effectLst/>
                <a:latin typeface="Equinor" panose="020B0604020202020204" charset="0"/>
              </a:rPr>
              <a:t>​</a:t>
            </a:r>
            <a:endParaRPr lang="en-US" sz="2400" b="0" i="0" dirty="0">
              <a:solidFill>
                <a:srgbClr val="333333"/>
              </a:solidFill>
              <a:effectLst/>
              <a:latin typeface="Arial" panose="020B0604020202020204" pitchFamily="34" charset="0"/>
            </a:endParaRPr>
          </a:p>
          <a:p>
            <a:pPr algn="l" rtl="0" fontAlgn="base">
              <a:lnSpc>
                <a:spcPts val="1050"/>
              </a:lnSpc>
              <a:buFont typeface="Arial" panose="020B0604020202020204" pitchFamily="34" charset="0"/>
              <a:buChar char="•"/>
            </a:pPr>
            <a:endParaRPr lang="en-GB" sz="1800" b="0" i="0" u="none" strike="noStrike" dirty="0">
              <a:solidFill>
                <a:srgbClr val="243746"/>
              </a:solidFill>
              <a:effectLst/>
              <a:latin typeface="Equinor" panose="020B0604020202020204" charset="0"/>
            </a:endParaRPr>
          </a:p>
          <a:p>
            <a:pPr algn="l" rtl="0" fontAlgn="base">
              <a:lnSpc>
                <a:spcPts val="1050"/>
              </a:lnSpc>
              <a:buFont typeface="Arial" panose="020B0604020202020204" pitchFamily="34" charset="0"/>
              <a:buChar char="•"/>
            </a:pPr>
            <a:r>
              <a:rPr lang="en-GB" sz="1800" b="0" i="0" u="none" strike="noStrike" dirty="0">
                <a:solidFill>
                  <a:srgbClr val="243746"/>
                </a:solidFill>
                <a:effectLst/>
                <a:latin typeface="Equinor" panose="020B0604020202020204" charset="0"/>
              </a:rPr>
              <a:t>Polymer and solvent options</a:t>
            </a:r>
            <a:r>
              <a:rPr lang="en-GB" sz="1800" b="0" i="0" dirty="0">
                <a:solidFill>
                  <a:srgbClr val="333333"/>
                </a:solidFill>
                <a:effectLst/>
                <a:latin typeface="Equinor" panose="020B0604020202020204" charset="0"/>
              </a:rPr>
              <a:t>​</a:t>
            </a:r>
            <a:endParaRPr lang="en-GB" sz="2400" b="0" i="0" dirty="0">
              <a:solidFill>
                <a:srgbClr val="333333"/>
              </a:solidFill>
              <a:effectLst/>
              <a:latin typeface="Arial" panose="020B0604020202020204" pitchFamily="34" charset="0"/>
            </a:endParaRPr>
          </a:p>
          <a:p>
            <a:pPr algn="l" rtl="0" fontAlgn="base">
              <a:lnSpc>
                <a:spcPts val="1050"/>
              </a:lnSpc>
              <a:buFont typeface="Arial" panose="020B0604020202020204" pitchFamily="34" charset="0"/>
              <a:buChar char="•"/>
            </a:pPr>
            <a:endParaRPr lang="en-GB" sz="1800" b="0" i="0" u="none" strike="noStrike" dirty="0">
              <a:solidFill>
                <a:srgbClr val="243746"/>
              </a:solidFill>
              <a:effectLst/>
              <a:latin typeface="Equinor" panose="020B0604020202020204" charset="0"/>
            </a:endParaRPr>
          </a:p>
          <a:p>
            <a:pPr algn="l" rtl="0" fontAlgn="base">
              <a:lnSpc>
                <a:spcPts val="1050"/>
              </a:lnSpc>
              <a:buFont typeface="Arial" panose="020B0604020202020204" pitchFamily="34" charset="0"/>
              <a:buChar char="•"/>
            </a:pPr>
            <a:r>
              <a:rPr lang="en-GB" sz="1800" b="0" i="0" u="none" strike="noStrike" dirty="0" err="1">
                <a:solidFill>
                  <a:srgbClr val="243746"/>
                </a:solidFill>
                <a:effectLst/>
                <a:latin typeface="Equinor" panose="020B0604020202020204" charset="0"/>
              </a:rPr>
              <a:t>Pyaction</a:t>
            </a:r>
            <a:r>
              <a:rPr lang="en-GB" sz="1800" b="0" i="0" dirty="0">
                <a:solidFill>
                  <a:srgbClr val="333333"/>
                </a:solidFill>
                <a:effectLst/>
                <a:latin typeface="Equinor" panose="020B0604020202020204" charset="0"/>
              </a:rPr>
              <a:t>​</a:t>
            </a:r>
            <a:endParaRPr lang="en-GB" sz="2400" b="0" i="0" dirty="0">
              <a:solidFill>
                <a:srgbClr val="333333"/>
              </a:solidFill>
              <a:effectLst/>
              <a:latin typeface="Arial" panose="020B0604020202020204" pitchFamily="34" charset="0"/>
            </a:endParaRPr>
          </a:p>
          <a:p>
            <a:pPr algn="l" rtl="0" fontAlgn="base">
              <a:lnSpc>
                <a:spcPts val="1050"/>
              </a:lnSpc>
              <a:buFont typeface="Arial" panose="020B0604020202020204" pitchFamily="34" charset="0"/>
              <a:buChar char="•"/>
            </a:pPr>
            <a:endParaRPr lang="en-GB" sz="1800" b="0" i="0" u="none" strike="noStrike" dirty="0">
              <a:solidFill>
                <a:srgbClr val="243746"/>
              </a:solidFill>
              <a:effectLst/>
              <a:latin typeface="Equinor" panose="020B0604020202020204" charset="0"/>
            </a:endParaRPr>
          </a:p>
          <a:p>
            <a:pPr algn="l" rtl="0" fontAlgn="base">
              <a:lnSpc>
                <a:spcPts val="1050"/>
              </a:lnSpc>
              <a:buFont typeface="Arial" panose="020B0604020202020204" pitchFamily="34" charset="0"/>
              <a:buChar char="•"/>
            </a:pPr>
            <a:r>
              <a:rPr lang="en-GB" sz="1800" b="0" i="0" u="none" strike="noStrike" dirty="0">
                <a:solidFill>
                  <a:srgbClr val="243746"/>
                </a:solidFill>
                <a:effectLst/>
                <a:latin typeface="Equinor" panose="020B0604020202020204" charset="0"/>
              </a:rPr>
              <a:t>Directional relative permeability</a:t>
            </a:r>
            <a:r>
              <a:rPr lang="en-GB" sz="1800" b="0" i="0" dirty="0">
                <a:solidFill>
                  <a:srgbClr val="333333"/>
                </a:solidFill>
                <a:effectLst/>
                <a:latin typeface="Equinor" panose="020B0604020202020204" charset="0"/>
              </a:rPr>
              <a:t>​</a:t>
            </a:r>
            <a:endParaRPr lang="en-GB" sz="2400" b="0" i="0" dirty="0">
              <a:solidFill>
                <a:srgbClr val="333333"/>
              </a:solidFill>
              <a:effectLst/>
              <a:latin typeface="Arial" panose="020B0604020202020204" pitchFamily="34" charset="0"/>
            </a:endParaRPr>
          </a:p>
          <a:p>
            <a:pPr algn="l" rtl="0" fontAlgn="base">
              <a:lnSpc>
                <a:spcPts val="1050"/>
              </a:lnSpc>
              <a:buFont typeface="Arial" panose="020B0604020202020204" pitchFamily="34" charset="0"/>
              <a:buChar char="•"/>
            </a:pPr>
            <a:endParaRPr lang="en-GB" sz="1800" b="0" i="0" u="none" strike="noStrike" dirty="0">
              <a:solidFill>
                <a:srgbClr val="243746"/>
              </a:solidFill>
              <a:effectLst/>
              <a:latin typeface="Equinor" panose="020B0604020202020204" charset="0"/>
            </a:endParaRPr>
          </a:p>
          <a:p>
            <a:pPr algn="l" rtl="0" fontAlgn="base">
              <a:lnSpc>
                <a:spcPts val="1050"/>
              </a:lnSpc>
              <a:buFont typeface="Arial" panose="020B0604020202020204" pitchFamily="34" charset="0"/>
              <a:buChar char="•"/>
            </a:pPr>
            <a:r>
              <a:rPr lang="en-GB" sz="1800" b="0" i="0" u="none" strike="noStrike" dirty="0">
                <a:solidFill>
                  <a:srgbClr val="243746"/>
                </a:solidFill>
                <a:effectLst/>
                <a:latin typeface="Equinor" panose="020B0604020202020204" charset="0"/>
              </a:rPr>
              <a:t>Flux boundary conditions</a:t>
            </a:r>
            <a:r>
              <a:rPr lang="en-GB" sz="1800" b="0" i="0" dirty="0">
                <a:solidFill>
                  <a:srgbClr val="333333"/>
                </a:solidFill>
                <a:effectLst/>
                <a:latin typeface="Equinor" panose="020B0604020202020204" charset="0"/>
              </a:rPr>
              <a:t>​</a:t>
            </a:r>
            <a:endParaRPr lang="en-GB" sz="2400" b="0" i="0" dirty="0">
              <a:solidFill>
                <a:srgbClr val="333333"/>
              </a:solidFill>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C9013098-171B-C26B-0656-4E0D3EBA6F1B}"/>
              </a:ext>
            </a:extLst>
          </p:cNvPr>
          <p:cNvSpPr>
            <a:spLocks noGrp="1"/>
          </p:cNvSpPr>
          <p:nvPr>
            <p:ph type="sldNum" sz="quarter" idx="12"/>
          </p:nvPr>
        </p:nvSpPr>
        <p:spPr/>
        <p:txBody>
          <a:bodyPr/>
          <a:lstStyle/>
          <a:p>
            <a:fld id="{5D1E5300-FC0F-4317-A193-EF6CE9E6F7B5}" type="slidenum">
              <a:rPr lang="en-GB" smtClean="0"/>
              <a:pPr/>
              <a:t>10</a:t>
            </a:fld>
            <a:r>
              <a:rPr lang="en-GB"/>
              <a:t>  |  </a:t>
            </a:r>
            <a:endParaRPr lang="en-GB" noProof="0"/>
          </a:p>
        </p:txBody>
      </p:sp>
      <p:pic>
        <p:nvPicPr>
          <p:cNvPr id="8" name="Picture 2">
            <a:extLst>
              <a:ext uri="{FF2B5EF4-FFF2-40B4-BE49-F238E27FC236}">
                <a16:creationId xmlns:a16="http://schemas.microsoft.com/office/drawing/2014/main" id="{56C08F15-8B8C-492B-9B7D-DF37662C8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430" y="1918156"/>
            <a:ext cx="6424626" cy="4221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377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D7A31-4EDA-0E02-29D3-BB64E6557B09}"/>
              </a:ext>
            </a:extLst>
          </p:cNvPr>
          <p:cNvSpPr>
            <a:spLocks noGrp="1"/>
          </p:cNvSpPr>
          <p:nvPr>
            <p:ph type="title"/>
          </p:nvPr>
        </p:nvSpPr>
        <p:spPr/>
        <p:txBody>
          <a:bodyPr/>
          <a:lstStyle/>
          <a:p>
            <a:r>
              <a:rPr lang="nb-NO" dirty="0" err="1"/>
              <a:t>Primary</a:t>
            </a:r>
            <a:r>
              <a:rPr lang="nb-NO" dirty="0"/>
              <a:t> </a:t>
            </a:r>
            <a:r>
              <a:rPr lang="nb-NO" dirty="0" err="1"/>
              <a:t>objective</a:t>
            </a:r>
            <a:r>
              <a:rPr lang="nb-NO" dirty="0"/>
              <a:t> </a:t>
            </a:r>
          </a:p>
        </p:txBody>
      </p:sp>
      <p:sp>
        <p:nvSpPr>
          <p:cNvPr id="3" name="Content Placeholder 2">
            <a:extLst>
              <a:ext uri="{FF2B5EF4-FFF2-40B4-BE49-F238E27FC236}">
                <a16:creationId xmlns:a16="http://schemas.microsoft.com/office/drawing/2014/main" id="{88A5EF92-4560-70BE-DF84-9A83EDAE7113}"/>
              </a:ext>
            </a:extLst>
          </p:cNvPr>
          <p:cNvSpPr>
            <a:spLocks noGrp="1"/>
          </p:cNvSpPr>
          <p:nvPr>
            <p:ph sz="half" idx="1"/>
          </p:nvPr>
        </p:nvSpPr>
        <p:spPr/>
        <p:txBody>
          <a:bodyPr/>
          <a:lstStyle/>
          <a:p>
            <a:r>
              <a:rPr lang="nb-NO" dirty="0" err="1"/>
              <a:t>Numerical</a:t>
            </a:r>
            <a:r>
              <a:rPr lang="nb-NO" dirty="0"/>
              <a:t> </a:t>
            </a:r>
            <a:r>
              <a:rPr lang="nb-NO" dirty="0" err="1"/>
              <a:t>performance</a:t>
            </a:r>
            <a:endParaRPr lang="nb-NO" dirty="0"/>
          </a:p>
          <a:p>
            <a:r>
              <a:rPr lang="nb-NO" dirty="0" err="1"/>
              <a:t>Numerical</a:t>
            </a:r>
            <a:r>
              <a:rPr lang="nb-NO" dirty="0"/>
              <a:t> </a:t>
            </a:r>
            <a:r>
              <a:rPr lang="nb-NO" dirty="0" err="1"/>
              <a:t>robustness</a:t>
            </a:r>
            <a:endParaRPr lang="nb-NO" dirty="0"/>
          </a:p>
        </p:txBody>
      </p:sp>
      <p:sp>
        <p:nvSpPr>
          <p:cNvPr id="5" name="Slide Number Placeholder 4">
            <a:extLst>
              <a:ext uri="{FF2B5EF4-FFF2-40B4-BE49-F238E27FC236}">
                <a16:creationId xmlns:a16="http://schemas.microsoft.com/office/drawing/2014/main" id="{0C505E82-F2F2-A688-22ED-583767177986}"/>
              </a:ext>
            </a:extLst>
          </p:cNvPr>
          <p:cNvSpPr>
            <a:spLocks noGrp="1"/>
          </p:cNvSpPr>
          <p:nvPr>
            <p:ph type="sldNum" sz="quarter" idx="12"/>
          </p:nvPr>
        </p:nvSpPr>
        <p:spPr/>
        <p:txBody>
          <a:bodyPr/>
          <a:lstStyle/>
          <a:p>
            <a:fld id="{5D1E5300-FC0F-4317-A193-EF6CE9E6F7B5}" type="slidenum">
              <a:rPr lang="en-GB" smtClean="0"/>
              <a:pPr/>
              <a:t>11</a:t>
            </a:fld>
            <a:r>
              <a:rPr lang="en-GB"/>
              <a:t>  |  </a:t>
            </a:r>
            <a:endParaRPr lang="en-GB" noProof="0"/>
          </a:p>
        </p:txBody>
      </p:sp>
      <p:pic>
        <p:nvPicPr>
          <p:cNvPr id="11" name="Picture 10">
            <a:extLst>
              <a:ext uri="{FF2B5EF4-FFF2-40B4-BE49-F238E27FC236}">
                <a16:creationId xmlns:a16="http://schemas.microsoft.com/office/drawing/2014/main" id="{C44F8D9C-6E5F-2990-78A6-03850A837AB2}"/>
              </a:ext>
            </a:extLst>
          </p:cNvPr>
          <p:cNvPicPr>
            <a:picLocks noChangeAspect="1"/>
          </p:cNvPicPr>
          <p:nvPr/>
        </p:nvPicPr>
        <p:blipFill>
          <a:blip r:embed="rId2"/>
          <a:stretch>
            <a:fillRect/>
          </a:stretch>
        </p:blipFill>
        <p:spPr>
          <a:xfrm>
            <a:off x="3519565" y="261801"/>
            <a:ext cx="6771457" cy="6552011"/>
          </a:xfrm>
          <a:prstGeom prst="rect">
            <a:avLst/>
          </a:prstGeom>
        </p:spPr>
      </p:pic>
    </p:spTree>
    <p:extLst>
      <p:ext uri="{BB962C8B-B14F-4D97-AF65-F5344CB8AC3E}">
        <p14:creationId xmlns:p14="http://schemas.microsoft.com/office/powerpoint/2010/main" val="439199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3BFE4-7E0F-EA94-BFA6-CACEC9D28D44}"/>
              </a:ext>
            </a:extLst>
          </p:cNvPr>
          <p:cNvSpPr>
            <a:spLocks noGrp="1"/>
          </p:cNvSpPr>
          <p:nvPr>
            <p:ph type="title"/>
          </p:nvPr>
        </p:nvSpPr>
        <p:spPr/>
        <p:txBody>
          <a:bodyPr/>
          <a:lstStyle/>
          <a:p>
            <a:r>
              <a:rPr lang="nb-NO" dirty="0" err="1"/>
              <a:t>Secondary</a:t>
            </a:r>
            <a:r>
              <a:rPr lang="nb-NO" dirty="0"/>
              <a:t> </a:t>
            </a:r>
            <a:r>
              <a:rPr lang="nb-NO" dirty="0" err="1"/>
              <a:t>objectives</a:t>
            </a:r>
            <a:endParaRPr lang="nb-NO" dirty="0"/>
          </a:p>
        </p:txBody>
      </p:sp>
      <p:sp>
        <p:nvSpPr>
          <p:cNvPr id="3" name="Content Placeholder 2">
            <a:extLst>
              <a:ext uri="{FF2B5EF4-FFF2-40B4-BE49-F238E27FC236}">
                <a16:creationId xmlns:a16="http://schemas.microsoft.com/office/drawing/2014/main" id="{87D2F908-924E-062F-C7B3-FA66EF688037}"/>
              </a:ext>
            </a:extLst>
          </p:cNvPr>
          <p:cNvSpPr>
            <a:spLocks noGrp="1"/>
          </p:cNvSpPr>
          <p:nvPr>
            <p:ph sz="half" idx="1"/>
          </p:nvPr>
        </p:nvSpPr>
        <p:spPr>
          <a:xfrm>
            <a:off x="695326" y="1800000"/>
            <a:ext cx="3547066" cy="4337043"/>
          </a:xfrm>
        </p:spPr>
        <p:txBody>
          <a:bodyPr/>
          <a:lstStyle/>
          <a:p>
            <a:r>
              <a:rPr lang="nb-NO" dirty="0"/>
              <a:t>Interactive </a:t>
            </a:r>
            <a:r>
              <a:rPr lang="nb-NO" dirty="0" err="1"/>
              <a:t>simulations</a:t>
            </a:r>
            <a:r>
              <a:rPr lang="nb-NO" dirty="0"/>
              <a:t> </a:t>
            </a:r>
            <a:r>
              <a:rPr lang="nb-NO" dirty="0" err="1"/>
              <a:t>on</a:t>
            </a:r>
            <a:r>
              <a:rPr lang="nb-NO" dirty="0"/>
              <a:t> </a:t>
            </a:r>
            <a:r>
              <a:rPr lang="nb-NO" dirty="0" err="1"/>
              <a:t>current</a:t>
            </a:r>
            <a:r>
              <a:rPr lang="nb-NO" dirty="0"/>
              <a:t> </a:t>
            </a:r>
            <a:r>
              <a:rPr lang="nb-NO" dirty="0" err="1"/>
              <a:t>typical</a:t>
            </a:r>
            <a:r>
              <a:rPr lang="nb-NO" dirty="0"/>
              <a:t> </a:t>
            </a:r>
            <a:r>
              <a:rPr lang="nb-NO" dirty="0" err="1"/>
              <a:t>reservoir</a:t>
            </a:r>
            <a:r>
              <a:rPr lang="nb-NO" dirty="0"/>
              <a:t> </a:t>
            </a:r>
            <a:r>
              <a:rPr lang="nb-NO" dirty="0" err="1"/>
              <a:t>models</a:t>
            </a:r>
            <a:r>
              <a:rPr lang="nb-NO" dirty="0"/>
              <a:t>, </a:t>
            </a:r>
            <a:r>
              <a:rPr lang="nb-NO" dirty="0" err="1"/>
              <a:t>enabling</a:t>
            </a:r>
            <a:r>
              <a:rPr lang="nb-NO" dirty="0"/>
              <a:t> </a:t>
            </a:r>
            <a:r>
              <a:rPr lang="nb-NO" dirty="0" err="1"/>
              <a:t>new</a:t>
            </a:r>
            <a:r>
              <a:rPr lang="nb-NO" dirty="0"/>
              <a:t> </a:t>
            </a:r>
            <a:r>
              <a:rPr lang="nb-NO" dirty="0" err="1"/>
              <a:t>workflows</a:t>
            </a:r>
            <a:endParaRPr lang="nb-NO" dirty="0"/>
          </a:p>
          <a:p>
            <a:endParaRPr lang="nb-NO" dirty="0"/>
          </a:p>
          <a:p>
            <a:r>
              <a:rPr lang="nb-NO" dirty="0" err="1"/>
              <a:t>Complex</a:t>
            </a:r>
            <a:r>
              <a:rPr lang="nb-NO" dirty="0"/>
              <a:t> fluid </a:t>
            </a:r>
            <a:r>
              <a:rPr lang="nb-NO" dirty="0" err="1"/>
              <a:t>physics</a:t>
            </a:r>
            <a:r>
              <a:rPr lang="nb-NO" dirty="0"/>
              <a:t>, </a:t>
            </a:r>
            <a:r>
              <a:rPr lang="nb-NO" dirty="0" err="1"/>
              <a:t>including</a:t>
            </a:r>
            <a:r>
              <a:rPr lang="nb-NO" dirty="0"/>
              <a:t> </a:t>
            </a:r>
            <a:r>
              <a:rPr lang="nb-NO" dirty="0" err="1"/>
              <a:t>fully</a:t>
            </a:r>
            <a:r>
              <a:rPr lang="nb-NO" dirty="0"/>
              <a:t> </a:t>
            </a:r>
            <a:r>
              <a:rPr lang="nb-NO" dirty="0" err="1"/>
              <a:t>compositional</a:t>
            </a:r>
            <a:r>
              <a:rPr lang="nb-NO" dirty="0"/>
              <a:t> </a:t>
            </a:r>
            <a:r>
              <a:rPr lang="nb-NO" dirty="0" err="1"/>
              <a:t>formulations</a:t>
            </a:r>
            <a:endParaRPr lang="nb-NO" dirty="0"/>
          </a:p>
          <a:p>
            <a:endParaRPr lang="nb-NO" dirty="0"/>
          </a:p>
          <a:p>
            <a:r>
              <a:rPr lang="nb-NO" dirty="0"/>
              <a:t>Innovative </a:t>
            </a:r>
            <a:r>
              <a:rPr lang="nb-NO" dirty="0" err="1"/>
              <a:t>solutions</a:t>
            </a:r>
            <a:r>
              <a:rPr lang="nb-NO" dirty="0"/>
              <a:t> providing </a:t>
            </a:r>
            <a:r>
              <a:rPr lang="nb-NO" dirty="0" err="1"/>
              <a:t>flexibility</a:t>
            </a:r>
            <a:r>
              <a:rPr lang="nb-NO" dirty="0"/>
              <a:t> </a:t>
            </a:r>
            <a:r>
              <a:rPr lang="nb-NO" dirty="0" err="1"/>
              <a:t>beyond</a:t>
            </a:r>
            <a:r>
              <a:rPr lang="nb-NO" dirty="0"/>
              <a:t> </a:t>
            </a:r>
            <a:r>
              <a:rPr lang="nb-NO" dirty="0" err="1"/>
              <a:t>todays</a:t>
            </a:r>
            <a:r>
              <a:rPr lang="nb-NO" dirty="0"/>
              <a:t> </a:t>
            </a:r>
            <a:r>
              <a:rPr lang="nb-NO" dirty="0" err="1"/>
              <a:t>technology</a:t>
            </a:r>
            <a:r>
              <a:rPr lang="nb-NO" dirty="0"/>
              <a:t>. For </a:t>
            </a:r>
            <a:r>
              <a:rPr lang="nb-NO" dirty="0" err="1"/>
              <a:t>instance</a:t>
            </a:r>
            <a:r>
              <a:rPr lang="nb-NO" dirty="0"/>
              <a:t>, </a:t>
            </a:r>
            <a:r>
              <a:rPr lang="nb-NO" dirty="0" err="1"/>
              <a:t>python</a:t>
            </a:r>
            <a:r>
              <a:rPr lang="nb-NO" dirty="0"/>
              <a:t> </a:t>
            </a:r>
            <a:r>
              <a:rPr lang="nb-NO" dirty="0" err="1"/>
              <a:t>interfaces</a:t>
            </a:r>
            <a:r>
              <a:rPr lang="nb-NO" dirty="0"/>
              <a:t> and </a:t>
            </a:r>
            <a:r>
              <a:rPr lang="nb-NO" dirty="0" err="1"/>
              <a:t>wrappers</a:t>
            </a:r>
            <a:r>
              <a:rPr lang="nb-NO" dirty="0"/>
              <a:t>, </a:t>
            </a:r>
            <a:r>
              <a:rPr lang="nb-NO" dirty="0" err="1"/>
              <a:t>flexible</a:t>
            </a:r>
            <a:r>
              <a:rPr lang="nb-NO" dirty="0"/>
              <a:t> </a:t>
            </a:r>
            <a:r>
              <a:rPr lang="nb-NO" dirty="0" err="1"/>
              <a:t>reservoir</a:t>
            </a:r>
            <a:r>
              <a:rPr lang="nb-NO" dirty="0"/>
              <a:t> </a:t>
            </a:r>
            <a:r>
              <a:rPr lang="nb-NO" dirty="0" err="1"/>
              <a:t>coupling</a:t>
            </a:r>
            <a:r>
              <a:rPr lang="nb-NO" dirty="0"/>
              <a:t>, </a:t>
            </a:r>
            <a:r>
              <a:rPr lang="nb-NO" dirty="0" err="1"/>
              <a:t>dynamic</a:t>
            </a:r>
            <a:r>
              <a:rPr lang="nb-NO" dirty="0"/>
              <a:t> grid </a:t>
            </a:r>
            <a:r>
              <a:rPr lang="nb-NO" dirty="0" err="1"/>
              <a:t>refinement</a:t>
            </a:r>
            <a:r>
              <a:rPr lang="nb-NO" dirty="0"/>
              <a:t>.</a:t>
            </a:r>
          </a:p>
        </p:txBody>
      </p:sp>
      <p:sp>
        <p:nvSpPr>
          <p:cNvPr id="5" name="Slide Number Placeholder 4">
            <a:extLst>
              <a:ext uri="{FF2B5EF4-FFF2-40B4-BE49-F238E27FC236}">
                <a16:creationId xmlns:a16="http://schemas.microsoft.com/office/drawing/2014/main" id="{F999FC66-5A0E-5C94-0C99-1B78F835C334}"/>
              </a:ext>
            </a:extLst>
          </p:cNvPr>
          <p:cNvSpPr>
            <a:spLocks noGrp="1"/>
          </p:cNvSpPr>
          <p:nvPr>
            <p:ph type="sldNum" sz="quarter" idx="12"/>
          </p:nvPr>
        </p:nvSpPr>
        <p:spPr/>
        <p:txBody>
          <a:bodyPr/>
          <a:lstStyle/>
          <a:p>
            <a:fld id="{5D1E5300-FC0F-4317-A193-EF6CE9E6F7B5}" type="slidenum">
              <a:rPr lang="en-GB" smtClean="0"/>
              <a:pPr/>
              <a:t>12</a:t>
            </a:fld>
            <a:r>
              <a:rPr lang="en-GB"/>
              <a:t>  |  </a:t>
            </a:r>
            <a:endParaRPr lang="en-GB" noProof="0"/>
          </a:p>
        </p:txBody>
      </p:sp>
      <p:pic>
        <p:nvPicPr>
          <p:cNvPr id="6" name="Picture 5">
            <a:extLst>
              <a:ext uri="{FF2B5EF4-FFF2-40B4-BE49-F238E27FC236}">
                <a16:creationId xmlns:a16="http://schemas.microsoft.com/office/drawing/2014/main" id="{2515CEC0-D29D-84E8-26F2-A817E8B745B7}"/>
              </a:ext>
            </a:extLst>
          </p:cNvPr>
          <p:cNvPicPr>
            <a:picLocks noChangeAspect="1"/>
          </p:cNvPicPr>
          <p:nvPr/>
        </p:nvPicPr>
        <p:blipFill>
          <a:blip r:embed="rId2">
            <a:lum/>
            <a:alphaModFix/>
          </a:blip>
          <a:srcRect/>
          <a:stretch>
            <a:fillRect/>
          </a:stretch>
        </p:blipFill>
        <p:spPr>
          <a:xfrm>
            <a:off x="3954595" y="1743742"/>
            <a:ext cx="8222740" cy="3628414"/>
          </a:xfrm>
          <a:prstGeom prst="rect">
            <a:avLst/>
          </a:prstGeom>
          <a:noFill/>
          <a:ln>
            <a:noFill/>
          </a:ln>
        </p:spPr>
      </p:pic>
    </p:spTree>
    <p:extLst>
      <p:ext uri="{BB962C8B-B14F-4D97-AF65-F5344CB8AC3E}">
        <p14:creationId xmlns:p14="http://schemas.microsoft.com/office/powerpoint/2010/main" val="140171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435A5087-41DD-48F0-B6FA-ECF22A3BC1A3}"/>
              </a:ext>
            </a:extLst>
          </p:cNvPr>
          <p:cNvSpPr>
            <a:spLocks noGrp="1"/>
          </p:cNvSpPr>
          <p:nvPr>
            <p:ph type="title"/>
          </p:nvPr>
        </p:nvSpPr>
        <p:spPr/>
        <p:txBody>
          <a:bodyPr/>
          <a:lstStyle/>
          <a:p>
            <a:r>
              <a:rPr lang="en-GB"/>
              <a:t>Thank you!</a:t>
            </a:r>
          </a:p>
        </p:txBody>
      </p:sp>
    </p:spTree>
    <p:extLst>
      <p:ext uri="{BB962C8B-B14F-4D97-AF65-F5344CB8AC3E}">
        <p14:creationId xmlns:p14="http://schemas.microsoft.com/office/powerpoint/2010/main" val="1761143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B478A0-1606-45C9-92EA-D34B4541BD43}"/>
              </a:ext>
            </a:extLst>
          </p:cNvPr>
          <p:cNvSpPr>
            <a:spLocks noGrp="1"/>
          </p:cNvSpPr>
          <p:nvPr>
            <p:ph type="title"/>
          </p:nvPr>
        </p:nvSpPr>
        <p:spPr/>
        <p:txBody>
          <a:bodyPr/>
          <a:lstStyle/>
          <a:p>
            <a:r>
              <a:rPr lang="en-US" dirty="0"/>
              <a:t>Open source works!</a:t>
            </a:r>
          </a:p>
        </p:txBody>
      </p:sp>
      <p:sp>
        <p:nvSpPr>
          <p:cNvPr id="6" name="Slide Number Placeholder 5">
            <a:extLst>
              <a:ext uri="{FF2B5EF4-FFF2-40B4-BE49-F238E27FC236}">
                <a16:creationId xmlns:a16="http://schemas.microsoft.com/office/drawing/2014/main" id="{EE179166-75A7-411C-BFB8-4365A081BAAC}"/>
              </a:ext>
            </a:extLst>
          </p:cNvPr>
          <p:cNvSpPr>
            <a:spLocks noGrp="1"/>
          </p:cNvSpPr>
          <p:nvPr>
            <p:ph type="sldNum" sz="quarter" idx="12"/>
          </p:nvPr>
        </p:nvSpPr>
        <p:spPr/>
        <p:txBody>
          <a:bodyPr/>
          <a:lstStyle/>
          <a:p>
            <a:fld id="{5D1E5300-FC0F-4317-A193-EF6CE9E6F7B5}" type="slidenum">
              <a:rPr lang="en-GB" smtClean="0"/>
              <a:pPr/>
              <a:t>2</a:t>
            </a:fld>
            <a:r>
              <a:rPr lang="en-GB"/>
              <a:t>  |  </a:t>
            </a:r>
            <a:endParaRPr lang="en-GB" noProof="0"/>
          </a:p>
        </p:txBody>
      </p:sp>
      <p:pic>
        <p:nvPicPr>
          <p:cNvPr id="5" name="Content Placeholder 4" descr="A screenshot of a computer&#10;&#10;Description automatically generated">
            <a:extLst>
              <a:ext uri="{FF2B5EF4-FFF2-40B4-BE49-F238E27FC236}">
                <a16:creationId xmlns:a16="http://schemas.microsoft.com/office/drawing/2014/main" id="{B3FDA6F2-D574-A0B5-37CD-8F3454CBAB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094" y="1523569"/>
            <a:ext cx="9808846" cy="5332587"/>
          </a:xfrm>
        </p:spPr>
      </p:pic>
    </p:spTree>
    <p:extLst>
      <p:ext uri="{BB962C8B-B14F-4D97-AF65-F5344CB8AC3E}">
        <p14:creationId xmlns:p14="http://schemas.microsoft.com/office/powerpoint/2010/main" val="740397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143FA-34F9-C594-1F1F-E5D9F5676FFC}"/>
              </a:ext>
            </a:extLst>
          </p:cNvPr>
          <p:cNvSpPr>
            <a:spLocks noGrp="1"/>
          </p:cNvSpPr>
          <p:nvPr>
            <p:ph type="title"/>
          </p:nvPr>
        </p:nvSpPr>
        <p:spPr/>
        <p:txBody>
          <a:bodyPr/>
          <a:lstStyle/>
          <a:p>
            <a:r>
              <a:rPr lang="en-US" dirty="0"/>
              <a:t>Correctness is necessary</a:t>
            </a:r>
          </a:p>
        </p:txBody>
      </p:sp>
      <p:pic>
        <p:nvPicPr>
          <p:cNvPr id="6" name="Content Placeholder 5">
            <a:extLst>
              <a:ext uri="{FF2B5EF4-FFF2-40B4-BE49-F238E27FC236}">
                <a16:creationId xmlns:a16="http://schemas.microsoft.com/office/drawing/2014/main" id="{7960F863-B8E8-0523-14A2-0F6537A005EB}"/>
              </a:ext>
            </a:extLst>
          </p:cNvPr>
          <p:cNvPicPr>
            <a:picLocks noGrp="1" noChangeAspect="1"/>
          </p:cNvPicPr>
          <p:nvPr>
            <p:ph sz="half" idx="1"/>
          </p:nvPr>
        </p:nvPicPr>
        <p:blipFill>
          <a:blip r:embed="rId2"/>
          <a:stretch>
            <a:fillRect/>
          </a:stretch>
        </p:blipFill>
        <p:spPr>
          <a:xfrm>
            <a:off x="4203400" y="1103152"/>
            <a:ext cx="7959844" cy="5759494"/>
          </a:xfrm>
        </p:spPr>
      </p:pic>
      <p:sp>
        <p:nvSpPr>
          <p:cNvPr id="5" name="Slide Number Placeholder 4">
            <a:extLst>
              <a:ext uri="{FF2B5EF4-FFF2-40B4-BE49-F238E27FC236}">
                <a16:creationId xmlns:a16="http://schemas.microsoft.com/office/drawing/2014/main" id="{49E932CC-209E-BB61-4338-6A17C216C186}"/>
              </a:ext>
            </a:extLst>
          </p:cNvPr>
          <p:cNvSpPr>
            <a:spLocks noGrp="1"/>
          </p:cNvSpPr>
          <p:nvPr>
            <p:ph type="sldNum" sz="quarter" idx="12"/>
          </p:nvPr>
        </p:nvSpPr>
        <p:spPr/>
        <p:txBody>
          <a:bodyPr/>
          <a:lstStyle/>
          <a:p>
            <a:fld id="{5D1E5300-FC0F-4317-A193-EF6CE9E6F7B5}" type="slidenum">
              <a:rPr lang="en-GB" smtClean="0"/>
              <a:pPr/>
              <a:t>3</a:t>
            </a:fld>
            <a:r>
              <a:rPr lang="en-GB"/>
              <a:t>  |  </a:t>
            </a:r>
            <a:endParaRPr lang="en-GB" noProof="0"/>
          </a:p>
        </p:txBody>
      </p:sp>
    </p:spTree>
    <p:extLst>
      <p:ext uri="{BB962C8B-B14F-4D97-AF65-F5344CB8AC3E}">
        <p14:creationId xmlns:p14="http://schemas.microsoft.com/office/powerpoint/2010/main" val="230942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4728A-518E-EE43-935B-B32A20EC72EE}"/>
              </a:ext>
            </a:extLst>
          </p:cNvPr>
          <p:cNvSpPr>
            <a:spLocks noGrp="1"/>
          </p:cNvSpPr>
          <p:nvPr>
            <p:ph type="title"/>
          </p:nvPr>
        </p:nvSpPr>
        <p:spPr/>
        <p:txBody>
          <a:bodyPr/>
          <a:lstStyle/>
          <a:p>
            <a:r>
              <a:rPr lang="en-US"/>
              <a:t>File formats enables compatibility</a:t>
            </a:r>
          </a:p>
        </p:txBody>
      </p:sp>
      <p:sp>
        <p:nvSpPr>
          <p:cNvPr id="3" name="Content Placeholder 2">
            <a:extLst>
              <a:ext uri="{FF2B5EF4-FFF2-40B4-BE49-F238E27FC236}">
                <a16:creationId xmlns:a16="http://schemas.microsoft.com/office/drawing/2014/main" id="{5C2F8786-522F-E078-1B9D-3BCEBD95B42D}"/>
              </a:ext>
            </a:extLst>
          </p:cNvPr>
          <p:cNvSpPr>
            <a:spLocks noGrp="1"/>
          </p:cNvSpPr>
          <p:nvPr>
            <p:ph sz="half" idx="1"/>
          </p:nvPr>
        </p:nvSpPr>
        <p:spPr/>
        <p:txBody>
          <a:bodyPr vert="horz" lIns="0" tIns="0" rIns="288000" bIns="0" rtlCol="0" anchor="t">
            <a:noAutofit/>
          </a:bodyPr>
          <a:lstStyle/>
          <a:p>
            <a:pPr marL="179705" indent="-179705"/>
            <a:r>
              <a:rPr lang="en-US">
                <a:ea typeface="Verdana"/>
              </a:rPr>
              <a:t>Eclipse is the industry standard</a:t>
            </a:r>
          </a:p>
          <a:p>
            <a:pPr marL="179705" indent="-179705"/>
            <a:endParaRPr lang="en-US" dirty="0">
              <a:ea typeface="Verdana"/>
            </a:endParaRPr>
          </a:p>
          <a:p>
            <a:pPr marL="179705" indent="-179705"/>
            <a:r>
              <a:rPr lang="en-US">
                <a:ea typeface="Verdana"/>
              </a:rPr>
              <a:t>Support on input and binary output</a:t>
            </a:r>
          </a:p>
          <a:p>
            <a:pPr marL="179705" indent="-179705"/>
            <a:endParaRPr lang="en-US" dirty="0">
              <a:ea typeface="Verdana"/>
            </a:endParaRPr>
          </a:p>
          <a:p>
            <a:pPr marL="179705" indent="-179705"/>
            <a:r>
              <a:rPr lang="en-US">
                <a:ea typeface="Verdana"/>
              </a:rPr>
              <a:t>LOG- and PRT-file differs</a:t>
            </a:r>
          </a:p>
          <a:p>
            <a:pPr marL="179705" indent="-179705"/>
            <a:endParaRPr lang="en-US" dirty="0">
              <a:ea typeface="Verdana"/>
            </a:endParaRPr>
          </a:p>
          <a:p>
            <a:pPr marL="179705" indent="-179705"/>
            <a:r>
              <a:rPr lang="en-US">
                <a:ea typeface="Verdana"/>
              </a:rPr>
              <a:t>Even restart compatible</a:t>
            </a:r>
            <a:endParaRPr lang="en-US" dirty="0"/>
          </a:p>
        </p:txBody>
      </p:sp>
      <p:pic>
        <p:nvPicPr>
          <p:cNvPr id="6" name="Content Placeholder 5" descr="A white sheet with black text&#10;&#10;Description automatically generated">
            <a:extLst>
              <a:ext uri="{FF2B5EF4-FFF2-40B4-BE49-F238E27FC236}">
                <a16:creationId xmlns:a16="http://schemas.microsoft.com/office/drawing/2014/main" id="{CCF079B3-D5AF-6D27-7AE5-D2AE6FC93F1C}"/>
              </a:ext>
            </a:extLst>
          </p:cNvPr>
          <p:cNvPicPr>
            <a:picLocks noGrp="1" noChangeAspect="1"/>
          </p:cNvPicPr>
          <p:nvPr>
            <p:ph sz="half" idx="2"/>
          </p:nvPr>
        </p:nvPicPr>
        <p:blipFill>
          <a:blip r:embed="rId2"/>
          <a:stretch>
            <a:fillRect/>
          </a:stretch>
        </p:blipFill>
        <p:spPr>
          <a:xfrm>
            <a:off x="6248394" y="1798355"/>
            <a:ext cx="5400673" cy="4154982"/>
          </a:xfrm>
        </p:spPr>
      </p:pic>
      <p:sp>
        <p:nvSpPr>
          <p:cNvPr id="5" name="Slide Number Placeholder 4">
            <a:extLst>
              <a:ext uri="{FF2B5EF4-FFF2-40B4-BE49-F238E27FC236}">
                <a16:creationId xmlns:a16="http://schemas.microsoft.com/office/drawing/2014/main" id="{937B238A-F090-B9DD-590A-70C06CDBA3CA}"/>
              </a:ext>
            </a:extLst>
          </p:cNvPr>
          <p:cNvSpPr>
            <a:spLocks noGrp="1"/>
          </p:cNvSpPr>
          <p:nvPr>
            <p:ph type="sldNum" sz="quarter" idx="12"/>
          </p:nvPr>
        </p:nvSpPr>
        <p:spPr/>
        <p:txBody>
          <a:bodyPr/>
          <a:lstStyle/>
          <a:p>
            <a:fld id="{5D1E5300-FC0F-4317-A193-EF6CE9E6F7B5}" type="slidenum">
              <a:rPr lang="en-GB" smtClean="0"/>
              <a:pPr/>
              <a:t>4</a:t>
            </a:fld>
            <a:r>
              <a:rPr lang="en-GB"/>
              <a:t>  |  </a:t>
            </a:r>
            <a:endParaRPr lang="en-GB" noProof="0"/>
          </a:p>
        </p:txBody>
      </p:sp>
    </p:spTree>
    <p:extLst>
      <p:ext uri="{BB962C8B-B14F-4D97-AF65-F5344CB8AC3E}">
        <p14:creationId xmlns:p14="http://schemas.microsoft.com/office/powerpoint/2010/main" val="203257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6839-240D-E454-EC57-36E69BC4B50C}"/>
              </a:ext>
            </a:extLst>
          </p:cNvPr>
          <p:cNvSpPr>
            <a:spLocks noGrp="1"/>
          </p:cNvSpPr>
          <p:nvPr>
            <p:ph type="title"/>
          </p:nvPr>
        </p:nvSpPr>
        <p:spPr/>
        <p:txBody>
          <a:bodyPr/>
          <a:lstStyle/>
          <a:p>
            <a:r>
              <a:rPr lang="en-US" dirty="0"/>
              <a:t>Ensemble modelling – robustness important for FMU</a:t>
            </a:r>
          </a:p>
        </p:txBody>
      </p:sp>
      <p:pic>
        <p:nvPicPr>
          <p:cNvPr id="6" name="Content Placeholder 5" descr="A screenshot of a graph&#10;&#10;Description automatically generated">
            <a:extLst>
              <a:ext uri="{FF2B5EF4-FFF2-40B4-BE49-F238E27FC236}">
                <a16:creationId xmlns:a16="http://schemas.microsoft.com/office/drawing/2014/main" id="{FC673350-F814-CCE4-959D-4F8ED3E1AA1C}"/>
              </a:ext>
            </a:extLst>
          </p:cNvPr>
          <p:cNvPicPr>
            <a:picLocks noGrp="1" noChangeAspect="1"/>
          </p:cNvPicPr>
          <p:nvPr>
            <p:ph sz="half" idx="1"/>
          </p:nvPr>
        </p:nvPicPr>
        <p:blipFill>
          <a:blip r:embed="rId2"/>
          <a:stretch>
            <a:fillRect/>
          </a:stretch>
        </p:blipFill>
        <p:spPr>
          <a:xfrm>
            <a:off x="280708" y="1826570"/>
            <a:ext cx="5770468" cy="4317520"/>
          </a:xfrm>
        </p:spPr>
      </p:pic>
      <p:pic>
        <p:nvPicPr>
          <p:cNvPr id="7" name="Content Placeholder 6" descr="A screenshot of a graph&#10;&#10;Description automatically generated">
            <a:extLst>
              <a:ext uri="{FF2B5EF4-FFF2-40B4-BE49-F238E27FC236}">
                <a16:creationId xmlns:a16="http://schemas.microsoft.com/office/drawing/2014/main" id="{F0BE6BD2-84D9-63D3-6EE3-8DA869CC26CB}"/>
              </a:ext>
            </a:extLst>
          </p:cNvPr>
          <p:cNvPicPr>
            <a:picLocks noGrp="1" noChangeAspect="1"/>
          </p:cNvPicPr>
          <p:nvPr>
            <p:ph sz="half" idx="2"/>
          </p:nvPr>
        </p:nvPicPr>
        <p:blipFill>
          <a:blip r:embed="rId3"/>
          <a:stretch>
            <a:fillRect/>
          </a:stretch>
        </p:blipFill>
        <p:spPr>
          <a:xfrm>
            <a:off x="6104232" y="1810223"/>
            <a:ext cx="5400673" cy="4316596"/>
          </a:xfrm>
        </p:spPr>
      </p:pic>
      <p:sp>
        <p:nvSpPr>
          <p:cNvPr id="5" name="Slide Number Placeholder 4">
            <a:extLst>
              <a:ext uri="{FF2B5EF4-FFF2-40B4-BE49-F238E27FC236}">
                <a16:creationId xmlns:a16="http://schemas.microsoft.com/office/drawing/2014/main" id="{634485E9-34B6-7481-E4BB-122772D1FD0F}"/>
              </a:ext>
            </a:extLst>
          </p:cNvPr>
          <p:cNvSpPr>
            <a:spLocks noGrp="1"/>
          </p:cNvSpPr>
          <p:nvPr>
            <p:ph type="sldNum" sz="quarter" idx="12"/>
          </p:nvPr>
        </p:nvSpPr>
        <p:spPr/>
        <p:txBody>
          <a:bodyPr/>
          <a:lstStyle/>
          <a:p>
            <a:fld id="{5D1E5300-FC0F-4317-A193-EF6CE9E6F7B5}" type="slidenum">
              <a:rPr lang="en-GB" smtClean="0"/>
              <a:pPr/>
              <a:t>5</a:t>
            </a:fld>
            <a:r>
              <a:rPr lang="en-GB"/>
              <a:t>  |  </a:t>
            </a:r>
            <a:endParaRPr lang="en-GB" noProof="0"/>
          </a:p>
        </p:txBody>
      </p:sp>
    </p:spTree>
    <p:extLst>
      <p:ext uri="{BB962C8B-B14F-4D97-AF65-F5344CB8AC3E}">
        <p14:creationId xmlns:p14="http://schemas.microsoft.com/office/powerpoint/2010/main" val="283341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53869-97F8-D90E-31B2-433C2E975913}"/>
              </a:ext>
            </a:extLst>
          </p:cNvPr>
          <p:cNvSpPr>
            <a:spLocks noGrp="1"/>
          </p:cNvSpPr>
          <p:nvPr>
            <p:ph type="title"/>
          </p:nvPr>
        </p:nvSpPr>
        <p:spPr/>
        <p:txBody>
          <a:bodyPr/>
          <a:lstStyle/>
          <a:p>
            <a:r>
              <a:rPr lang="en-US" dirty="0"/>
              <a:t>Run time also matters of course</a:t>
            </a:r>
          </a:p>
        </p:txBody>
      </p:sp>
      <p:pic>
        <p:nvPicPr>
          <p:cNvPr id="6" name="Content Placeholder 5" descr="A graph with blue bars&#10;&#10;Description automatically generated">
            <a:extLst>
              <a:ext uri="{FF2B5EF4-FFF2-40B4-BE49-F238E27FC236}">
                <a16:creationId xmlns:a16="http://schemas.microsoft.com/office/drawing/2014/main" id="{09CBACAB-B52C-D0E0-D677-A3646796722F}"/>
              </a:ext>
            </a:extLst>
          </p:cNvPr>
          <p:cNvPicPr>
            <a:picLocks noGrp="1" noChangeAspect="1"/>
          </p:cNvPicPr>
          <p:nvPr>
            <p:ph sz="half" idx="1"/>
          </p:nvPr>
        </p:nvPicPr>
        <p:blipFill>
          <a:blip r:embed="rId2"/>
          <a:stretch>
            <a:fillRect/>
          </a:stretch>
        </p:blipFill>
        <p:spPr>
          <a:xfrm>
            <a:off x="67190" y="2185323"/>
            <a:ext cx="12021837" cy="3092720"/>
          </a:xfrm>
        </p:spPr>
      </p:pic>
      <p:sp>
        <p:nvSpPr>
          <p:cNvPr id="5" name="Slide Number Placeholder 4">
            <a:extLst>
              <a:ext uri="{FF2B5EF4-FFF2-40B4-BE49-F238E27FC236}">
                <a16:creationId xmlns:a16="http://schemas.microsoft.com/office/drawing/2014/main" id="{DE652935-336A-B2FA-10A7-FDC10618CE9E}"/>
              </a:ext>
            </a:extLst>
          </p:cNvPr>
          <p:cNvSpPr>
            <a:spLocks noGrp="1"/>
          </p:cNvSpPr>
          <p:nvPr>
            <p:ph type="sldNum" sz="quarter" idx="12"/>
          </p:nvPr>
        </p:nvSpPr>
        <p:spPr/>
        <p:txBody>
          <a:bodyPr/>
          <a:lstStyle/>
          <a:p>
            <a:fld id="{5D1E5300-FC0F-4317-A193-EF6CE9E6F7B5}" type="slidenum">
              <a:rPr lang="en-GB" smtClean="0"/>
              <a:pPr/>
              <a:t>6</a:t>
            </a:fld>
            <a:r>
              <a:rPr lang="en-GB"/>
              <a:t>  |  </a:t>
            </a:r>
            <a:endParaRPr lang="en-GB" noProof="0"/>
          </a:p>
        </p:txBody>
      </p:sp>
    </p:spTree>
    <p:extLst>
      <p:ext uri="{BB962C8B-B14F-4D97-AF65-F5344CB8AC3E}">
        <p14:creationId xmlns:p14="http://schemas.microsoft.com/office/powerpoint/2010/main" val="148821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graph&#10;&#10;Description automatically generated">
            <a:extLst>
              <a:ext uri="{FF2B5EF4-FFF2-40B4-BE49-F238E27FC236}">
                <a16:creationId xmlns:a16="http://schemas.microsoft.com/office/drawing/2014/main" id="{3F8DD7ED-BC68-4726-798C-6BCD3153038A}"/>
              </a:ext>
            </a:extLst>
          </p:cNvPr>
          <p:cNvPicPr>
            <a:picLocks noChangeAspect="1"/>
          </p:cNvPicPr>
          <p:nvPr/>
        </p:nvPicPr>
        <p:blipFill>
          <a:blip r:embed="rId2"/>
          <a:stretch>
            <a:fillRect/>
          </a:stretch>
        </p:blipFill>
        <p:spPr>
          <a:xfrm>
            <a:off x="679235" y="1371470"/>
            <a:ext cx="10802638" cy="5505194"/>
          </a:xfrm>
          <a:prstGeom prst="rect">
            <a:avLst/>
          </a:prstGeom>
        </p:spPr>
      </p:pic>
      <p:sp>
        <p:nvSpPr>
          <p:cNvPr id="2" name="Title 1">
            <a:extLst>
              <a:ext uri="{FF2B5EF4-FFF2-40B4-BE49-F238E27FC236}">
                <a16:creationId xmlns:a16="http://schemas.microsoft.com/office/drawing/2014/main" id="{F7B09B4A-65AF-D079-6DE6-9B3E9CD045F3}"/>
              </a:ext>
            </a:extLst>
          </p:cNvPr>
          <p:cNvSpPr>
            <a:spLocks noGrp="1"/>
          </p:cNvSpPr>
          <p:nvPr>
            <p:ph type="title"/>
          </p:nvPr>
        </p:nvSpPr>
        <p:spPr/>
        <p:txBody>
          <a:bodyPr/>
          <a:lstStyle/>
          <a:p>
            <a:r>
              <a:rPr lang="en-US" dirty="0"/>
              <a:t>Another reservoir - when convergence is easy</a:t>
            </a:r>
          </a:p>
        </p:txBody>
      </p:sp>
      <p:sp>
        <p:nvSpPr>
          <p:cNvPr id="5" name="Slide Number Placeholder 4">
            <a:extLst>
              <a:ext uri="{FF2B5EF4-FFF2-40B4-BE49-F238E27FC236}">
                <a16:creationId xmlns:a16="http://schemas.microsoft.com/office/drawing/2014/main" id="{2DB7A03F-C859-0BE9-337E-8BA5D78F0C81}"/>
              </a:ext>
            </a:extLst>
          </p:cNvPr>
          <p:cNvSpPr>
            <a:spLocks noGrp="1"/>
          </p:cNvSpPr>
          <p:nvPr>
            <p:ph type="sldNum" sz="quarter" idx="12"/>
          </p:nvPr>
        </p:nvSpPr>
        <p:spPr/>
        <p:txBody>
          <a:bodyPr/>
          <a:lstStyle/>
          <a:p>
            <a:fld id="{5D1E5300-FC0F-4317-A193-EF6CE9E6F7B5}" type="slidenum">
              <a:rPr lang="en-GB" smtClean="0"/>
              <a:pPr/>
              <a:t>7</a:t>
            </a:fld>
            <a:r>
              <a:rPr lang="en-GB"/>
              <a:t>  |  </a:t>
            </a:r>
            <a:endParaRPr lang="en-GB" noProof="0"/>
          </a:p>
        </p:txBody>
      </p:sp>
    </p:spTree>
    <p:extLst>
      <p:ext uri="{BB962C8B-B14F-4D97-AF65-F5344CB8AC3E}">
        <p14:creationId xmlns:p14="http://schemas.microsoft.com/office/powerpoint/2010/main" val="163855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69D8-1C6C-CB9A-6B70-0FD5C773AEAB}"/>
              </a:ext>
            </a:extLst>
          </p:cNvPr>
          <p:cNvSpPr>
            <a:spLocks noGrp="1"/>
          </p:cNvSpPr>
          <p:nvPr>
            <p:ph type="title"/>
          </p:nvPr>
        </p:nvSpPr>
        <p:spPr/>
        <p:txBody>
          <a:bodyPr/>
          <a:lstStyle/>
          <a:p>
            <a:r>
              <a:rPr lang="en-US" dirty="0"/>
              <a:t>When parallel excel</a:t>
            </a:r>
          </a:p>
        </p:txBody>
      </p:sp>
      <p:sp>
        <p:nvSpPr>
          <p:cNvPr id="5" name="Slide Number Placeholder 4">
            <a:extLst>
              <a:ext uri="{FF2B5EF4-FFF2-40B4-BE49-F238E27FC236}">
                <a16:creationId xmlns:a16="http://schemas.microsoft.com/office/drawing/2014/main" id="{97216004-5C16-B9CE-0766-D987C2EE4BCE}"/>
              </a:ext>
            </a:extLst>
          </p:cNvPr>
          <p:cNvSpPr>
            <a:spLocks noGrp="1"/>
          </p:cNvSpPr>
          <p:nvPr>
            <p:ph type="sldNum" sz="quarter" idx="12"/>
          </p:nvPr>
        </p:nvSpPr>
        <p:spPr/>
        <p:txBody>
          <a:bodyPr/>
          <a:lstStyle/>
          <a:p>
            <a:fld id="{5D1E5300-FC0F-4317-A193-EF6CE9E6F7B5}" type="slidenum">
              <a:rPr lang="en-GB" smtClean="0"/>
              <a:pPr/>
              <a:t>8</a:t>
            </a:fld>
            <a:r>
              <a:rPr lang="en-GB"/>
              <a:t>  |  </a:t>
            </a:r>
            <a:endParaRPr lang="en-GB" noProof="0"/>
          </a:p>
        </p:txBody>
      </p:sp>
      <p:pic>
        <p:nvPicPr>
          <p:cNvPr id="9" name="Content Placeholder 8" descr="A graph of a graph&#10;&#10;AI-generated content may be incorrect.">
            <a:extLst>
              <a:ext uri="{FF2B5EF4-FFF2-40B4-BE49-F238E27FC236}">
                <a16:creationId xmlns:a16="http://schemas.microsoft.com/office/drawing/2014/main" id="{E0D93D6D-D560-FBD2-BF2E-3BD2E2F68D4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2475" y="1691842"/>
            <a:ext cx="13534917" cy="4226358"/>
          </a:xfrm>
        </p:spPr>
      </p:pic>
    </p:spTree>
    <p:extLst>
      <p:ext uri="{BB962C8B-B14F-4D97-AF65-F5344CB8AC3E}">
        <p14:creationId xmlns:p14="http://schemas.microsoft.com/office/powerpoint/2010/main" val="4125901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EF3B-281C-A669-080C-5C08547A3770}"/>
              </a:ext>
            </a:extLst>
          </p:cNvPr>
          <p:cNvSpPr>
            <a:spLocks noGrp="1"/>
          </p:cNvSpPr>
          <p:nvPr>
            <p:ph type="title"/>
          </p:nvPr>
        </p:nvSpPr>
        <p:spPr/>
        <p:txBody>
          <a:bodyPr/>
          <a:lstStyle/>
          <a:p>
            <a:r>
              <a:rPr lang="nb-NO" dirty="0" err="1"/>
              <a:t>What</a:t>
            </a:r>
            <a:r>
              <a:rPr lang="nb-NO" dirty="0"/>
              <a:t> is </a:t>
            </a:r>
            <a:r>
              <a:rPr lang="nb-NO" dirty="0" err="1"/>
              <a:t>already</a:t>
            </a:r>
            <a:r>
              <a:rPr lang="nb-NO" dirty="0"/>
              <a:t> done </a:t>
            </a:r>
          </a:p>
        </p:txBody>
      </p:sp>
      <p:sp>
        <p:nvSpPr>
          <p:cNvPr id="3" name="Content Placeholder 2">
            <a:extLst>
              <a:ext uri="{FF2B5EF4-FFF2-40B4-BE49-F238E27FC236}">
                <a16:creationId xmlns:a16="http://schemas.microsoft.com/office/drawing/2014/main" id="{AA4EBF62-7AE3-47DD-0C6A-23FE1DBDDAB0}"/>
              </a:ext>
            </a:extLst>
          </p:cNvPr>
          <p:cNvSpPr>
            <a:spLocks noGrp="1"/>
          </p:cNvSpPr>
          <p:nvPr/>
        </p:nvSpPr>
        <p:spPr>
          <a:xfrm>
            <a:off x="694790" y="1633016"/>
            <a:ext cx="5400675" cy="4337043"/>
          </a:xfrm>
          <a:prstGeom prst="rect">
            <a:avLst/>
          </a:prstGeom>
        </p:spPr>
        <p:txBody>
          <a:bodyPr vert="horz" lIns="0" tIns="0" rIns="288000" bIns="0" rtlCol="0" anchor="t">
            <a:noAutofit/>
          </a:bodyPr>
          <a:lst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705" indent="-179705"/>
            <a:r>
              <a:rPr lang="en-GB" dirty="0">
                <a:ea typeface="Verdana"/>
              </a:rPr>
              <a:t>General black oil simulator functionality</a:t>
            </a:r>
            <a:endParaRPr lang="en-US" dirty="0">
              <a:ea typeface="Verdana"/>
            </a:endParaRPr>
          </a:p>
          <a:p>
            <a:pPr marL="179705" indent="-179705"/>
            <a:r>
              <a:rPr lang="en-GB" dirty="0">
                <a:ea typeface="Verdana"/>
              </a:rPr>
              <a:t>Multi-Segment Well option and advanced completions</a:t>
            </a:r>
          </a:p>
          <a:p>
            <a:pPr marL="179705" indent="-179705"/>
            <a:r>
              <a:rPr lang="en-GB" dirty="0">
                <a:ea typeface="Verdana"/>
              </a:rPr>
              <a:t>Aquifer</a:t>
            </a:r>
          </a:p>
          <a:p>
            <a:pPr marL="179705" indent="-179705"/>
            <a:r>
              <a:rPr lang="en-GB" dirty="0">
                <a:ea typeface="Verdana"/>
              </a:rPr>
              <a:t>Group control functionality</a:t>
            </a:r>
          </a:p>
          <a:p>
            <a:pPr marL="179705" indent="-179705"/>
            <a:r>
              <a:rPr lang="en-GB" dirty="0">
                <a:ea typeface="Verdana"/>
              </a:rPr>
              <a:t>Network functionality</a:t>
            </a:r>
          </a:p>
          <a:p>
            <a:pPr marL="179705" indent="-179705"/>
            <a:r>
              <a:rPr lang="en-GB" dirty="0">
                <a:ea typeface="Verdana"/>
              </a:rPr>
              <a:t>Hysteresis</a:t>
            </a:r>
          </a:p>
          <a:p>
            <a:pPr marL="179705" indent="-179705"/>
            <a:r>
              <a:rPr lang="en-GB" dirty="0">
                <a:ea typeface="Verdana"/>
              </a:rPr>
              <a:t>ACTIONX and UDA/UDQ functionality</a:t>
            </a:r>
          </a:p>
          <a:p>
            <a:pPr marL="179705" indent="-179705"/>
            <a:r>
              <a:rPr lang="en-GB" dirty="0">
                <a:ea typeface="Verdana"/>
              </a:rPr>
              <a:t>Tracer</a:t>
            </a:r>
          </a:p>
          <a:p>
            <a:pPr marL="179705" indent="-179705"/>
            <a:r>
              <a:rPr lang="en-GB" dirty="0">
                <a:ea typeface="Verdana"/>
              </a:rPr>
              <a:t>Gas lift optimization</a:t>
            </a:r>
          </a:p>
          <a:p>
            <a:pPr marL="179705" indent="-179705"/>
            <a:r>
              <a:rPr lang="en-GB" dirty="0">
                <a:ea typeface="Verdana"/>
              </a:rPr>
              <a:t>Thermal simulations</a:t>
            </a:r>
          </a:p>
          <a:p>
            <a:pPr marL="179705" indent="-179705"/>
            <a:r>
              <a:rPr lang="en-GB" dirty="0">
                <a:ea typeface="Verdana"/>
              </a:rPr>
              <a:t>Salt precipitation</a:t>
            </a:r>
            <a:endParaRPr lang="en-GB" dirty="0" err="1"/>
          </a:p>
          <a:p>
            <a:pPr marL="179705" indent="-179705"/>
            <a:r>
              <a:rPr lang="en-GB" dirty="0">
                <a:ea typeface="Verdana"/>
              </a:rPr>
              <a:t>CCS in saline aquifers</a:t>
            </a:r>
            <a:endParaRPr lang="en-GB" dirty="0"/>
          </a:p>
          <a:p>
            <a:pPr marL="0" indent="0">
              <a:buNone/>
            </a:pPr>
            <a:endParaRPr lang="en-GB" dirty="0"/>
          </a:p>
        </p:txBody>
      </p:sp>
      <p:pic>
        <p:nvPicPr>
          <p:cNvPr id="6" name="Picture 5" descr="A colorful map of a lake&#10;&#10;AI-generated content may be incorrect.">
            <a:extLst>
              <a:ext uri="{FF2B5EF4-FFF2-40B4-BE49-F238E27FC236}">
                <a16:creationId xmlns:a16="http://schemas.microsoft.com/office/drawing/2014/main" id="{4058FC1F-C586-6735-D944-20B5B52CA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530" y="1116837"/>
            <a:ext cx="5055959" cy="5290832"/>
          </a:xfrm>
          <a:prstGeom prst="rect">
            <a:avLst/>
          </a:prstGeom>
        </p:spPr>
      </p:pic>
    </p:spTree>
    <p:extLst>
      <p:ext uri="{BB962C8B-B14F-4D97-AF65-F5344CB8AC3E}">
        <p14:creationId xmlns:p14="http://schemas.microsoft.com/office/powerpoint/2010/main" val="1762155234"/>
      </p:ext>
    </p:extLst>
  </p:cSld>
  <p:clrMapOvr>
    <a:masterClrMapping/>
  </p:clrMapOvr>
</p:sld>
</file>

<file path=ppt/theme/theme1.xml><?xml version="1.0" encoding="utf-8"?>
<a:theme xmlns:a="http://schemas.openxmlformats.org/drawingml/2006/main" name="Office-tema">
  <a:themeElements>
    <a:clrScheme name="Equinor palette">
      <a:dk1>
        <a:srgbClr val="333333"/>
      </a:dk1>
      <a:lt1>
        <a:srgbClr val="FFFFFF"/>
      </a:lt1>
      <a:dk2>
        <a:srgbClr val="7D0023"/>
      </a:dk2>
      <a:lt2>
        <a:srgbClr val="E0E4E7"/>
      </a:lt2>
      <a:accent1>
        <a:srgbClr val="243746"/>
      </a:accent1>
      <a:accent2>
        <a:srgbClr val="007079"/>
      </a:accent2>
      <a:accent3>
        <a:srgbClr val="DFF5FF"/>
      </a:accent3>
      <a:accent4>
        <a:srgbClr val="E6FAEC"/>
      </a:accent4>
      <a:accent5>
        <a:srgbClr val="FFE7D6"/>
      </a:accent5>
      <a:accent6>
        <a:srgbClr val="FF1243"/>
      </a:accent6>
      <a:hlink>
        <a:srgbClr val="7D0023"/>
      </a:hlink>
      <a:folHlink>
        <a:srgbClr val="7D0023"/>
      </a:folHlink>
    </a:clrScheme>
    <a:fontScheme name="Equinor">
      <a:majorFont>
        <a:latin typeface="Equinor Medium"/>
        <a:ea typeface=""/>
        <a:cs typeface=""/>
      </a:majorFont>
      <a:minorFont>
        <a:latin typeface="Equino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quinor corporate template .potx" id="{B6C8F20C-A55D-4B51-85F8-5BA516B42600}" vid="{DE1C57A0-6917-4810-8DA9-139330FF18EA}"/>
    </a:ext>
  </a:extLst>
</a:theme>
</file>

<file path=ppt/theme/theme2.xml><?xml version="1.0" encoding="utf-8"?>
<a:theme xmlns:a="http://schemas.openxmlformats.org/drawingml/2006/main" name="Custom Design">
  <a:themeElements>
    <a:clrScheme name="Equinor palette">
      <a:dk1>
        <a:srgbClr val="333333"/>
      </a:dk1>
      <a:lt1>
        <a:srgbClr val="FFFFFF"/>
      </a:lt1>
      <a:dk2>
        <a:srgbClr val="7D0023"/>
      </a:dk2>
      <a:lt2>
        <a:srgbClr val="E0E4E7"/>
      </a:lt2>
      <a:accent1>
        <a:srgbClr val="243746"/>
      </a:accent1>
      <a:accent2>
        <a:srgbClr val="007079"/>
      </a:accent2>
      <a:accent3>
        <a:srgbClr val="DFF5FF"/>
      </a:accent3>
      <a:accent4>
        <a:srgbClr val="E6FAEC"/>
      </a:accent4>
      <a:accent5>
        <a:srgbClr val="FFE7D6"/>
      </a:accent5>
      <a:accent6>
        <a:srgbClr val="FF1243"/>
      </a:accent6>
      <a:hlink>
        <a:srgbClr val="7D0023"/>
      </a:hlink>
      <a:folHlink>
        <a:srgbClr val="7D0023"/>
      </a:folHlink>
    </a:clrScheme>
    <a:fontScheme name="Equinor">
      <a:majorFont>
        <a:latin typeface="Equinor Medium"/>
        <a:ea typeface=""/>
        <a:cs typeface=""/>
      </a:majorFont>
      <a:minorFont>
        <a:latin typeface="Equino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quinor corporate template .potx" id="{B6C8F20C-A55D-4B51-85F8-5BA516B42600}" vid="{BEE2C9F1-0DB0-4CD9-A9A1-98FA32C8718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g971e9ce8060489b80a056801d36d93d xmlns="be7186e6-70a5-44e8-acbf-5894cc751a7c">
      <Terms xmlns="http://schemas.microsoft.com/office/infopath/2007/PartnerControls">
        <TermInfo xmlns="http://schemas.microsoft.com/office/infopath/2007/PartnerControls">
          <TermName xmlns="http://schemas.microsoft.com/office/infopath/2007/PartnerControls">Technology development and implementation</TermName>
          <TermId xmlns="http://schemas.microsoft.com/office/infopath/2007/PartnerControls">dc35df5a-637b-4931-aa8a-8ad4f87f1407</TermId>
        </TermInfo>
      </Terms>
    </g971e9ce8060489b80a056801d36d93d>
    <j463fd55c1e24278acd7d668b68aa43a xmlns="be7186e6-70a5-44e8-acbf-5894cc751a7c">
      <Terms xmlns="http://schemas.microsoft.com/office/infopath/2007/PartnerControls">
        <TermInfo xmlns="http://schemas.microsoft.com/office/infopath/2007/PartnerControls">
          <TermName xmlns="http://schemas.microsoft.com/office/infopath/2007/PartnerControls">TDI NEW BUSINESS ＆ INVESTMENTS (TDI NBI)</TermName>
          <TermId xmlns="http://schemas.microsoft.com/office/infopath/2007/PartnerControls">3c50ca31-343a-4f74-bdb6-2f7078209a65</TermId>
        </TermInfo>
      </Terms>
    </j463fd55c1e24278acd7d668b68aa43a>
    <gd56e2644879487f8da67586944cf0f5 xmlns="be7186e6-70a5-44e8-acbf-5894cc751a7c">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af4d3abd-d88d-48b7-8fea-db9baac9496f</TermId>
        </TermInfo>
      </Terms>
    </gd56e2644879487f8da67586944cf0f5>
    <TaxCatchAll xmlns="5b4e24bb-367d-45dc-b637-097f3fb44482">
      <Value>172</Value>
      <Value>49</Value>
      <Value>79</Value>
      <Value>7</Value>
      <Value>57</Value>
      <Value>22</Value>
      <Value>6</Value>
      <Value>3</Value>
      <Value>2</Value>
      <Value>1</Value>
    </TaxCatchAll>
    <o6fe11a35735487dac377a215490fa4b xmlns="be7186e6-70a5-44e8-acbf-5894cc751a7c">
      <Terms xmlns="http://schemas.microsoft.com/office/infopath/2007/PartnerControls">
        <TermInfo xmlns="http://schemas.microsoft.com/office/infopath/2007/PartnerControls">
          <TermName xmlns="http://schemas.microsoft.com/office/infopath/2007/PartnerControls">Office 365</TermName>
          <TermId xmlns="http://schemas.microsoft.com/office/infopath/2007/PartnerControls">23cc2eaf-b88f-49bf-9aee-2309aadb8846</TermId>
        </TermInfo>
      </Terms>
    </o6fe11a35735487dac377a215490fa4b>
    <d632f762b19c46329b06e4a329cb5038 xmlns="be7186e6-70a5-44e8-acbf-5894cc751a7c">
      <Terms xmlns="http://schemas.microsoft.com/office/infopath/2007/PartnerControls">
        <TermInfo xmlns="http://schemas.microsoft.com/office/infopath/2007/PartnerControls">
          <TermName xmlns="http://schemas.microsoft.com/office/infopath/2007/PartnerControls">TECHNOLOGY DIGITAL ＆ INNOVATION (TDI)</TermName>
          <TermId xmlns="http://schemas.microsoft.com/office/infopath/2007/PartnerControls">90177810-19d5-40f0-8fda-8eb6a1357ee0</TermId>
        </TermInfo>
      </Terms>
    </d632f762b19c46329b06e4a329cb5038>
    <c71f94430ee24530b6af52dc58e8598c xmlns="be7186e6-70a5-44e8-acbf-5894cc751a7c">
      <Terms xmlns="http://schemas.microsoft.com/office/infopath/2007/PartnerControls">
        <TermInfo xmlns="http://schemas.microsoft.com/office/infopath/2007/PartnerControls">
          <TermName xmlns="http://schemas.microsoft.com/office/infopath/2007/PartnerControls">General technology management</TermName>
          <TermId xmlns="http://schemas.microsoft.com/office/infopath/2007/PartnerControls">bdfc11fe-d766-42cf-b4f0-05f35e74f0b2</TermId>
        </TermInfo>
      </Terms>
    </c71f94430ee24530b6af52dc58e8598c>
    <hfb23c77fa4f4618a5f446ac03ac12ab xmlns="be7186e6-70a5-44e8-acbf-5894cc751a7c">
      <Terms xmlns="http://schemas.microsoft.com/office/infopath/2007/PartnerControls">
        <TermInfo xmlns="http://schemas.microsoft.com/office/infopath/2007/PartnerControls">
          <TermName xmlns="http://schemas.microsoft.com/office/infopath/2007/PartnerControls">Technology development and implementation (TDI)</TermName>
          <TermId xmlns="http://schemas.microsoft.com/office/infopath/2007/PartnerControls">01afcb3b-5eca-414e-9ead-1d3cb7205fcb</TermId>
        </TermInfo>
      </Terms>
    </hfb23c77fa4f4618a5f446ac03ac12ab>
    <m9e92212f5fa42fa9b52bc2f3224e0af xmlns="be7186e6-70a5-44e8-acbf-5894cc751a7c">
      <Terms xmlns="http://schemas.microsoft.com/office/infopath/2007/PartnerControls">
        <TermInfo xmlns="http://schemas.microsoft.com/office/infopath/2007/PartnerControls">
          <TermName xmlns="http://schemas.microsoft.com/office/infopath/2007/PartnerControls">Equinor ASA</TermName>
          <TermId xmlns="http://schemas.microsoft.com/office/infopath/2007/PartnerControls">98c35a5d-62b8-4578-be3d-53b9f4deec1f</TermId>
        </TermInfo>
      </Terms>
    </m9e92212f5fa42fa9b52bc2f3224e0af>
    <b519d5ff8fc64ffea9cb9a4c0b377271 xmlns="be7186e6-70a5-44e8-acbf-5894cc751a7c">
      <Terms xmlns="http://schemas.microsoft.com/office/infopath/2007/PartnerControls">
        <TermInfo xmlns="http://schemas.microsoft.com/office/infopath/2007/PartnerControls">
          <TermName xmlns="http://schemas.microsoft.com/office/infopath/2007/PartnerControls">Restricted</TermName>
          <TermId xmlns="http://schemas.microsoft.com/office/infopath/2007/PartnerControls">2778d0cb-d518-40da-b77b-8925576cf660</TermId>
        </TermInfo>
      </Terms>
    </b519d5ff8fc64ffea9cb9a4c0b377271>
    <mbf6ec96a4d94feeaf76fee4d5d0c80e xmlns="be7186e6-70a5-44e8-acbf-5894cc751a7c">
      <Terms xmlns="http://schemas.microsoft.com/office/infopath/2007/PartnerControls">
        <TermInfo xmlns="http://schemas.microsoft.com/office/infopath/2007/PartnerControls">
          <TermName xmlns="http://schemas.microsoft.com/office/infopath/2007/PartnerControls">Norway</TermName>
          <TermId xmlns="http://schemas.microsoft.com/office/infopath/2007/PartnerControls">cd21f0fc-a0f3-48c6-8f36-ae1c60534e37</TermId>
        </TermInfo>
      </Terms>
    </mbf6ec96a4d94feeaf76fee4d5d0c80e>
    <lcf76f155ced4ddcb4097134ff3c332f xmlns="cbef20ca-47e1-40b2-95d6-44e48e33d797">
      <Terms xmlns="http://schemas.microsoft.com/office/infopath/2007/PartnerControls"/>
    </lcf76f155ced4ddcb4097134ff3c332f>
    <Date xmlns="cbef20ca-47e1-40b2-95d6-44e48e33d797" xsi:nil="true"/>
  </documentManagement>
</p:properties>
</file>

<file path=customXml/item2.xml><?xml version="1.0" encoding="utf-8"?>
<?mso-contentType ?>
<SharedContentType xmlns="Microsoft.SharePoint.Taxonomy.ContentTypeSync" SourceId="02f74cf1-ae9f-400d-bc52-3bcd3a9e177f" ContentTypeId="0x0101" PreviousValue="false"/>
</file>

<file path=customXml/item3.xml><?xml version="1.0" encoding="utf-8"?>
<ct:contentTypeSchema xmlns:ct="http://schemas.microsoft.com/office/2006/metadata/contentType" xmlns:ma="http://schemas.microsoft.com/office/2006/metadata/properties/metaAttributes" ct:_="" ma:_="" ma:contentTypeName="Equinor Document" ma:contentTypeID="0x01010021A623C39873404E8BA89587BD4428B401007DAF438C9790C34C8E5E427E4127F441" ma:contentTypeVersion="23" ma:contentTypeDescription="Create a new document." ma:contentTypeScope="" ma:versionID="35bceaed747f4700e10018704907599e">
  <xsd:schema xmlns:xsd="http://www.w3.org/2001/XMLSchema" xmlns:xs="http://www.w3.org/2001/XMLSchema" xmlns:p="http://schemas.microsoft.com/office/2006/metadata/properties" xmlns:ns2="be7186e6-70a5-44e8-acbf-5894cc751a7c" xmlns:ns3="5b4e24bb-367d-45dc-b637-097f3fb44482" xmlns:ns4="cbef20ca-47e1-40b2-95d6-44e48e33d797" targetNamespace="http://schemas.microsoft.com/office/2006/metadata/properties" ma:root="true" ma:fieldsID="90b1b5b264ac44b5afc8e9de528120f5" ns2:_="" ns3:_="" ns4:_="">
    <xsd:import namespace="be7186e6-70a5-44e8-acbf-5894cc751a7c"/>
    <xsd:import namespace="5b4e24bb-367d-45dc-b637-097f3fb44482"/>
    <xsd:import namespace="cbef20ca-47e1-40b2-95d6-44e48e33d797"/>
    <xsd:element name="properties">
      <xsd:complexType>
        <xsd:sequence>
          <xsd:element name="documentManagement">
            <xsd:complexType>
              <xsd:all>
                <xsd:element ref="ns2:hfb23c77fa4f4618a5f446ac03ac12ab" minOccurs="0"/>
                <xsd:element ref="ns3:TaxCatchAll" minOccurs="0"/>
                <xsd:element ref="ns3:TaxCatchAllLabel" minOccurs="0"/>
                <xsd:element ref="ns2:g971e9ce8060489b80a056801d36d93d" minOccurs="0"/>
                <xsd:element ref="ns2:c71f94430ee24530b6af52dc58e8598c" minOccurs="0"/>
                <xsd:element ref="ns2:d632f762b19c46329b06e4a329cb5038" minOccurs="0"/>
                <xsd:element ref="ns2:b519d5ff8fc64ffea9cb9a4c0b377271" minOccurs="0"/>
                <xsd:element ref="ns2:gd56e2644879487f8da67586944cf0f5" minOccurs="0"/>
                <xsd:element ref="ns2:mbf6ec96a4d94feeaf76fee4d5d0c80e" minOccurs="0"/>
                <xsd:element ref="ns2:m9e92212f5fa42fa9b52bc2f3224e0af" minOccurs="0"/>
                <xsd:element ref="ns2:o6fe11a35735487dac377a215490fa4b" minOccurs="0"/>
                <xsd:element ref="ns4:MediaServiceMetadata" minOccurs="0"/>
                <xsd:element ref="ns4:MediaServiceFastMetadata" minOccurs="0"/>
                <xsd:element ref="ns4:MediaServiceAutoKeyPoints" minOccurs="0"/>
                <xsd:element ref="ns4:MediaServiceKeyPoints" minOccurs="0"/>
                <xsd:element ref="ns2:SharedWithUsers" minOccurs="0"/>
                <xsd:element ref="ns2:SharedWithDetail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Date" minOccurs="0"/>
                <xsd:element ref="ns4:lcf76f155ced4ddcb4097134ff3c332f" minOccurs="0"/>
                <xsd:element ref="ns2:j463fd55c1e24278acd7d668b68aa43a" minOccurs="0"/>
                <xsd:element ref="ns4:MediaServiceObjectDetectorVersions" minOccurs="0"/>
                <xsd:element ref="ns4:MediaServiceSearchProperties" minOccurs="0"/>
                <xsd:element ref="ns4:MediaServiceLocation"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7186e6-70a5-44e8-acbf-5894cc751a7c" elementFormDefault="qualified">
    <xsd:import namespace="http://schemas.microsoft.com/office/2006/documentManagement/types"/>
    <xsd:import namespace="http://schemas.microsoft.com/office/infopath/2007/PartnerControls"/>
    <xsd:element name="hfb23c77fa4f4618a5f446ac03ac12ab" ma:index="8" ma:taxonomy="true" ma:internalName="hfb23c77fa4f4618a5f446ac03ac12ab" ma:taxonomyFieldName="EIMProcessArea" ma:displayName="Business capability level 1" ma:default="7;#Techology development and implementation (TDI)|01afcb3b-5eca-414e-9ead-1d3cb7205fcb" ma:fieldId="{1fb23c77-fa4f-4618-a5f4-46ac03ac12ab}" ma:sspId="02f74cf1-ae9f-400d-bc52-3bcd3a9e177f" ma:termSetId="041c847a-4248-484c-8e89-6aba1a2f3a53" ma:anchorId="00000000-0000-0000-0000-000000000000" ma:open="false" ma:isKeyword="false">
      <xsd:complexType>
        <xsd:sequence>
          <xsd:element ref="pc:Terms" minOccurs="0" maxOccurs="1"/>
        </xsd:sequence>
      </xsd:complexType>
    </xsd:element>
    <xsd:element name="g971e9ce8060489b80a056801d36d93d" ma:index="12" ma:taxonomy="true" ma:internalName="g971e9ce8060489b80a056801d36d93d" ma:taxonomyFieldName="EIMProcess" ma:displayName="Business capability level 2" ma:default="8;#Technology publications handling|b1daf130-6051-478f-86af-ac49cd454167" ma:fieldId="{0971e9ce-8060-489b-80a0-56801d36d93d}" ma:sspId="02f74cf1-ae9f-400d-bc52-3bcd3a9e177f" ma:termSetId="3b80e1d2-5900-412d-b185-fa8652847d19" ma:anchorId="00000000-0000-0000-0000-000000000000" ma:open="false" ma:isKeyword="false">
      <xsd:complexType>
        <xsd:sequence>
          <xsd:element ref="pc:Terms" minOccurs="0" maxOccurs="1"/>
        </xsd:sequence>
      </xsd:complexType>
    </xsd:element>
    <xsd:element name="c71f94430ee24530b6af52dc58e8598c" ma:index="14" ma:taxonomy="true" ma:internalName="c71f94430ee24530b6af52dc58e8598c" ma:taxonomyFieldName="EIMInformationAsset" ma:displayName="Information type" ma:default="83;#IP management|fd7aef87-fed5-4cab-980d-7992db118f1b" ma:fieldId="{c71f9443-0ee2-4530-b6af-52dc58e8598c}" ma:sspId="02f74cf1-ae9f-400d-bc52-3bcd3a9e177f" ma:termSetId="b76f03a6-1db7-44cf-ab25-1870b16029af" ma:anchorId="00000000-0000-0000-0000-000000000000" ma:open="false" ma:isKeyword="false">
      <xsd:complexType>
        <xsd:sequence>
          <xsd:element ref="pc:Terms" minOccurs="0" maxOccurs="1"/>
        </xsd:sequence>
      </xsd:complexType>
    </xsd:element>
    <xsd:element name="d632f762b19c46329b06e4a329cb5038" ma:index="16" ma:taxonomy="true" ma:internalName="d632f762b19c46329b06e4a329cb5038" ma:taxonomyFieldName="EIMBusinessArea" ma:displayName="Business Area" ma:default="79;#TECHNOLOGY DIGITAL ＆ INNOVATION (TDI)|90177810-19d5-40f0-8fda-8eb6a1357ee0" ma:fieldId="{d632f762-b19c-4632-9b06-e4a329cb5038}" ma:sspId="02f74cf1-ae9f-400d-bc52-3bcd3a9e177f" ma:termSetId="a8ca9a86-9113-48ea-8063-579000373f6c" ma:anchorId="00000000-0000-0000-0000-000000000000" ma:open="false" ma:isKeyword="false">
      <xsd:complexType>
        <xsd:sequence>
          <xsd:element ref="pc:Terms" minOccurs="0" maxOccurs="1"/>
        </xsd:sequence>
      </xsd:complexType>
    </xsd:element>
    <xsd:element name="b519d5ff8fc64ffea9cb9a4c0b377271" ma:index="18" ma:taxonomy="true" ma:internalName="b519d5ff8fc64ffea9cb9a4c0b377271" ma:taxonomyFieldName="EIMSecurityClassification" ma:displayName="Security Classification" ma:default="22;#Restricted|2778d0cb-d518-40da-b77b-8925576cf660" ma:fieldId="{b519d5ff-8fc6-4ffe-a9cb-9a4c0b377271}" ma:sspId="02f74cf1-ae9f-400d-bc52-3bcd3a9e177f" ma:termSetId="6586e8a5-4521-47b6-a267-a502c9a77ea2" ma:anchorId="00000000-0000-0000-0000-000000000000" ma:open="false" ma:isKeyword="false">
      <xsd:complexType>
        <xsd:sequence>
          <xsd:element ref="pc:Terms" minOccurs="0" maxOccurs="1"/>
        </xsd:sequence>
      </xsd:complexType>
    </xsd:element>
    <xsd:element name="gd56e2644879487f8da67586944cf0f5" ma:index="20" ma:taxonomy="true" ma:internalName="gd56e2644879487f8da67586944cf0f5" ma:taxonomyFieldName="EIMStatus" ma:displayName="Status" ma:default="2;#Draft|af4d3abd-d88d-48b7-8fea-db9baac9496f" ma:fieldId="{0d56e264-4879-487f-8da6-7586944cf0f5}" ma:sspId="02f74cf1-ae9f-400d-bc52-3bcd3a9e177f" ma:termSetId="ee819452-dde8-4ad2-a8b9-030bdfafa61b" ma:anchorId="00000000-0000-0000-0000-000000000000" ma:open="false" ma:isKeyword="false">
      <xsd:complexType>
        <xsd:sequence>
          <xsd:element ref="pc:Terms" minOccurs="0" maxOccurs="1"/>
        </xsd:sequence>
      </xsd:complexType>
    </xsd:element>
    <xsd:element name="mbf6ec96a4d94feeaf76fee4d5d0c80e" ma:index="22" ma:taxonomy="true" ma:internalName="mbf6ec96a4d94feeaf76fee4d5d0c80e" ma:taxonomyFieldName="EIMCountry" ma:displayName="Country" ma:default="6;#Norway|cd21f0fc-a0f3-48c6-8f36-ae1c60534e37" ma:fieldId="{6bf6ec96-a4d9-4fee-af76-fee4d5d0c80e}" ma:taxonomyMulti="true" ma:sspId="02f74cf1-ae9f-400d-bc52-3bcd3a9e177f" ma:termSetId="0250f7c1-058f-435e-97fc-c7f58584592f" ma:anchorId="00000000-0000-0000-0000-000000000000" ma:open="false" ma:isKeyword="false">
      <xsd:complexType>
        <xsd:sequence>
          <xsd:element ref="pc:Terms" minOccurs="0" maxOccurs="1"/>
        </xsd:sequence>
      </xsd:complexType>
    </xsd:element>
    <xsd:element name="m9e92212f5fa42fa9b52bc2f3224e0af" ma:index="24" ma:taxonomy="true" ma:internalName="m9e92212f5fa42fa9b52bc2f3224e0af" ma:taxonomyFieldName="EIMLegalEntity" ma:displayName="Legal Entity" ma:default="1;#Equinor ASA|98c35a5d-62b8-4578-be3d-53b9f4deec1f" ma:fieldId="{69e92212-f5fa-42fa-9b52-bc2f3224e0af}" ma:sspId="02f74cf1-ae9f-400d-bc52-3bcd3a9e177f" ma:termSetId="547ebc0c-73a3-4a88-b498-ea2a950fe21d" ma:anchorId="00000000-0000-0000-0000-000000000000" ma:open="false" ma:isKeyword="false">
      <xsd:complexType>
        <xsd:sequence>
          <xsd:element ref="pc:Terms" minOccurs="0" maxOccurs="1"/>
        </xsd:sequence>
      </xsd:complexType>
    </xsd:element>
    <xsd:element name="o6fe11a35735487dac377a215490fa4b" ma:index="26" nillable="true" ma:taxonomy="true" ma:internalName="o6fe11a35735487dac377a215490fa4b" ma:taxonomyFieldName="EIMSource" ma:displayName="Source" ma:default="3;#Office 365|23cc2eaf-b88f-49bf-9aee-2309aadb8846" ma:fieldId="{86fe11a3-5735-487d-ac37-7a215490fa4b}" ma:sspId="02f74cf1-ae9f-400d-bc52-3bcd3a9e177f" ma:termSetId="68f706c4-2129-47d0-b770-1bab961b61be" ma:anchorId="00000000-0000-0000-0000-000000000000" ma:open="false" ma:isKeyword="false">
      <xsd:complexType>
        <xsd:sequence>
          <xsd:element ref="pc:Terms" minOccurs="0" maxOccurs="1"/>
        </xsd:sequence>
      </xsd:complexType>
    </xsd:element>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element name="j463fd55c1e24278acd7d668b68aa43a" ma:index="43" nillable="true" ma:taxonomy="true" ma:internalName="j463fd55c1e24278acd7d668b68aa43a" ma:taxonomyFieldName="EIMOrganisationUnit" ma:displayName="Organisation Unit" ma:default="176;#TDI TSPP PMT INTELLECTUAL PROPERTY (TSPP PMT IP)|bd3cc5ba-c8d2-42d9-aa5a-89ff8f9954fe" ma:fieldId="{3463fd55-c1e2-4278-acd7-d668b68aa43a}" ma:sspId="02f74cf1-ae9f-400d-bc52-3bcd3a9e177f" ma:termSetId="f36a540b-7bb7-4142-ae76-bc96ba0f7f0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b4e24bb-367d-45dc-b637-097f3fb44482"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11b2bb48-560f-43ce-87d9-5aad5f0079df}" ma:internalName="TaxCatchAll" ma:showField="CatchAllData" ma:web="be7186e6-70a5-44e8-acbf-5894cc751a7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1b2bb48-560f-43ce-87d9-5aad5f0079df}" ma:internalName="TaxCatchAllLabel" ma:readOnly="true" ma:showField="CatchAllDataLabel" ma:web="be7186e6-70a5-44e8-acbf-5894cc751a7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ef20ca-47e1-40b2-95d6-44e48e33d797"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DateTaken" ma:index="34" nillable="true" ma:displayName="MediaServiceDateTaken" ma:hidden="true" ma:internalName="MediaServiceDateTaken" ma:readOnly="true">
      <xsd:simpleType>
        <xsd:restriction base="dms:Text"/>
      </xsd:simpleType>
    </xsd:element>
    <xsd:element name="MediaServiceAutoTags" ma:index="35" nillable="true" ma:displayName="Tags" ma:internalName="MediaServiceAutoTags"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LengthInSeconds" ma:index="39" nillable="true" ma:displayName="Length (seconds)" ma:internalName="MediaLengthInSeconds" ma:readOnly="true">
      <xsd:simpleType>
        <xsd:restriction base="dms:Unknown"/>
      </xsd:simpleType>
    </xsd:element>
    <xsd:element name="Date" ma:index="40" nillable="true" ma:displayName="Date" ma:format="DateOnly" ma:indexed="true" ma:internalName="Date">
      <xsd:simpleType>
        <xsd:restriction base="dms:DateTime"/>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02f74cf1-ae9f-400d-bc52-3bcd3a9e17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5" nillable="true" ma:displayName="MediaServiceObjectDetectorVersions" ma:hidden="true" ma:indexed="true" ma:internalName="MediaServiceObjectDetectorVersions" ma:readOnly="true">
      <xsd:simpleType>
        <xsd:restriction base="dms:Text"/>
      </xsd:simpleType>
    </xsd:element>
    <xsd:element name="MediaServiceSearchProperties" ma:index="46" nillable="true" ma:displayName="MediaServiceSearchProperties" ma:hidden="true" ma:internalName="MediaServiceSearchProperties" ma:readOnly="true">
      <xsd:simpleType>
        <xsd:restriction base="dms:Note"/>
      </xsd:simpleType>
    </xsd:element>
    <xsd:element name="MediaServiceLocation" ma:index="47" nillable="true" ma:displayName="Location" ma:indexed="true" ma:internalName="MediaServiceLocation" ma:readOnly="true">
      <xsd:simpleType>
        <xsd:restriction base="dms:Text"/>
      </xsd:simpleType>
    </xsd:element>
    <xsd:element name="MediaServiceBillingMetadata" ma:index="4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2E05D7-D652-4973-A69B-638C1D988DE2}">
  <ds:schemaRefs>
    <ds:schemaRef ds:uri="http://schemas.microsoft.com/office/infopath/2007/PartnerControls"/>
    <ds:schemaRef ds:uri="http://purl.org/dc/terms/"/>
    <ds:schemaRef ds:uri="5b4e24bb-367d-45dc-b637-097f3fb44482"/>
    <ds:schemaRef ds:uri="http://schemas.microsoft.com/office/2006/documentManagement/types"/>
    <ds:schemaRef ds:uri="http://schemas.openxmlformats.org/package/2006/metadata/core-properties"/>
    <ds:schemaRef ds:uri="598be3aa-442a-4013-9cef-7f80627e42a3"/>
    <ds:schemaRef ds:uri="http://schemas.microsoft.com/sharepoint/v4"/>
    <ds:schemaRef ds:uri="http://purl.org/dc/elements/1.1/"/>
    <ds:schemaRef ds:uri="http://schemas.microsoft.com/office/2006/metadata/properties"/>
    <ds:schemaRef ds:uri="060e7de9-279a-4ce8-9533-2903323c102f"/>
    <ds:schemaRef ds:uri="46d8d3e7-3ea1-48db-8ac4-15327f860de8"/>
    <ds:schemaRef ds:uri="http://schemas.microsoft.com/sharepoint/v3"/>
    <ds:schemaRef ds:uri="http://www.w3.org/XML/1998/namespace"/>
    <ds:schemaRef ds:uri="http://purl.org/dc/dcmitype/"/>
    <ds:schemaRef ds:uri="8a194088-9032-4acd-99ad-97d6290034cf"/>
    <ds:schemaRef ds:uri="be7186e6-70a5-44e8-acbf-5894cc751a7c"/>
    <ds:schemaRef ds:uri="cbef20ca-47e1-40b2-95d6-44e48e33d797"/>
  </ds:schemaRefs>
</ds:datastoreItem>
</file>

<file path=customXml/itemProps2.xml><?xml version="1.0" encoding="utf-8"?>
<ds:datastoreItem xmlns:ds="http://schemas.openxmlformats.org/officeDocument/2006/customXml" ds:itemID="{93D7CBD7-290D-4616-8A31-548936A98183}">
  <ds:schemaRefs>
    <ds:schemaRef ds:uri="Microsoft.SharePoint.Taxonomy.ContentTypeSync"/>
  </ds:schemaRefs>
</ds:datastoreItem>
</file>

<file path=customXml/itemProps3.xml><?xml version="1.0" encoding="utf-8"?>
<ds:datastoreItem xmlns:ds="http://schemas.openxmlformats.org/officeDocument/2006/customXml" ds:itemID="{B827D01D-A7A2-4C46-B789-7026E03BF1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7186e6-70a5-44e8-acbf-5894cc751a7c"/>
    <ds:schemaRef ds:uri="5b4e24bb-367d-45dc-b637-097f3fb44482"/>
    <ds:schemaRef ds:uri="cbef20ca-47e1-40b2-95d6-44e48e33d7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352F085-6D31-42F4-9914-64F0C2578555}">
  <ds:schemaRefs>
    <ds:schemaRef ds:uri="http://schemas.microsoft.com/sharepoint/v3/contenttype/forms"/>
  </ds:schemaRefs>
</ds:datastoreItem>
</file>

<file path=docMetadata/LabelInfo.xml><?xml version="1.0" encoding="utf-8"?>
<clbl:labelList xmlns:clbl="http://schemas.microsoft.com/office/2020/mipLabelMetadata">
  <clbl:label id="{046c756f-26af-49d7-8b14-b166fcf3e7d5}" enabled="1" method="Standard" siteId="{3aa4a235-b6e2-48d5-9195-7fcf05b459b0}" removed="0"/>
</clbl:labelList>
</file>

<file path=docProps/app.xml><?xml version="1.0" encoding="utf-8"?>
<Properties xmlns="http://schemas.openxmlformats.org/officeDocument/2006/extended-properties" xmlns:vt="http://schemas.openxmlformats.org/officeDocument/2006/docPropsVTypes">
  <Template>Equinor corporate template </Template>
  <TotalTime>1771</TotalTime>
  <Words>214</Words>
  <Application>Microsoft Office PowerPoint</Application>
  <PresentationFormat>Widescreen</PresentationFormat>
  <Paragraphs>69</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Verdana</vt:lpstr>
      <vt:lpstr>Equinor</vt:lpstr>
      <vt:lpstr>Equinor Medium</vt:lpstr>
      <vt:lpstr>Equinor Light</vt:lpstr>
      <vt:lpstr>Calibri</vt:lpstr>
      <vt:lpstr>Office-tema</vt:lpstr>
      <vt:lpstr>Custom Design</vt:lpstr>
      <vt:lpstr>OPM Flow an overview</vt:lpstr>
      <vt:lpstr>Open source works!</vt:lpstr>
      <vt:lpstr>Correctness is necessary</vt:lpstr>
      <vt:lpstr>File formats enables compatibility</vt:lpstr>
      <vt:lpstr>Ensemble modelling – robustness important for FMU</vt:lpstr>
      <vt:lpstr>Run time also matters of course</vt:lpstr>
      <vt:lpstr>Another reservoir - when convergence is easy</vt:lpstr>
      <vt:lpstr>When parallel excel</vt:lpstr>
      <vt:lpstr>What is already done </vt:lpstr>
      <vt:lpstr>Notable things that are not done</vt:lpstr>
      <vt:lpstr>Primary objective </vt:lpstr>
      <vt:lpstr>Secondary objectives</vt:lpstr>
      <vt:lpstr>Thank you!</vt:lpstr>
    </vt:vector>
  </TitlesOfParts>
  <Company>Equinor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 Birger Rustad</dc:creator>
  <cp:lastModifiedBy>Alf Birger Rustad</cp:lastModifiedBy>
  <cp:revision>59</cp:revision>
  <dcterms:created xsi:type="dcterms:W3CDTF">2023-09-11T08:41:14Z</dcterms:created>
  <dcterms:modified xsi:type="dcterms:W3CDTF">2025-09-25T13:59:08Z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Internal</vt:lpwstr>
  </property>
  <property fmtid="{D5CDD505-2E9C-101B-9397-08002B2CF9AE}" pid="3" name="ContentTypeId">
    <vt:lpwstr>0x01010021A623C39873404E8BA89587BD4428B401007DAF438C9790C34C8E5E427E4127F441</vt:lpwstr>
  </property>
  <property fmtid="{D5CDD505-2E9C-101B-9397-08002B2CF9AE}" pid="4" name="EIMLegalEntity">
    <vt:lpwstr>1;#Equinor ASA|98c35a5d-62b8-4578-be3d-53b9f4deec1f</vt:lpwstr>
  </property>
  <property fmtid="{D5CDD505-2E9C-101B-9397-08002B2CF9AE}" pid="5" name="EIMBusinessArea">
    <vt:lpwstr>79;#TECHNOLOGY DIGITAL ＆ INNOVATION (TDI)|90177810-19d5-40f0-8fda-8eb6a1357ee0</vt:lpwstr>
  </property>
  <property fmtid="{D5CDD505-2E9C-101B-9397-08002B2CF9AE}" pid="6" name="EIMCountry">
    <vt:lpwstr>6;#Norway|cd21f0fc-a0f3-48c6-8f36-ae1c60534e37</vt:lpwstr>
  </property>
  <property fmtid="{D5CDD505-2E9C-101B-9397-08002B2CF9AE}" pid="7" name="EIMSource">
    <vt:lpwstr>3;#Office 365|23cc2eaf-b88f-49bf-9aee-2309aadb8846</vt:lpwstr>
  </property>
  <property fmtid="{D5CDD505-2E9C-101B-9397-08002B2CF9AE}" pid="8" name="EIMSecurityClassification">
    <vt:lpwstr>22;#Restricted|2778d0cb-d518-40da-b77b-8925576cf660</vt:lpwstr>
  </property>
  <property fmtid="{D5CDD505-2E9C-101B-9397-08002B2CF9AE}" pid="9" name="EIMProcess">
    <vt:lpwstr>49;#Technology development and implementation|dc35df5a-637b-4931-aa8a-8ad4f87f1407</vt:lpwstr>
  </property>
  <property fmtid="{D5CDD505-2E9C-101B-9397-08002B2CF9AE}" pid="10" name="EIMProcessArea">
    <vt:lpwstr>7;#Technology development and implementation (TDI)|01afcb3b-5eca-414e-9ead-1d3cb7205fcb</vt:lpwstr>
  </property>
  <property fmtid="{D5CDD505-2E9C-101B-9397-08002B2CF9AE}" pid="11" name="EIMOrganisationUnit">
    <vt:lpwstr>172;#TDI NEW BUSINESS ＆ INVESTMENTS (TDI NBI)|3c50ca31-343a-4f74-bdb6-2f7078209a65</vt:lpwstr>
  </property>
  <property fmtid="{D5CDD505-2E9C-101B-9397-08002B2CF9AE}" pid="12" name="EIMInformationAsset">
    <vt:lpwstr>57;#General technology management|bdfc11fe-d766-42cf-b4f0-05f35e74f0b2</vt:lpwstr>
  </property>
  <property fmtid="{D5CDD505-2E9C-101B-9397-08002B2CF9AE}" pid="13" name="EIMStatus">
    <vt:lpwstr>2;#Draft|af4d3abd-d88d-48b7-8fea-db9baac9496f</vt:lpwstr>
  </property>
  <property fmtid="{D5CDD505-2E9C-101B-9397-08002B2CF9AE}" pid="14" name="MediaServiceImageTags">
    <vt:lpwstr/>
  </property>
</Properties>
</file>