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Objects="1">
      <p:cViewPr varScale="1">
        <p:scale>
          <a:sx n="136" d="100"/>
          <a:sy n="136" d="100"/>
        </p:scale>
        <p:origin x="11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fs01.od.local\grafdat\GrafOD\OD-2020\Prod-tall\Prod_data_pressemelding-2020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fs01.od.local\grafdat\GrafOD\OD-2020\Prod-tall\Prod_data_pressemelding-2020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odfs01.od.local\grafdat\GrafOD\OD-2020\Prod-tall\Prod_data_pressemelding-202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1D0-493A-943B-B81F402C100F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1D0-493A-943B-B81F402C100F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71D0-493A-943B-B81F402C100F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71D0-493A-943B-B81F402C100F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71D0-493A-943B-B81F402C100F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71D0-493A-943B-B81F402C100F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71D0-493A-943B-B81F402C100F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71D0-493A-943B-B81F402C10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71D0-493A-943B-B81F402C100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1D0-493A-943B-B81F402C100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71D0-493A-943B-B81F402C100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1D0-493A-943B-B81F402C100F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1.486327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1D0-493A-943B-B81F402C1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1D0-493A-943B-B81F402C100F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  <c:pt idx="12">
                  <c:v>1.6540670967741933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1D0-493A-943B-B81F402C1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92932002264304E-2"/>
          <c:y val="8.8312651251310242E-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5F8-474A-BAE8-824CA1B2985E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5F8-474A-BAE8-824CA1B2985E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5F8-474A-BAE8-824CA1B2985E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5F8-474A-BAE8-824CA1B2985E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A5F8-474A-BAE8-824CA1B2985E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A5F8-474A-BAE8-824CA1B2985E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A5F8-474A-BAE8-824CA1B2985E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A5F8-474A-BAE8-824CA1B2985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5F8-474A-BAE8-824CA1B2985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5F8-474A-BAE8-824CA1B2985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5F8-474A-BAE8-824CA1B2985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5F8-474A-BAE8-824CA1B2985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1.486327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5F8-474A-BAE8-824CA1B2985E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5F8-474A-BAE8-824CA1B2985E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5F8-474A-BAE8-824CA1B29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5F8-474A-BAE8-824CA1B2985E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A5F8-474A-BAE8-824CA1B29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A14-41E4-BD66-08305642CCA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A14-41E4-BD66-08305642CCA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A14-41E4-BD66-08305642CCA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A14-41E4-BD66-08305642CCA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9A14-41E4-BD66-08305642CCA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A14-41E4-BD66-08305642CCA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9A14-41E4-BD66-08305642CCA1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9A14-41E4-BD66-08305642CC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A14-41E4-BD66-08305642CC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A14-41E4-BD66-08305642CCA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A14-41E4-BD66-08305642CC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A14-41E4-BD66-08305642CCA1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A14-41E4-BD66-08305642C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A14-41E4-BD66-08305642CCA1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9A14-41E4-BD66-08305642C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0.68934</cdr:x>
      <cdr:y>0.38984</cdr:y>
    </cdr:from>
    <cdr:to>
      <cdr:x>0.73609</cdr:x>
      <cdr:y>0.63105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4725397" y="2090335"/>
          <a:ext cx="1069315" cy="345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0.68571</cdr:x>
      <cdr:y>0.4058</cdr:y>
    </cdr:from>
    <cdr:to>
      <cdr:x>0.72823</cdr:x>
      <cdr:y>0.61175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4833687" y="2367113"/>
          <a:ext cx="1023265" cy="321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0.00168</cdr:x>
      <cdr:y>0.00051</cdr:y>
    </cdr:from>
    <cdr:to>
      <cdr:x>0.09993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12723" y="2534"/>
          <a:ext cx="742853" cy="75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0.70493</cdr:x>
      <cdr:y>0.47499</cdr:y>
    </cdr:from>
    <cdr:to>
      <cdr:x>0.74553</cdr:x>
      <cdr:y>0.71685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5364262" y="2647306"/>
          <a:ext cx="1141873" cy="332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27.10.2020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27.10.2020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27.10.2020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27.10.2020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27.10.2020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27.10.2020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2020</a:t>
            </a:r>
            <a:b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2019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september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september 2020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05641F9-6967-4069-A657-A15CB5FC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726974"/>
            <a:ext cx="7920881" cy="3532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42730"/>
              </p:ext>
            </p:extLst>
          </p:nvPr>
        </p:nvGraphicFramePr>
        <p:xfrm>
          <a:off x="636588" y="1628800"/>
          <a:ext cx="76078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77257"/>
              </p:ext>
            </p:extLst>
          </p:nvPr>
        </p:nvGraphicFramePr>
        <p:xfrm>
          <a:off x="683568" y="1556792"/>
          <a:ext cx="75608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7745"/>
              </p:ext>
            </p:extLst>
          </p:nvPr>
        </p:nvGraphicFramePr>
        <p:xfrm>
          <a:off x="323528" y="1484784"/>
          <a:ext cx="8183885" cy="472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7F637-E34E-4EB4-93D2-8EA7042F3F1B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0d5c3087-156b-4c12-90db-3fdf05b7bd9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744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2020 sammenlignet med prognose og 2019</vt:lpstr>
      <vt:lpstr>Produksjon september 2020</vt:lpstr>
      <vt:lpstr>Oljeproduksjon 2020</vt:lpstr>
      <vt:lpstr>Væskeproduksjon 2020</vt:lpstr>
      <vt:lpstr>Gassproduksjon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106</cp:revision>
  <dcterms:created xsi:type="dcterms:W3CDTF">2016-05-19T11:33:01Z</dcterms:created>
  <dcterms:modified xsi:type="dcterms:W3CDTF">2020-10-27T09:14:02Z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