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36" d="100"/>
          <a:sy n="136" d="100"/>
        </p:scale>
        <p:origin x="9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dfs01.od.local\grafdat\GrafOD\OD-2020\Prod-tall\Prod_data_pressemelding-2020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A11-46EE-A4AC-ED4F51148083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A11-46EE-A4AC-ED4F51148083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A11-46EE-A4AC-ED4F51148083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CA11-46EE-A4AC-ED4F51148083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CA11-46EE-A4AC-ED4F51148083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CA11-46EE-A4AC-ED4F51148083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CA11-46EE-A4AC-ED4F51148083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CA11-46EE-A4AC-ED4F5114808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A11-46EE-A4AC-ED4F5114808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CA11-46EE-A4AC-ED4F5114808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CA11-46EE-A4AC-ED4F5114808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CA11-46EE-A4AC-ED4F51148083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1.486327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A11-46EE-A4AC-ED4F51148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A11-46EE-A4AC-ED4F51148083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A11-46EE-A4AC-ED4F51148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37D-4086-BF24-5B747838A992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37D-4086-BF24-5B747838A992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37D-4086-BF24-5B747838A992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37D-4086-BF24-5B747838A992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37D-4086-BF24-5B747838A992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37D-4086-BF24-5B747838A992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537D-4086-BF24-5B747838A992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537D-4086-BF24-5B747838A99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37D-4086-BF24-5B747838A99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37D-4086-BF24-5B747838A99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537D-4086-BF24-5B747838A99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37D-4086-BF24-5B747838A99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1.7607662068965519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1.486327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37D-4086-BF24-5B747838A992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37D-4086-BF24-5B747838A992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37D-4086-BF24-5B747838A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37D-4086-BF24-5B747838A992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37D-4086-BF24-5B747838A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4BA-4B47-BFE3-8A66854C815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4BA-4B47-BFE3-8A66854C815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14BA-4B47-BFE3-8A66854C815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14BA-4B47-BFE3-8A66854C815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14BA-4B47-BFE3-8A66854C815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14BA-4B47-BFE3-8A66854C815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4BA-4B47-BFE3-8A66854C815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14BA-4B47-BFE3-8A66854C815D}"/>
              </c:ext>
            </c:extLst>
          </c:dPt>
          <c:dPt>
            <c:idx val="8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1-14BA-4B47-BFE3-8A66854C815D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3-14BA-4B47-BFE3-8A66854C815D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5-14BA-4B47-BFE3-8A66854C815D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14BA-4B47-BFE3-8A66854C815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4BA-4B47-BFE3-8A66854C8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4BA-4B47-BFE3-8A66854C815D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4BA-4B47-BFE3-8A66854C8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0.68297</cdr:x>
      <cdr:y>0.3933</cdr:y>
    </cdr:from>
    <cdr:to>
      <cdr:x>0.72818</cdr:x>
      <cdr:y>0.66557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930384" y="2245389"/>
          <a:ext cx="1246219" cy="35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0.70523</cdr:x>
      <cdr:y>0.44776</cdr:y>
    </cdr:from>
    <cdr:to>
      <cdr:x>0.75077</cdr:x>
      <cdr:y>0.683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5094068" y="2550617"/>
          <a:ext cx="1134911" cy="354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0.71171</cdr:x>
      <cdr:y>0.51515</cdr:y>
    </cdr:from>
    <cdr:to>
      <cdr:x>0.7557</cdr:x>
      <cdr:y>0.76907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5261064" y="2875839"/>
          <a:ext cx="1206743" cy="351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27/10/2020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September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September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2AEC5ED-F54E-49EF-B6A0-0F2F72900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20680"/>
            <a:ext cx="7751838" cy="3457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8401"/>
              </p:ext>
            </p:extLst>
          </p:nvPr>
        </p:nvGraphicFramePr>
        <p:xfrm>
          <a:off x="636587" y="1628800"/>
          <a:ext cx="7870825" cy="457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54496"/>
              </p:ext>
            </p:extLst>
          </p:nvPr>
        </p:nvGraphicFramePr>
        <p:xfrm>
          <a:off x="527715" y="1484784"/>
          <a:ext cx="777686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1788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62699"/>
              </p:ext>
            </p:extLst>
          </p:nvPr>
        </p:nvGraphicFramePr>
        <p:xfrm>
          <a:off x="395536" y="1628800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DC32C9-F5F9-4982-B9A2-6E150696EC19}">
  <ds:schemaRefs>
    <ds:schemaRef ds:uri="http://schemas.microsoft.com/office/2006/documentManagement/types"/>
    <ds:schemaRef ds:uri="0d5c3087-156b-4c12-90db-3fdf05b7bd9e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750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September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dcterms:created xsi:type="dcterms:W3CDTF">2016-05-19T11:45:21Z</dcterms:created>
  <dcterms:modified xsi:type="dcterms:W3CDTF">2020-10-27T09:23:21Z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