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9" r:id="rId3"/>
    <p:sldMasterId id="2147483719" r:id="rId4"/>
    <p:sldMasterId id="2147483736" r:id="rId5"/>
    <p:sldMasterId id="2147483749" r:id="rId6"/>
    <p:sldMasterId id="2147483769" r:id="rId7"/>
    <p:sldMasterId id="2147483791" r:id="rId8"/>
    <p:sldMasterId id="2147483808" r:id="rId9"/>
    <p:sldMasterId id="2147483826" r:id="rId10"/>
  </p:sldMasterIdLst>
  <p:notesMasterIdLst>
    <p:notesMasterId r:id="rId42"/>
  </p:notesMasterIdLst>
  <p:sldIdLst>
    <p:sldId id="257" r:id="rId11"/>
    <p:sldId id="260" r:id="rId12"/>
    <p:sldId id="295" r:id="rId13"/>
    <p:sldId id="292" r:id="rId14"/>
    <p:sldId id="2855" r:id="rId15"/>
    <p:sldId id="281" r:id="rId16"/>
    <p:sldId id="259" r:id="rId17"/>
    <p:sldId id="2860" r:id="rId18"/>
    <p:sldId id="2870" r:id="rId19"/>
    <p:sldId id="2875" r:id="rId20"/>
    <p:sldId id="2846" r:id="rId21"/>
    <p:sldId id="305" r:id="rId22"/>
    <p:sldId id="296" r:id="rId23"/>
    <p:sldId id="297" r:id="rId24"/>
    <p:sldId id="298" r:id="rId25"/>
    <p:sldId id="299" r:id="rId26"/>
    <p:sldId id="300" r:id="rId27"/>
    <p:sldId id="301" r:id="rId28"/>
    <p:sldId id="306" r:id="rId29"/>
    <p:sldId id="2880" r:id="rId30"/>
    <p:sldId id="303" r:id="rId31"/>
    <p:sldId id="2856" r:id="rId32"/>
    <p:sldId id="309" r:id="rId33"/>
    <p:sldId id="307" r:id="rId34"/>
    <p:sldId id="275" r:id="rId35"/>
    <p:sldId id="2868" r:id="rId36"/>
    <p:sldId id="2869" r:id="rId37"/>
    <p:sldId id="2876" r:id="rId38"/>
    <p:sldId id="2879" r:id="rId39"/>
    <p:sldId id="293" r:id="rId40"/>
    <p:sldId id="2878"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2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Puntervold" userId="09775956-2e50-4c1c-ba5b-55a3295feb5d" providerId="ADAL" clId="{AA242057-D4F2-43F0-8131-251874F2E2AA}"/>
    <pc:docChg chg="undo custSel addSld delSld modSld sldOrd delMainMaster">
      <pc:chgData name="Tina Puntervold" userId="09775956-2e50-4c1c-ba5b-55a3295feb5d" providerId="ADAL" clId="{AA242057-D4F2-43F0-8131-251874F2E2AA}" dt="2022-11-14T09:58:08.315" v="684" actId="1076"/>
      <pc:docMkLst>
        <pc:docMk/>
      </pc:docMkLst>
      <pc:sldChg chg="del">
        <pc:chgData name="Tina Puntervold" userId="09775956-2e50-4c1c-ba5b-55a3295feb5d" providerId="ADAL" clId="{AA242057-D4F2-43F0-8131-251874F2E2AA}" dt="2022-11-14T09:00:40.436" v="0" actId="47"/>
        <pc:sldMkLst>
          <pc:docMk/>
          <pc:sldMk cId="505899424" sldId="256"/>
        </pc:sldMkLst>
      </pc:sldChg>
      <pc:sldChg chg="addSp delSp modSp mod modClrScheme chgLayout">
        <pc:chgData name="Tina Puntervold" userId="09775956-2e50-4c1c-ba5b-55a3295feb5d" providerId="ADAL" clId="{AA242057-D4F2-43F0-8131-251874F2E2AA}" dt="2022-11-14T09:06:06.355" v="119" actId="20577"/>
        <pc:sldMkLst>
          <pc:docMk/>
          <pc:sldMk cId="4238673138" sldId="257"/>
        </pc:sldMkLst>
        <pc:spChg chg="add mod">
          <ac:chgData name="Tina Puntervold" userId="09775956-2e50-4c1c-ba5b-55a3295feb5d" providerId="ADAL" clId="{AA242057-D4F2-43F0-8131-251874F2E2AA}" dt="2022-11-14T09:06:06.355" v="119" actId="20577"/>
          <ac:spMkLst>
            <pc:docMk/>
            <pc:sldMk cId="4238673138" sldId="257"/>
            <ac:spMk id="2" creationId="{78D0B501-6860-4EEB-CF90-C8178C1C837D}"/>
          </ac:spMkLst>
        </pc:spChg>
        <pc:spChg chg="del">
          <ac:chgData name="Tina Puntervold" userId="09775956-2e50-4c1c-ba5b-55a3295feb5d" providerId="ADAL" clId="{AA242057-D4F2-43F0-8131-251874F2E2AA}" dt="2022-11-14T09:02:34.542" v="11" actId="478"/>
          <ac:spMkLst>
            <pc:docMk/>
            <pc:sldMk cId="4238673138" sldId="257"/>
            <ac:spMk id="11" creationId="{00000000-0000-0000-0000-000000000000}"/>
          </ac:spMkLst>
        </pc:spChg>
        <pc:picChg chg="mod">
          <ac:chgData name="Tina Puntervold" userId="09775956-2e50-4c1c-ba5b-55a3295feb5d" providerId="ADAL" clId="{AA242057-D4F2-43F0-8131-251874F2E2AA}" dt="2022-11-14T09:02:51.391" v="13" actId="1076"/>
          <ac:picMkLst>
            <pc:docMk/>
            <pc:sldMk cId="4238673138" sldId="257"/>
            <ac:picMk id="5" creationId="{E2E26DD9-9E93-4C1B-BFAC-8A363C01ECE9}"/>
          </ac:picMkLst>
        </pc:picChg>
        <pc:picChg chg="mod">
          <ac:chgData name="Tina Puntervold" userId="09775956-2e50-4c1c-ba5b-55a3295feb5d" providerId="ADAL" clId="{AA242057-D4F2-43F0-8131-251874F2E2AA}" dt="2022-11-14T09:03:00.771" v="16" actId="1076"/>
          <ac:picMkLst>
            <pc:docMk/>
            <pc:sldMk cId="4238673138" sldId="257"/>
            <ac:picMk id="6" creationId="{00000000-0000-0000-0000-000000000000}"/>
          </ac:picMkLst>
        </pc:picChg>
        <pc:picChg chg="mod">
          <ac:chgData name="Tina Puntervold" userId="09775956-2e50-4c1c-ba5b-55a3295feb5d" providerId="ADAL" clId="{AA242057-D4F2-43F0-8131-251874F2E2AA}" dt="2022-11-14T09:02:54.367" v="14" actId="1076"/>
          <ac:picMkLst>
            <pc:docMk/>
            <pc:sldMk cId="4238673138" sldId="257"/>
            <ac:picMk id="10" creationId="{00000000-0000-0000-0000-000000000000}"/>
          </ac:picMkLst>
        </pc:picChg>
      </pc:sldChg>
      <pc:sldChg chg="addSp modSp mod ord">
        <pc:chgData name="Tina Puntervold" userId="09775956-2e50-4c1c-ba5b-55a3295feb5d" providerId="ADAL" clId="{AA242057-D4F2-43F0-8131-251874F2E2AA}" dt="2022-11-14T09:33:26.039" v="411" actId="404"/>
        <pc:sldMkLst>
          <pc:docMk/>
          <pc:sldMk cId="1363271112" sldId="259"/>
        </pc:sldMkLst>
        <pc:spChg chg="mod">
          <ac:chgData name="Tina Puntervold" userId="09775956-2e50-4c1c-ba5b-55a3295feb5d" providerId="ADAL" clId="{AA242057-D4F2-43F0-8131-251874F2E2AA}" dt="2022-11-14T09:33:26.039" v="411" actId="404"/>
          <ac:spMkLst>
            <pc:docMk/>
            <pc:sldMk cId="1363271112" sldId="259"/>
            <ac:spMk id="2" creationId="{00000000-0000-0000-0000-000000000000}"/>
          </ac:spMkLst>
        </pc:spChg>
        <pc:spChg chg="mod">
          <ac:chgData name="Tina Puntervold" userId="09775956-2e50-4c1c-ba5b-55a3295feb5d" providerId="ADAL" clId="{AA242057-D4F2-43F0-8131-251874F2E2AA}" dt="2022-11-14T09:32:44.408" v="402" actId="404"/>
          <ac:spMkLst>
            <pc:docMk/>
            <pc:sldMk cId="1363271112" sldId="259"/>
            <ac:spMk id="3" creationId="{DB53464C-9DB9-43AB-A423-37F1F4188EE9}"/>
          </ac:spMkLst>
        </pc:spChg>
        <pc:picChg chg="add mod">
          <ac:chgData name="Tina Puntervold" userId="09775956-2e50-4c1c-ba5b-55a3295feb5d" providerId="ADAL" clId="{AA242057-D4F2-43F0-8131-251874F2E2AA}" dt="2022-11-14T09:32:19.016" v="400"/>
          <ac:picMkLst>
            <pc:docMk/>
            <pc:sldMk cId="1363271112" sldId="259"/>
            <ac:picMk id="4" creationId="{76F8D7C3-2569-6229-8EC5-7522A93E2EF7}"/>
          </ac:picMkLst>
        </pc:picChg>
      </pc:sldChg>
      <pc:sldChg chg="ord">
        <pc:chgData name="Tina Puntervold" userId="09775956-2e50-4c1c-ba5b-55a3295feb5d" providerId="ADAL" clId="{AA242057-D4F2-43F0-8131-251874F2E2AA}" dt="2022-11-14T09:12:52.948" v="209"/>
        <pc:sldMkLst>
          <pc:docMk/>
          <pc:sldMk cId="3059905366" sldId="260"/>
        </pc:sldMkLst>
      </pc:sldChg>
      <pc:sldChg chg="modSp mod modClrScheme chgLayout">
        <pc:chgData name="Tina Puntervold" userId="09775956-2e50-4c1c-ba5b-55a3295feb5d" providerId="ADAL" clId="{AA242057-D4F2-43F0-8131-251874F2E2AA}" dt="2022-11-14T09:30:29.951" v="397" actId="1076"/>
        <pc:sldMkLst>
          <pc:docMk/>
          <pc:sldMk cId="265614504" sldId="275"/>
        </pc:sldMkLst>
        <pc:grpChg chg="mod">
          <ac:chgData name="Tina Puntervold" userId="09775956-2e50-4c1c-ba5b-55a3295feb5d" providerId="ADAL" clId="{AA242057-D4F2-43F0-8131-251874F2E2AA}" dt="2022-11-14T09:30:29.951" v="397" actId="1076"/>
          <ac:grpSpMkLst>
            <pc:docMk/>
            <pc:sldMk cId="265614504" sldId="275"/>
            <ac:grpSpMk id="5" creationId="{00000000-0000-0000-0000-000000000000}"/>
          </ac:grpSpMkLst>
        </pc:grpChg>
      </pc:sldChg>
      <pc:sldChg chg="ord">
        <pc:chgData name="Tina Puntervold" userId="09775956-2e50-4c1c-ba5b-55a3295feb5d" providerId="ADAL" clId="{AA242057-D4F2-43F0-8131-251874F2E2AA}" dt="2022-11-14T09:07:26.387" v="147"/>
        <pc:sldMkLst>
          <pc:docMk/>
          <pc:sldMk cId="3072306953" sldId="292"/>
        </pc:sldMkLst>
      </pc:sldChg>
      <pc:sldChg chg="add del">
        <pc:chgData name="Tina Puntervold" userId="09775956-2e50-4c1c-ba5b-55a3295feb5d" providerId="ADAL" clId="{AA242057-D4F2-43F0-8131-251874F2E2AA}" dt="2022-11-14T09:42:22.808" v="474"/>
        <pc:sldMkLst>
          <pc:docMk/>
          <pc:sldMk cId="150170802" sldId="293"/>
        </pc:sldMkLst>
      </pc:sldChg>
      <pc:sldChg chg="modSp mod ord">
        <pc:chgData name="Tina Puntervold" userId="09775956-2e50-4c1c-ba5b-55a3295feb5d" providerId="ADAL" clId="{AA242057-D4F2-43F0-8131-251874F2E2AA}" dt="2022-11-14T09:07:16.171" v="145"/>
        <pc:sldMkLst>
          <pc:docMk/>
          <pc:sldMk cId="2770300342" sldId="295"/>
        </pc:sldMkLst>
        <pc:spChg chg="mod">
          <ac:chgData name="Tina Puntervold" userId="09775956-2e50-4c1c-ba5b-55a3295feb5d" providerId="ADAL" clId="{AA242057-D4F2-43F0-8131-251874F2E2AA}" dt="2022-11-14T09:07:07.536" v="143" actId="20577"/>
          <ac:spMkLst>
            <pc:docMk/>
            <pc:sldMk cId="2770300342" sldId="295"/>
            <ac:spMk id="8" creationId="{3B4833CF-B3D7-42B0-8C2E-37C6EFA1C075}"/>
          </ac:spMkLst>
        </pc:spChg>
      </pc:sldChg>
      <pc:sldChg chg="delSp modSp mod">
        <pc:chgData name="Tina Puntervold" userId="09775956-2e50-4c1c-ba5b-55a3295feb5d" providerId="ADAL" clId="{AA242057-D4F2-43F0-8131-251874F2E2AA}" dt="2022-11-14T09:23:24.049" v="345" actId="20577"/>
        <pc:sldMkLst>
          <pc:docMk/>
          <pc:sldMk cId="1218173345" sldId="303"/>
        </pc:sldMkLst>
        <pc:spChg chg="del">
          <ac:chgData name="Tina Puntervold" userId="09775956-2e50-4c1c-ba5b-55a3295feb5d" providerId="ADAL" clId="{AA242057-D4F2-43F0-8131-251874F2E2AA}" dt="2022-11-14T09:23:07.239" v="336" actId="478"/>
          <ac:spMkLst>
            <pc:docMk/>
            <pc:sldMk cId="1218173345" sldId="303"/>
            <ac:spMk id="5" creationId="{C3961AAE-726B-4FD7-B7F1-CB1263D49EBD}"/>
          </ac:spMkLst>
        </pc:spChg>
        <pc:spChg chg="mod">
          <ac:chgData name="Tina Puntervold" userId="09775956-2e50-4c1c-ba5b-55a3295feb5d" providerId="ADAL" clId="{AA242057-D4F2-43F0-8131-251874F2E2AA}" dt="2022-11-14T09:23:24.049" v="345" actId="20577"/>
          <ac:spMkLst>
            <pc:docMk/>
            <pc:sldMk cId="1218173345" sldId="303"/>
            <ac:spMk id="7" creationId="{BBA3BDE2-5A39-4A3C-8F0B-8C4FCC4A2996}"/>
          </ac:spMkLst>
        </pc:spChg>
      </pc:sldChg>
      <pc:sldChg chg="addSp delSp modSp mod">
        <pc:chgData name="Tina Puntervold" userId="09775956-2e50-4c1c-ba5b-55a3295feb5d" providerId="ADAL" clId="{AA242057-D4F2-43F0-8131-251874F2E2AA}" dt="2022-11-14T09:15:10.186" v="249" actId="1076"/>
        <pc:sldMkLst>
          <pc:docMk/>
          <pc:sldMk cId="260808135" sldId="305"/>
        </pc:sldMkLst>
        <pc:spChg chg="mod">
          <ac:chgData name="Tina Puntervold" userId="09775956-2e50-4c1c-ba5b-55a3295feb5d" providerId="ADAL" clId="{AA242057-D4F2-43F0-8131-251874F2E2AA}" dt="2022-11-14T09:15:10.186" v="249" actId="1076"/>
          <ac:spMkLst>
            <pc:docMk/>
            <pc:sldMk cId="260808135" sldId="305"/>
            <ac:spMk id="2" creationId="{00000000-0000-0000-0000-000000000000}"/>
          </ac:spMkLst>
        </pc:spChg>
        <pc:picChg chg="add mod">
          <ac:chgData name="Tina Puntervold" userId="09775956-2e50-4c1c-ba5b-55a3295feb5d" providerId="ADAL" clId="{AA242057-D4F2-43F0-8131-251874F2E2AA}" dt="2022-11-14T09:14:01.172" v="239" actId="1076"/>
          <ac:picMkLst>
            <pc:docMk/>
            <pc:sldMk cId="260808135" sldId="305"/>
            <ac:picMk id="3" creationId="{39FEA07B-7A66-35B8-A36D-6532991A5DAA}"/>
          </ac:picMkLst>
        </pc:picChg>
        <pc:picChg chg="mod">
          <ac:chgData name="Tina Puntervold" userId="09775956-2e50-4c1c-ba5b-55a3295feb5d" providerId="ADAL" clId="{AA242057-D4F2-43F0-8131-251874F2E2AA}" dt="2022-11-14T09:14:26.450" v="243" actId="1076"/>
          <ac:picMkLst>
            <pc:docMk/>
            <pc:sldMk cId="260808135" sldId="305"/>
            <ac:picMk id="6" creationId="{0346AC7D-CFB4-4C1E-86AF-EE4FDEB8F445}"/>
          </ac:picMkLst>
        </pc:picChg>
        <pc:picChg chg="mod">
          <ac:chgData name="Tina Puntervold" userId="09775956-2e50-4c1c-ba5b-55a3295feb5d" providerId="ADAL" clId="{AA242057-D4F2-43F0-8131-251874F2E2AA}" dt="2022-11-14T09:14:26.450" v="243" actId="1076"/>
          <ac:picMkLst>
            <pc:docMk/>
            <pc:sldMk cId="260808135" sldId="305"/>
            <ac:picMk id="8" creationId="{68B56E59-6F39-429D-90C8-79371C0F1F53}"/>
          </ac:picMkLst>
        </pc:picChg>
        <pc:picChg chg="add mod">
          <ac:chgData name="Tina Puntervold" userId="09775956-2e50-4c1c-ba5b-55a3295feb5d" providerId="ADAL" clId="{AA242057-D4F2-43F0-8131-251874F2E2AA}" dt="2022-11-14T09:14:01.172" v="239" actId="1076"/>
          <ac:picMkLst>
            <pc:docMk/>
            <pc:sldMk cId="260808135" sldId="305"/>
            <ac:picMk id="10" creationId="{5EB8D300-7E7F-E3C1-D328-2372584179F4}"/>
          </ac:picMkLst>
        </pc:picChg>
        <pc:picChg chg="mod">
          <ac:chgData name="Tina Puntervold" userId="09775956-2e50-4c1c-ba5b-55a3295feb5d" providerId="ADAL" clId="{AA242057-D4F2-43F0-8131-251874F2E2AA}" dt="2022-11-14T09:14:26.450" v="243" actId="1076"/>
          <ac:picMkLst>
            <pc:docMk/>
            <pc:sldMk cId="260808135" sldId="305"/>
            <ac:picMk id="11" creationId="{DB278554-087A-41F1-9039-E27B2F7B0BA4}"/>
          </ac:picMkLst>
        </pc:picChg>
        <pc:picChg chg="mod">
          <ac:chgData name="Tina Puntervold" userId="09775956-2e50-4c1c-ba5b-55a3295feb5d" providerId="ADAL" clId="{AA242057-D4F2-43F0-8131-251874F2E2AA}" dt="2022-11-14T09:14:26.450" v="243" actId="1076"/>
          <ac:picMkLst>
            <pc:docMk/>
            <pc:sldMk cId="260808135" sldId="305"/>
            <ac:picMk id="12" creationId="{2F4B4193-C97E-43ED-B10E-B2A6A43D7498}"/>
          </ac:picMkLst>
        </pc:picChg>
        <pc:picChg chg="add mod">
          <ac:chgData name="Tina Puntervold" userId="09775956-2e50-4c1c-ba5b-55a3295feb5d" providerId="ADAL" clId="{AA242057-D4F2-43F0-8131-251874F2E2AA}" dt="2022-11-14T09:14:01.172" v="239" actId="1076"/>
          <ac:picMkLst>
            <pc:docMk/>
            <pc:sldMk cId="260808135" sldId="305"/>
            <ac:picMk id="13" creationId="{DA9AD01F-32F7-7C19-8A05-D8025AC58121}"/>
          </ac:picMkLst>
        </pc:picChg>
        <pc:picChg chg="mod">
          <ac:chgData name="Tina Puntervold" userId="09775956-2e50-4c1c-ba5b-55a3295feb5d" providerId="ADAL" clId="{AA242057-D4F2-43F0-8131-251874F2E2AA}" dt="2022-11-14T09:14:26.450" v="243" actId="1076"/>
          <ac:picMkLst>
            <pc:docMk/>
            <pc:sldMk cId="260808135" sldId="305"/>
            <ac:picMk id="21" creationId="{5EB00F9F-742A-4146-B872-7AC382F25E07}"/>
          </ac:picMkLst>
        </pc:picChg>
        <pc:picChg chg="mod">
          <ac:chgData name="Tina Puntervold" userId="09775956-2e50-4c1c-ba5b-55a3295feb5d" providerId="ADAL" clId="{AA242057-D4F2-43F0-8131-251874F2E2AA}" dt="2022-11-14T09:14:26.450" v="243" actId="1076"/>
          <ac:picMkLst>
            <pc:docMk/>
            <pc:sldMk cId="260808135" sldId="305"/>
            <ac:picMk id="22" creationId="{B51ADD35-422B-4B2D-8447-AFAA6D35BD42}"/>
          </ac:picMkLst>
        </pc:picChg>
        <pc:picChg chg="mod">
          <ac:chgData name="Tina Puntervold" userId="09775956-2e50-4c1c-ba5b-55a3295feb5d" providerId="ADAL" clId="{AA242057-D4F2-43F0-8131-251874F2E2AA}" dt="2022-11-14T09:14:01.172" v="239" actId="1076"/>
          <ac:picMkLst>
            <pc:docMk/>
            <pc:sldMk cId="260808135" sldId="305"/>
            <ac:picMk id="23" creationId="{71FC0C93-14AE-4846-9CF4-6C8530331A0E}"/>
          </ac:picMkLst>
        </pc:picChg>
        <pc:picChg chg="add mod">
          <ac:chgData name="Tina Puntervold" userId="09775956-2e50-4c1c-ba5b-55a3295feb5d" providerId="ADAL" clId="{AA242057-D4F2-43F0-8131-251874F2E2AA}" dt="2022-11-14T09:14:01.172" v="239" actId="1076"/>
          <ac:picMkLst>
            <pc:docMk/>
            <pc:sldMk cId="260808135" sldId="305"/>
            <ac:picMk id="25" creationId="{6ABA5297-9BE3-31A7-F102-F62127248240}"/>
          </ac:picMkLst>
        </pc:picChg>
        <pc:picChg chg="mod">
          <ac:chgData name="Tina Puntervold" userId="09775956-2e50-4c1c-ba5b-55a3295feb5d" providerId="ADAL" clId="{AA242057-D4F2-43F0-8131-251874F2E2AA}" dt="2022-11-14T09:14:01.172" v="239" actId="1076"/>
          <ac:picMkLst>
            <pc:docMk/>
            <pc:sldMk cId="260808135" sldId="305"/>
            <ac:picMk id="26" creationId="{22E8188D-D157-4FF2-A3FD-079B20C53057}"/>
          </ac:picMkLst>
        </pc:picChg>
        <pc:picChg chg="add mod">
          <ac:chgData name="Tina Puntervold" userId="09775956-2e50-4c1c-ba5b-55a3295feb5d" providerId="ADAL" clId="{AA242057-D4F2-43F0-8131-251874F2E2AA}" dt="2022-11-14T09:14:01.172" v="239" actId="1076"/>
          <ac:picMkLst>
            <pc:docMk/>
            <pc:sldMk cId="260808135" sldId="305"/>
            <ac:picMk id="27" creationId="{C0F58DAE-D9F7-CB22-7FEA-066D45A104A1}"/>
          </ac:picMkLst>
        </pc:picChg>
        <pc:picChg chg="add mod">
          <ac:chgData name="Tina Puntervold" userId="09775956-2e50-4c1c-ba5b-55a3295feb5d" providerId="ADAL" clId="{AA242057-D4F2-43F0-8131-251874F2E2AA}" dt="2022-11-14T09:14:01.172" v="239" actId="1076"/>
          <ac:picMkLst>
            <pc:docMk/>
            <pc:sldMk cId="260808135" sldId="305"/>
            <ac:picMk id="29" creationId="{5C790201-4E23-2597-094E-2DA747CE1DFE}"/>
          </ac:picMkLst>
        </pc:picChg>
        <pc:picChg chg="mod">
          <ac:chgData name="Tina Puntervold" userId="09775956-2e50-4c1c-ba5b-55a3295feb5d" providerId="ADAL" clId="{AA242057-D4F2-43F0-8131-251874F2E2AA}" dt="2022-11-14T09:14:26.450" v="243" actId="1076"/>
          <ac:picMkLst>
            <pc:docMk/>
            <pc:sldMk cId="260808135" sldId="305"/>
            <ac:picMk id="31" creationId="{62BD3AC1-DAEC-41E4-B2E6-20A6B8995803}"/>
          </ac:picMkLst>
        </pc:picChg>
        <pc:picChg chg="mod">
          <ac:chgData name="Tina Puntervold" userId="09775956-2e50-4c1c-ba5b-55a3295feb5d" providerId="ADAL" clId="{AA242057-D4F2-43F0-8131-251874F2E2AA}" dt="2022-11-14T09:14:26.450" v="243" actId="1076"/>
          <ac:picMkLst>
            <pc:docMk/>
            <pc:sldMk cId="260808135" sldId="305"/>
            <ac:picMk id="32" creationId="{C473D4A7-E7FB-472E-BC08-53E6785BE8A1}"/>
          </ac:picMkLst>
        </pc:picChg>
        <pc:picChg chg="mod">
          <ac:chgData name="Tina Puntervold" userId="09775956-2e50-4c1c-ba5b-55a3295feb5d" providerId="ADAL" clId="{AA242057-D4F2-43F0-8131-251874F2E2AA}" dt="2022-11-14T09:14:26.450" v="243" actId="1076"/>
          <ac:picMkLst>
            <pc:docMk/>
            <pc:sldMk cId="260808135" sldId="305"/>
            <ac:picMk id="33" creationId="{251FBF18-AC49-4E99-B39C-6C0E74617430}"/>
          </ac:picMkLst>
        </pc:picChg>
        <pc:picChg chg="mod">
          <ac:chgData name="Tina Puntervold" userId="09775956-2e50-4c1c-ba5b-55a3295feb5d" providerId="ADAL" clId="{AA242057-D4F2-43F0-8131-251874F2E2AA}" dt="2022-11-14T09:14:26.450" v="243" actId="1076"/>
          <ac:picMkLst>
            <pc:docMk/>
            <pc:sldMk cId="260808135" sldId="305"/>
            <ac:picMk id="34" creationId="{DF709CA1-973C-43C2-9C0C-777DFB5407F5}"/>
          </ac:picMkLst>
        </pc:picChg>
        <pc:picChg chg="add mod">
          <ac:chgData name="Tina Puntervold" userId="09775956-2e50-4c1c-ba5b-55a3295feb5d" providerId="ADAL" clId="{AA242057-D4F2-43F0-8131-251874F2E2AA}" dt="2022-11-14T09:14:01.172" v="239" actId="1076"/>
          <ac:picMkLst>
            <pc:docMk/>
            <pc:sldMk cId="260808135" sldId="305"/>
            <ac:picMk id="35" creationId="{AF9FFCF9-2530-0E8A-93D4-B11D157966A1}"/>
          </ac:picMkLst>
        </pc:picChg>
        <pc:picChg chg="mod">
          <ac:chgData name="Tina Puntervold" userId="09775956-2e50-4c1c-ba5b-55a3295feb5d" providerId="ADAL" clId="{AA242057-D4F2-43F0-8131-251874F2E2AA}" dt="2022-11-14T09:14:26.450" v="243" actId="1076"/>
          <ac:picMkLst>
            <pc:docMk/>
            <pc:sldMk cId="260808135" sldId="305"/>
            <ac:picMk id="40" creationId="{FD816B27-CF0F-43F6-B0F3-7A332E928DDB}"/>
          </ac:picMkLst>
        </pc:picChg>
        <pc:picChg chg="mod">
          <ac:chgData name="Tina Puntervold" userId="09775956-2e50-4c1c-ba5b-55a3295feb5d" providerId="ADAL" clId="{AA242057-D4F2-43F0-8131-251874F2E2AA}" dt="2022-11-14T09:14:10.450" v="242" actId="1076"/>
          <ac:picMkLst>
            <pc:docMk/>
            <pc:sldMk cId="260808135" sldId="305"/>
            <ac:picMk id="41" creationId="{FD816B27-CF0F-43F6-B0F3-7A332E928DDB}"/>
          </ac:picMkLst>
        </pc:picChg>
        <pc:picChg chg="mod">
          <ac:chgData name="Tina Puntervold" userId="09775956-2e50-4c1c-ba5b-55a3295feb5d" providerId="ADAL" clId="{AA242057-D4F2-43F0-8131-251874F2E2AA}" dt="2022-11-14T09:14:26.450" v="243" actId="1076"/>
          <ac:picMkLst>
            <pc:docMk/>
            <pc:sldMk cId="260808135" sldId="305"/>
            <ac:picMk id="44" creationId="{CAD64FE6-18F6-470D-9752-DC51A76293A5}"/>
          </ac:picMkLst>
        </pc:picChg>
        <pc:picChg chg="mod">
          <ac:chgData name="Tina Puntervold" userId="09775956-2e50-4c1c-ba5b-55a3295feb5d" providerId="ADAL" clId="{AA242057-D4F2-43F0-8131-251874F2E2AA}" dt="2022-11-14T09:14:26.450" v="243" actId="1076"/>
          <ac:picMkLst>
            <pc:docMk/>
            <pc:sldMk cId="260808135" sldId="305"/>
            <ac:picMk id="45" creationId="{38E277E5-BFBE-4385-8459-FCA65360BF70}"/>
          </ac:picMkLst>
        </pc:picChg>
        <pc:picChg chg="mod">
          <ac:chgData name="Tina Puntervold" userId="09775956-2e50-4c1c-ba5b-55a3295feb5d" providerId="ADAL" clId="{AA242057-D4F2-43F0-8131-251874F2E2AA}" dt="2022-11-14T09:14:26.450" v="243" actId="1076"/>
          <ac:picMkLst>
            <pc:docMk/>
            <pc:sldMk cId="260808135" sldId="305"/>
            <ac:picMk id="46" creationId="{D4F6B13C-0C2A-4DF2-B880-F03CA0168CA4}"/>
          </ac:picMkLst>
        </pc:picChg>
        <pc:picChg chg="del">
          <ac:chgData name="Tina Puntervold" userId="09775956-2e50-4c1c-ba5b-55a3295feb5d" providerId="ADAL" clId="{AA242057-D4F2-43F0-8131-251874F2E2AA}" dt="2022-11-14T09:14:03.223" v="240" actId="478"/>
          <ac:picMkLst>
            <pc:docMk/>
            <pc:sldMk cId="260808135" sldId="305"/>
            <ac:picMk id="49" creationId="{17A892BD-79E8-4812-B905-418386D23F3A}"/>
          </ac:picMkLst>
        </pc:picChg>
      </pc:sldChg>
      <pc:sldChg chg="modSp mod">
        <pc:chgData name="Tina Puntervold" userId="09775956-2e50-4c1c-ba5b-55a3295feb5d" providerId="ADAL" clId="{AA242057-D4F2-43F0-8131-251874F2E2AA}" dt="2022-11-14T09:28:58.870" v="393" actId="6549"/>
        <pc:sldMkLst>
          <pc:docMk/>
          <pc:sldMk cId="1867740657" sldId="307"/>
        </pc:sldMkLst>
        <pc:spChg chg="mod">
          <ac:chgData name="Tina Puntervold" userId="09775956-2e50-4c1c-ba5b-55a3295feb5d" providerId="ADAL" clId="{AA242057-D4F2-43F0-8131-251874F2E2AA}" dt="2022-11-14T09:28:39.380" v="381" actId="20577"/>
          <ac:spMkLst>
            <pc:docMk/>
            <pc:sldMk cId="1867740657" sldId="307"/>
            <ac:spMk id="16" creationId="{2842C1CA-0603-4A9E-97F8-DEDA63BABA36}"/>
          </ac:spMkLst>
        </pc:spChg>
        <pc:spChg chg="mod">
          <ac:chgData name="Tina Puntervold" userId="09775956-2e50-4c1c-ba5b-55a3295feb5d" providerId="ADAL" clId="{AA242057-D4F2-43F0-8131-251874F2E2AA}" dt="2022-11-14T09:28:47.538" v="385" actId="20577"/>
          <ac:spMkLst>
            <pc:docMk/>
            <pc:sldMk cId="1867740657" sldId="307"/>
            <ac:spMk id="18" creationId="{82C30E8B-BE92-40A4-B936-E4A176FD4407}"/>
          </ac:spMkLst>
        </pc:spChg>
        <pc:spChg chg="mod">
          <ac:chgData name="Tina Puntervold" userId="09775956-2e50-4c1c-ba5b-55a3295feb5d" providerId="ADAL" clId="{AA242057-D4F2-43F0-8131-251874F2E2AA}" dt="2022-11-14T09:28:45.543" v="384" actId="20577"/>
          <ac:spMkLst>
            <pc:docMk/>
            <pc:sldMk cId="1867740657" sldId="307"/>
            <ac:spMk id="19" creationId="{151AD866-CE09-419D-9C08-EB7DFFB460F3}"/>
          </ac:spMkLst>
        </pc:spChg>
        <pc:spChg chg="mod">
          <ac:chgData name="Tina Puntervold" userId="09775956-2e50-4c1c-ba5b-55a3295feb5d" providerId="ADAL" clId="{AA242057-D4F2-43F0-8131-251874F2E2AA}" dt="2022-11-14T09:28:43.534" v="383" actId="20577"/>
          <ac:spMkLst>
            <pc:docMk/>
            <pc:sldMk cId="1867740657" sldId="307"/>
            <ac:spMk id="20" creationId="{2408083E-7B1C-4DFB-9EA0-B4F26F3BF649}"/>
          </ac:spMkLst>
        </pc:spChg>
        <pc:spChg chg="mod">
          <ac:chgData name="Tina Puntervold" userId="09775956-2e50-4c1c-ba5b-55a3295feb5d" providerId="ADAL" clId="{AA242057-D4F2-43F0-8131-251874F2E2AA}" dt="2022-11-14T09:28:41.442" v="382" actId="20577"/>
          <ac:spMkLst>
            <pc:docMk/>
            <pc:sldMk cId="1867740657" sldId="307"/>
            <ac:spMk id="21" creationId="{CF8CE26B-90CA-4256-A648-36C1D96CCEA3}"/>
          </ac:spMkLst>
        </pc:spChg>
        <pc:spChg chg="mod">
          <ac:chgData name="Tina Puntervold" userId="09775956-2e50-4c1c-ba5b-55a3295feb5d" providerId="ADAL" clId="{AA242057-D4F2-43F0-8131-251874F2E2AA}" dt="2022-11-14T09:28:53.855" v="387" actId="20577"/>
          <ac:spMkLst>
            <pc:docMk/>
            <pc:sldMk cId="1867740657" sldId="307"/>
            <ac:spMk id="26" creationId="{0EEF7D53-9575-457C-820C-BEE23E901AB8}"/>
          </ac:spMkLst>
        </pc:spChg>
        <pc:spChg chg="mod">
          <ac:chgData name="Tina Puntervold" userId="09775956-2e50-4c1c-ba5b-55a3295feb5d" providerId="ADAL" clId="{AA242057-D4F2-43F0-8131-251874F2E2AA}" dt="2022-11-14T09:28:58.870" v="393" actId="6549"/>
          <ac:spMkLst>
            <pc:docMk/>
            <pc:sldMk cId="1867740657" sldId="307"/>
            <ac:spMk id="27" creationId="{4E4ECEEE-29C4-445E-9D7A-E6B4EC8AE190}"/>
          </ac:spMkLst>
        </pc:spChg>
      </pc:sldChg>
      <pc:sldChg chg="addSp delSp modSp mod">
        <pc:chgData name="Tina Puntervold" userId="09775956-2e50-4c1c-ba5b-55a3295feb5d" providerId="ADAL" clId="{AA242057-D4F2-43F0-8131-251874F2E2AA}" dt="2022-11-14T09:55:35.636" v="681" actId="14100"/>
        <pc:sldMkLst>
          <pc:docMk/>
          <pc:sldMk cId="884960458" sldId="309"/>
        </pc:sldMkLst>
        <pc:spChg chg="mod">
          <ac:chgData name="Tina Puntervold" userId="09775956-2e50-4c1c-ba5b-55a3295feb5d" providerId="ADAL" clId="{AA242057-D4F2-43F0-8131-251874F2E2AA}" dt="2022-11-14T09:53:57.300" v="666" actId="20577"/>
          <ac:spMkLst>
            <pc:docMk/>
            <pc:sldMk cId="884960458" sldId="309"/>
            <ac:spMk id="2" creationId="{88FD3E81-2711-4B7C-A7A6-8E42AA26B51A}"/>
          </ac:spMkLst>
        </pc:spChg>
        <pc:spChg chg="mod topLvl">
          <ac:chgData name="Tina Puntervold" userId="09775956-2e50-4c1c-ba5b-55a3295feb5d" providerId="ADAL" clId="{AA242057-D4F2-43F0-8131-251874F2E2AA}" dt="2022-11-14T09:54:55.231" v="672" actId="478"/>
          <ac:spMkLst>
            <pc:docMk/>
            <pc:sldMk cId="884960458" sldId="309"/>
            <ac:spMk id="5" creationId="{8CFCC016-3B14-4EF7-A92E-EF1898DEE620}"/>
          </ac:spMkLst>
        </pc:spChg>
        <pc:spChg chg="mod">
          <ac:chgData name="Tina Puntervold" userId="09775956-2e50-4c1c-ba5b-55a3295feb5d" providerId="ADAL" clId="{AA242057-D4F2-43F0-8131-251874F2E2AA}" dt="2022-11-14T09:53:12.436" v="659" actId="1076"/>
          <ac:spMkLst>
            <pc:docMk/>
            <pc:sldMk cId="884960458" sldId="309"/>
            <ac:spMk id="6" creationId="{AE4DCD1B-0A47-4880-BC11-E39CA2EFCD6A}"/>
          </ac:spMkLst>
        </pc:spChg>
        <pc:spChg chg="mod">
          <ac:chgData name="Tina Puntervold" userId="09775956-2e50-4c1c-ba5b-55a3295feb5d" providerId="ADAL" clId="{AA242057-D4F2-43F0-8131-251874F2E2AA}" dt="2022-11-14T09:53:12.436" v="659" actId="1076"/>
          <ac:spMkLst>
            <pc:docMk/>
            <pc:sldMk cId="884960458" sldId="309"/>
            <ac:spMk id="9" creationId="{504FDAEC-53BF-41E2-857C-8F92069E5623}"/>
          </ac:spMkLst>
        </pc:spChg>
        <pc:spChg chg="mod">
          <ac:chgData name="Tina Puntervold" userId="09775956-2e50-4c1c-ba5b-55a3295feb5d" providerId="ADAL" clId="{AA242057-D4F2-43F0-8131-251874F2E2AA}" dt="2022-11-14T09:53:12.436" v="659" actId="1076"/>
          <ac:spMkLst>
            <pc:docMk/>
            <pc:sldMk cId="884960458" sldId="309"/>
            <ac:spMk id="11" creationId="{326432E5-DCE4-4DB7-BC79-35DF672CF6D3}"/>
          </ac:spMkLst>
        </pc:spChg>
        <pc:spChg chg="mod">
          <ac:chgData name="Tina Puntervold" userId="09775956-2e50-4c1c-ba5b-55a3295feb5d" providerId="ADAL" clId="{AA242057-D4F2-43F0-8131-251874F2E2AA}" dt="2022-11-14T09:53:12.436" v="659" actId="1076"/>
          <ac:spMkLst>
            <pc:docMk/>
            <pc:sldMk cId="884960458" sldId="309"/>
            <ac:spMk id="20" creationId="{BF305C8C-2EE8-4F58-BC74-FF0BAA415752}"/>
          </ac:spMkLst>
        </pc:spChg>
        <pc:grpChg chg="mod">
          <ac:chgData name="Tina Puntervold" userId="09775956-2e50-4c1c-ba5b-55a3295feb5d" providerId="ADAL" clId="{AA242057-D4F2-43F0-8131-251874F2E2AA}" dt="2022-11-14T09:53:12.436" v="659" actId="1076"/>
          <ac:grpSpMkLst>
            <pc:docMk/>
            <pc:sldMk cId="884960458" sldId="309"/>
            <ac:grpSpMk id="8" creationId="{C973C604-587F-4618-B4E9-F7CED7E39F99}"/>
          </ac:grpSpMkLst>
        </pc:grpChg>
        <pc:grpChg chg="mod">
          <ac:chgData name="Tina Puntervold" userId="09775956-2e50-4c1c-ba5b-55a3295feb5d" providerId="ADAL" clId="{AA242057-D4F2-43F0-8131-251874F2E2AA}" dt="2022-11-14T09:53:12.436" v="659" actId="1076"/>
          <ac:grpSpMkLst>
            <pc:docMk/>
            <pc:sldMk cId="884960458" sldId="309"/>
            <ac:grpSpMk id="10" creationId="{1A6902EE-4B10-4109-A67A-D55A3F4EADE1}"/>
          </ac:grpSpMkLst>
        </pc:grpChg>
        <pc:grpChg chg="mod">
          <ac:chgData name="Tina Puntervold" userId="09775956-2e50-4c1c-ba5b-55a3295feb5d" providerId="ADAL" clId="{AA242057-D4F2-43F0-8131-251874F2E2AA}" dt="2022-11-14T09:53:12.436" v="659" actId="1076"/>
          <ac:grpSpMkLst>
            <pc:docMk/>
            <pc:sldMk cId="884960458" sldId="309"/>
            <ac:grpSpMk id="12" creationId="{F380E9E8-504C-4F5C-B672-C4270A0C3FA8}"/>
          </ac:grpSpMkLst>
        </pc:grpChg>
        <pc:grpChg chg="del mod">
          <ac:chgData name="Tina Puntervold" userId="09775956-2e50-4c1c-ba5b-55a3295feb5d" providerId="ADAL" clId="{AA242057-D4F2-43F0-8131-251874F2E2AA}" dt="2022-11-14T09:54:55.231" v="672" actId="478"/>
          <ac:grpSpMkLst>
            <pc:docMk/>
            <pc:sldMk cId="884960458" sldId="309"/>
            <ac:grpSpMk id="16" creationId="{2254AC9C-D8C9-4119-B368-1CE09F9CBAD7}"/>
          </ac:grpSpMkLst>
        </pc:grpChg>
        <pc:picChg chg="add del mod">
          <ac:chgData name="Tina Puntervold" userId="09775956-2e50-4c1c-ba5b-55a3295feb5d" providerId="ADAL" clId="{AA242057-D4F2-43F0-8131-251874F2E2AA}" dt="2022-11-14T09:54:57.825" v="673" actId="21"/>
          <ac:picMkLst>
            <pc:docMk/>
            <pc:sldMk cId="884960458" sldId="309"/>
            <ac:picMk id="7" creationId="{410CA8FF-94E0-D911-ABDC-18BEE7432023}"/>
          </ac:picMkLst>
        </pc:picChg>
        <pc:picChg chg="mod">
          <ac:chgData name="Tina Puntervold" userId="09775956-2e50-4c1c-ba5b-55a3295feb5d" providerId="ADAL" clId="{AA242057-D4F2-43F0-8131-251874F2E2AA}" dt="2022-11-14T09:53:12.436" v="659" actId="1076"/>
          <ac:picMkLst>
            <pc:docMk/>
            <pc:sldMk cId="884960458" sldId="309"/>
            <ac:picMk id="13" creationId="{947FD28A-AFFD-4C36-8E09-0027727CAB19}"/>
          </ac:picMkLst>
        </pc:picChg>
        <pc:picChg chg="add del mod">
          <ac:chgData name="Tina Puntervold" userId="09775956-2e50-4c1c-ba5b-55a3295feb5d" providerId="ADAL" clId="{AA242057-D4F2-43F0-8131-251874F2E2AA}" dt="2022-11-14T09:55:05.415" v="676" actId="21"/>
          <ac:picMkLst>
            <pc:docMk/>
            <pc:sldMk cId="884960458" sldId="309"/>
            <ac:picMk id="14" creationId="{18EA8616-D25F-44A2-CD36-0D5F94642828}"/>
          </ac:picMkLst>
        </pc:picChg>
        <pc:picChg chg="del mod topLvl">
          <ac:chgData name="Tina Puntervold" userId="09775956-2e50-4c1c-ba5b-55a3295feb5d" providerId="ADAL" clId="{AA242057-D4F2-43F0-8131-251874F2E2AA}" dt="2022-11-14T09:54:55.231" v="672" actId="478"/>
          <ac:picMkLst>
            <pc:docMk/>
            <pc:sldMk cId="884960458" sldId="309"/>
            <ac:picMk id="15" creationId="{526965BC-4AEC-443F-B1B5-698FFD7CB77C}"/>
          </ac:picMkLst>
        </pc:picChg>
        <pc:picChg chg="add mod">
          <ac:chgData name="Tina Puntervold" userId="09775956-2e50-4c1c-ba5b-55a3295feb5d" providerId="ADAL" clId="{AA242057-D4F2-43F0-8131-251874F2E2AA}" dt="2022-11-14T09:55:35.636" v="681" actId="14100"/>
          <ac:picMkLst>
            <pc:docMk/>
            <pc:sldMk cId="884960458" sldId="309"/>
            <ac:picMk id="17" creationId="{036CC8C5-0CDC-806C-7C5E-BBA9A36067DA}"/>
          </ac:picMkLst>
        </pc:picChg>
        <pc:picChg chg="mod">
          <ac:chgData name="Tina Puntervold" userId="09775956-2e50-4c1c-ba5b-55a3295feb5d" providerId="ADAL" clId="{AA242057-D4F2-43F0-8131-251874F2E2AA}" dt="2022-11-14T09:53:12.436" v="659" actId="1076"/>
          <ac:picMkLst>
            <pc:docMk/>
            <pc:sldMk cId="884960458" sldId="309"/>
            <ac:picMk id="3074" creationId="{D4DF5E97-C235-459E-B1CD-80AC1FB1D31C}"/>
          </ac:picMkLst>
        </pc:picChg>
        <pc:picChg chg="mod">
          <ac:chgData name="Tina Puntervold" userId="09775956-2e50-4c1c-ba5b-55a3295feb5d" providerId="ADAL" clId="{AA242057-D4F2-43F0-8131-251874F2E2AA}" dt="2022-11-14T09:53:12.436" v="659" actId="1076"/>
          <ac:picMkLst>
            <pc:docMk/>
            <pc:sldMk cId="884960458" sldId="309"/>
            <ac:picMk id="3076" creationId="{16ACBDA9-9EB0-413D-A337-FECD5921D1C7}"/>
          </ac:picMkLst>
        </pc:picChg>
        <pc:picChg chg="mod">
          <ac:chgData name="Tina Puntervold" userId="09775956-2e50-4c1c-ba5b-55a3295feb5d" providerId="ADAL" clId="{AA242057-D4F2-43F0-8131-251874F2E2AA}" dt="2022-11-14T09:53:12.436" v="659" actId="1076"/>
          <ac:picMkLst>
            <pc:docMk/>
            <pc:sldMk cId="884960458" sldId="309"/>
            <ac:picMk id="3078" creationId="{881BBFF4-D5BE-4BC9-B869-383B53FA36A7}"/>
          </ac:picMkLst>
        </pc:picChg>
        <pc:picChg chg="mod">
          <ac:chgData name="Tina Puntervold" userId="09775956-2e50-4c1c-ba5b-55a3295feb5d" providerId="ADAL" clId="{AA242057-D4F2-43F0-8131-251874F2E2AA}" dt="2022-11-14T09:53:12.436" v="659" actId="1076"/>
          <ac:picMkLst>
            <pc:docMk/>
            <pc:sldMk cId="884960458" sldId="309"/>
            <ac:picMk id="3080" creationId="{5555E795-7178-4954-9C7C-9F0994786F28}"/>
          </ac:picMkLst>
        </pc:picChg>
        <pc:cxnChg chg="mod">
          <ac:chgData name="Tina Puntervold" userId="09775956-2e50-4c1c-ba5b-55a3295feb5d" providerId="ADAL" clId="{AA242057-D4F2-43F0-8131-251874F2E2AA}" dt="2022-11-14T09:53:12.436" v="659" actId="1076"/>
          <ac:cxnSpMkLst>
            <pc:docMk/>
            <pc:sldMk cId="884960458" sldId="309"/>
            <ac:cxnSpMk id="4" creationId="{E234C53E-ADEE-43DC-A27E-0E35D1C15F09}"/>
          </ac:cxnSpMkLst>
        </pc:cxnChg>
        <pc:cxnChg chg="mod">
          <ac:chgData name="Tina Puntervold" userId="09775956-2e50-4c1c-ba5b-55a3295feb5d" providerId="ADAL" clId="{AA242057-D4F2-43F0-8131-251874F2E2AA}" dt="2022-11-14T09:53:12.436" v="659" actId="1076"/>
          <ac:cxnSpMkLst>
            <pc:docMk/>
            <pc:sldMk cId="884960458" sldId="309"/>
            <ac:cxnSpMk id="21" creationId="{427784F6-812D-4CCA-B24B-F353542D38B9}"/>
          </ac:cxnSpMkLst>
        </pc:cxnChg>
        <pc:cxnChg chg="mod">
          <ac:chgData name="Tina Puntervold" userId="09775956-2e50-4c1c-ba5b-55a3295feb5d" providerId="ADAL" clId="{AA242057-D4F2-43F0-8131-251874F2E2AA}" dt="2022-11-14T09:53:12.436" v="659" actId="1076"/>
          <ac:cxnSpMkLst>
            <pc:docMk/>
            <pc:sldMk cId="884960458" sldId="309"/>
            <ac:cxnSpMk id="24" creationId="{A925C7C4-5E3C-4207-AF95-5D64AF8E9619}"/>
          </ac:cxnSpMkLst>
        </pc:cxnChg>
        <pc:cxnChg chg="mod">
          <ac:chgData name="Tina Puntervold" userId="09775956-2e50-4c1c-ba5b-55a3295feb5d" providerId="ADAL" clId="{AA242057-D4F2-43F0-8131-251874F2E2AA}" dt="2022-11-14T09:53:12.436" v="659" actId="1076"/>
          <ac:cxnSpMkLst>
            <pc:docMk/>
            <pc:sldMk cId="884960458" sldId="309"/>
            <ac:cxnSpMk id="27" creationId="{0C1ACC04-7149-4AE6-BA35-64404AE0D58E}"/>
          </ac:cxnSpMkLst>
        </pc:cxnChg>
        <pc:cxnChg chg="mod">
          <ac:chgData name="Tina Puntervold" userId="09775956-2e50-4c1c-ba5b-55a3295feb5d" providerId="ADAL" clId="{AA242057-D4F2-43F0-8131-251874F2E2AA}" dt="2022-11-14T09:53:12.436" v="659" actId="1076"/>
          <ac:cxnSpMkLst>
            <pc:docMk/>
            <pc:sldMk cId="884960458" sldId="309"/>
            <ac:cxnSpMk id="31" creationId="{7C2D2F98-21E1-493B-BB19-EAF16AA0FD41}"/>
          </ac:cxnSpMkLst>
        </pc:cxnChg>
      </pc:sldChg>
      <pc:sldChg chg="addSp delSp modSp mod ord">
        <pc:chgData name="Tina Puntervold" userId="09775956-2e50-4c1c-ba5b-55a3295feb5d" providerId="ADAL" clId="{AA242057-D4F2-43F0-8131-251874F2E2AA}" dt="2022-11-14T09:11:51.010" v="203" actId="20577"/>
        <pc:sldMkLst>
          <pc:docMk/>
          <pc:sldMk cId="2011360664" sldId="2855"/>
        </pc:sldMkLst>
        <pc:spChg chg="add del">
          <ac:chgData name="Tina Puntervold" userId="09775956-2e50-4c1c-ba5b-55a3295feb5d" providerId="ADAL" clId="{AA242057-D4F2-43F0-8131-251874F2E2AA}" dt="2022-11-14T09:09:49.216" v="173" actId="11529"/>
          <ac:spMkLst>
            <pc:docMk/>
            <pc:sldMk cId="2011360664" sldId="2855"/>
            <ac:spMk id="2" creationId="{9D415436-ACFC-51A6-76C0-36524E75DE65}"/>
          </ac:spMkLst>
        </pc:spChg>
        <pc:spChg chg="add del mod">
          <ac:chgData name="Tina Puntervold" userId="09775956-2e50-4c1c-ba5b-55a3295feb5d" providerId="ADAL" clId="{AA242057-D4F2-43F0-8131-251874F2E2AA}" dt="2022-11-14T09:09:48.346" v="172"/>
          <ac:spMkLst>
            <pc:docMk/>
            <pc:sldMk cId="2011360664" sldId="2855"/>
            <ac:spMk id="3" creationId="{538D08FB-1450-2A44-2377-AFCAED7F2000}"/>
          </ac:spMkLst>
        </pc:spChg>
        <pc:spChg chg="add mod">
          <ac:chgData name="Tina Puntervold" userId="09775956-2e50-4c1c-ba5b-55a3295feb5d" providerId="ADAL" clId="{AA242057-D4F2-43F0-8131-251874F2E2AA}" dt="2022-11-14T09:10:46.225" v="191" actId="1076"/>
          <ac:spMkLst>
            <pc:docMk/>
            <pc:sldMk cId="2011360664" sldId="2855"/>
            <ac:spMk id="5" creationId="{01DA39BB-532B-8188-6302-9AE17878FC27}"/>
          </ac:spMkLst>
        </pc:spChg>
        <pc:spChg chg="mod">
          <ac:chgData name="Tina Puntervold" userId="09775956-2e50-4c1c-ba5b-55a3295feb5d" providerId="ADAL" clId="{AA242057-D4F2-43F0-8131-251874F2E2AA}" dt="2022-11-14T09:11:51.010" v="203" actId="20577"/>
          <ac:spMkLst>
            <pc:docMk/>
            <pc:sldMk cId="2011360664" sldId="2855"/>
            <ac:spMk id="6" creationId="{D78E04D3-B879-4F3B-8DB1-13E8FC888D22}"/>
          </ac:spMkLst>
        </pc:spChg>
        <pc:spChg chg="mod">
          <ac:chgData name="Tina Puntervold" userId="09775956-2e50-4c1c-ba5b-55a3295feb5d" providerId="ADAL" clId="{AA242057-D4F2-43F0-8131-251874F2E2AA}" dt="2022-11-14T09:10:41.915" v="190" actId="1076"/>
          <ac:spMkLst>
            <pc:docMk/>
            <pc:sldMk cId="2011360664" sldId="2855"/>
            <ac:spMk id="7" creationId="{3DA1288D-7B91-4739-9333-61D22AAC5DF7}"/>
          </ac:spMkLst>
        </pc:spChg>
        <pc:spChg chg="add mod">
          <ac:chgData name="Tina Puntervold" userId="09775956-2e50-4c1c-ba5b-55a3295feb5d" providerId="ADAL" clId="{AA242057-D4F2-43F0-8131-251874F2E2AA}" dt="2022-11-14T09:11:13.107" v="199" actId="1076"/>
          <ac:spMkLst>
            <pc:docMk/>
            <pc:sldMk cId="2011360664" sldId="2855"/>
            <ac:spMk id="9" creationId="{D85B7C33-F216-07AA-8550-2E58341C0D51}"/>
          </ac:spMkLst>
        </pc:spChg>
        <pc:picChg chg="mod">
          <ac:chgData name="Tina Puntervold" userId="09775956-2e50-4c1c-ba5b-55a3295feb5d" providerId="ADAL" clId="{AA242057-D4F2-43F0-8131-251874F2E2AA}" dt="2022-11-14T09:11:23.428" v="201" actId="1076"/>
          <ac:picMkLst>
            <pc:docMk/>
            <pc:sldMk cId="2011360664" sldId="2855"/>
            <ac:picMk id="150530" creationId="{0AB4BDC6-264D-48FE-88A2-05FE2A1FABE3}"/>
          </ac:picMkLst>
        </pc:picChg>
      </pc:sldChg>
      <pc:sldChg chg="modSp mod">
        <pc:chgData name="Tina Puntervold" userId="09775956-2e50-4c1c-ba5b-55a3295feb5d" providerId="ADAL" clId="{AA242057-D4F2-43F0-8131-251874F2E2AA}" dt="2022-11-14T09:52:27.318" v="656" actId="113"/>
        <pc:sldMkLst>
          <pc:docMk/>
          <pc:sldMk cId="530242069" sldId="2856"/>
        </pc:sldMkLst>
        <pc:spChg chg="mod">
          <ac:chgData name="Tina Puntervold" userId="09775956-2e50-4c1c-ba5b-55a3295feb5d" providerId="ADAL" clId="{AA242057-D4F2-43F0-8131-251874F2E2AA}" dt="2022-11-14T09:52:27.318" v="656" actId="113"/>
          <ac:spMkLst>
            <pc:docMk/>
            <pc:sldMk cId="530242069" sldId="2856"/>
            <ac:spMk id="16" creationId="{7C3B1A21-839F-4135-B59E-FBAC7F1B20F0}"/>
          </ac:spMkLst>
        </pc:spChg>
      </pc:sldChg>
      <pc:sldChg chg="del ord">
        <pc:chgData name="Tina Puntervold" userId="09775956-2e50-4c1c-ba5b-55a3295feb5d" providerId="ADAL" clId="{AA242057-D4F2-43F0-8131-251874F2E2AA}" dt="2022-11-14T09:33:33.464" v="412" actId="47"/>
        <pc:sldMkLst>
          <pc:docMk/>
          <pc:sldMk cId="441893080" sldId="2857"/>
        </pc:sldMkLst>
      </pc:sldChg>
      <pc:sldChg chg="del">
        <pc:chgData name="Tina Puntervold" userId="09775956-2e50-4c1c-ba5b-55a3295feb5d" providerId="ADAL" clId="{AA242057-D4F2-43F0-8131-251874F2E2AA}" dt="2022-11-14T09:35:58.097" v="462" actId="47"/>
        <pc:sldMkLst>
          <pc:docMk/>
          <pc:sldMk cId="3209477569" sldId="2858"/>
        </pc:sldMkLst>
      </pc:sldChg>
      <pc:sldChg chg="del">
        <pc:chgData name="Tina Puntervold" userId="09775956-2e50-4c1c-ba5b-55a3295feb5d" providerId="ADAL" clId="{AA242057-D4F2-43F0-8131-251874F2E2AA}" dt="2022-11-14T09:36:09.430" v="463" actId="47"/>
        <pc:sldMkLst>
          <pc:docMk/>
          <pc:sldMk cId="282846331" sldId="2859"/>
        </pc:sldMkLst>
      </pc:sldChg>
      <pc:sldChg chg="ord">
        <pc:chgData name="Tina Puntervold" userId="09775956-2e50-4c1c-ba5b-55a3295feb5d" providerId="ADAL" clId="{AA242057-D4F2-43F0-8131-251874F2E2AA}" dt="2022-11-14T09:36:43.173" v="465"/>
        <pc:sldMkLst>
          <pc:docMk/>
          <pc:sldMk cId="1559212049" sldId="2860"/>
        </pc:sldMkLst>
      </pc:sldChg>
      <pc:sldChg chg="del">
        <pc:chgData name="Tina Puntervold" userId="09775956-2e50-4c1c-ba5b-55a3295feb5d" providerId="ADAL" clId="{AA242057-D4F2-43F0-8131-251874F2E2AA}" dt="2022-11-14T09:50:42.753" v="646" actId="47"/>
        <pc:sldMkLst>
          <pc:docMk/>
          <pc:sldMk cId="3071482969" sldId="2861"/>
        </pc:sldMkLst>
      </pc:sldChg>
      <pc:sldChg chg="del">
        <pc:chgData name="Tina Puntervold" userId="09775956-2e50-4c1c-ba5b-55a3295feb5d" providerId="ADAL" clId="{AA242057-D4F2-43F0-8131-251874F2E2AA}" dt="2022-11-14T09:50:47.624" v="647" actId="47"/>
        <pc:sldMkLst>
          <pc:docMk/>
          <pc:sldMk cId="124837987" sldId="2862"/>
        </pc:sldMkLst>
      </pc:sldChg>
      <pc:sldChg chg="del">
        <pc:chgData name="Tina Puntervold" userId="09775956-2e50-4c1c-ba5b-55a3295feb5d" providerId="ADAL" clId="{AA242057-D4F2-43F0-8131-251874F2E2AA}" dt="2022-11-14T09:37:56.271" v="466" actId="47"/>
        <pc:sldMkLst>
          <pc:docMk/>
          <pc:sldMk cId="229183242" sldId="2863"/>
        </pc:sldMkLst>
      </pc:sldChg>
      <pc:sldChg chg="del">
        <pc:chgData name="Tina Puntervold" userId="09775956-2e50-4c1c-ba5b-55a3295feb5d" providerId="ADAL" clId="{AA242057-D4F2-43F0-8131-251874F2E2AA}" dt="2022-11-14T09:37:59.459" v="467" actId="47"/>
        <pc:sldMkLst>
          <pc:docMk/>
          <pc:sldMk cId="3208099958" sldId="2864"/>
        </pc:sldMkLst>
      </pc:sldChg>
      <pc:sldChg chg="del">
        <pc:chgData name="Tina Puntervold" userId="09775956-2e50-4c1c-ba5b-55a3295feb5d" providerId="ADAL" clId="{AA242057-D4F2-43F0-8131-251874F2E2AA}" dt="2022-11-14T09:38:02.778" v="468" actId="47"/>
        <pc:sldMkLst>
          <pc:docMk/>
          <pc:sldMk cId="2356825992" sldId="2865"/>
        </pc:sldMkLst>
      </pc:sldChg>
      <pc:sldChg chg="del">
        <pc:chgData name="Tina Puntervold" userId="09775956-2e50-4c1c-ba5b-55a3295feb5d" providerId="ADAL" clId="{AA242057-D4F2-43F0-8131-251874F2E2AA}" dt="2022-11-14T09:38:03.533" v="469" actId="47"/>
        <pc:sldMkLst>
          <pc:docMk/>
          <pc:sldMk cId="1107053133" sldId="2866"/>
        </pc:sldMkLst>
      </pc:sldChg>
      <pc:sldChg chg="del">
        <pc:chgData name="Tina Puntervold" userId="09775956-2e50-4c1c-ba5b-55a3295feb5d" providerId="ADAL" clId="{AA242057-D4F2-43F0-8131-251874F2E2AA}" dt="2022-11-14T09:38:04.436" v="470" actId="47"/>
        <pc:sldMkLst>
          <pc:docMk/>
          <pc:sldMk cId="614261490" sldId="2867"/>
        </pc:sldMkLst>
      </pc:sldChg>
      <pc:sldChg chg="modSp mod">
        <pc:chgData name="Tina Puntervold" userId="09775956-2e50-4c1c-ba5b-55a3295feb5d" providerId="ADAL" clId="{AA242057-D4F2-43F0-8131-251874F2E2AA}" dt="2022-11-14T09:49:50.524" v="645" actId="20577"/>
        <pc:sldMkLst>
          <pc:docMk/>
          <pc:sldMk cId="74390701" sldId="2869"/>
        </pc:sldMkLst>
        <pc:spChg chg="mod">
          <ac:chgData name="Tina Puntervold" userId="09775956-2e50-4c1c-ba5b-55a3295feb5d" providerId="ADAL" clId="{AA242057-D4F2-43F0-8131-251874F2E2AA}" dt="2022-11-14T09:49:50.524" v="645" actId="20577"/>
          <ac:spMkLst>
            <pc:docMk/>
            <pc:sldMk cId="74390701" sldId="2869"/>
            <ac:spMk id="6" creationId="{E30A3581-9944-49FC-888F-2F8B9A7499FE}"/>
          </ac:spMkLst>
        </pc:spChg>
      </pc:sldChg>
      <pc:sldChg chg="ord">
        <pc:chgData name="Tina Puntervold" userId="09775956-2e50-4c1c-ba5b-55a3295feb5d" providerId="ADAL" clId="{AA242057-D4F2-43F0-8131-251874F2E2AA}" dt="2022-11-14T09:27:30.332" v="380"/>
        <pc:sldMkLst>
          <pc:docMk/>
          <pc:sldMk cId="1324805780" sldId="2870"/>
        </pc:sldMkLst>
      </pc:sldChg>
      <pc:sldChg chg="del">
        <pc:chgData name="Tina Puntervold" userId="09775956-2e50-4c1c-ba5b-55a3295feb5d" providerId="ADAL" clId="{AA242057-D4F2-43F0-8131-251874F2E2AA}" dt="2022-11-14T09:24:15.331" v="348" actId="47"/>
        <pc:sldMkLst>
          <pc:docMk/>
          <pc:sldMk cId="3762153174" sldId="2871"/>
        </pc:sldMkLst>
      </pc:sldChg>
      <pc:sldChg chg="del">
        <pc:chgData name="Tina Puntervold" userId="09775956-2e50-4c1c-ba5b-55a3295feb5d" providerId="ADAL" clId="{AA242057-D4F2-43F0-8131-251874F2E2AA}" dt="2022-11-14T09:24:11.298" v="347" actId="47"/>
        <pc:sldMkLst>
          <pc:docMk/>
          <pc:sldMk cId="2666375456" sldId="2872"/>
        </pc:sldMkLst>
      </pc:sldChg>
      <pc:sldChg chg="del">
        <pc:chgData name="Tina Puntervold" userId="09775956-2e50-4c1c-ba5b-55a3295feb5d" providerId="ADAL" clId="{AA242057-D4F2-43F0-8131-251874F2E2AA}" dt="2022-11-14T09:24:08.563" v="346" actId="47"/>
        <pc:sldMkLst>
          <pc:docMk/>
          <pc:sldMk cId="3275989458" sldId="2873"/>
        </pc:sldMkLst>
      </pc:sldChg>
      <pc:sldChg chg="addSp delSp del mod">
        <pc:chgData name="Tina Puntervold" userId="09775956-2e50-4c1c-ba5b-55a3295feb5d" providerId="ADAL" clId="{AA242057-D4F2-43F0-8131-251874F2E2AA}" dt="2022-11-14T09:51:53.234" v="653" actId="47"/>
        <pc:sldMkLst>
          <pc:docMk/>
          <pc:sldMk cId="3248710477" sldId="2874"/>
        </pc:sldMkLst>
        <pc:graphicFrameChg chg="add del">
          <ac:chgData name="Tina Puntervold" userId="09775956-2e50-4c1c-ba5b-55a3295feb5d" providerId="ADAL" clId="{AA242057-D4F2-43F0-8131-251874F2E2AA}" dt="2022-11-14T09:15:57.655" v="251" actId="21"/>
          <ac:graphicFrameMkLst>
            <pc:docMk/>
            <pc:sldMk cId="3248710477" sldId="2874"/>
            <ac:graphicFrameMk id="5" creationId="{ED259CD6-463C-4F6E-BDF9-C510EFE4FC4A}"/>
          </ac:graphicFrameMkLst>
        </pc:graphicFrameChg>
      </pc:sldChg>
      <pc:sldChg chg="modSp mod ord">
        <pc:chgData name="Tina Puntervold" userId="09775956-2e50-4c1c-ba5b-55a3295feb5d" providerId="ADAL" clId="{AA242057-D4F2-43F0-8131-251874F2E2AA}" dt="2022-11-14T09:35:15.738" v="461" actId="1076"/>
        <pc:sldMkLst>
          <pc:docMk/>
          <pc:sldMk cId="1981757491" sldId="2875"/>
        </pc:sldMkLst>
        <pc:spChg chg="mod">
          <ac:chgData name="Tina Puntervold" userId="09775956-2e50-4c1c-ba5b-55a3295feb5d" providerId="ADAL" clId="{AA242057-D4F2-43F0-8131-251874F2E2AA}" dt="2022-11-14T09:34:44.272" v="459" actId="1076"/>
          <ac:spMkLst>
            <pc:docMk/>
            <pc:sldMk cId="1981757491" sldId="2875"/>
            <ac:spMk id="2" creationId="{00000000-0000-0000-0000-000000000000}"/>
          </ac:spMkLst>
        </pc:spChg>
        <pc:picChg chg="mod">
          <ac:chgData name="Tina Puntervold" userId="09775956-2e50-4c1c-ba5b-55a3295feb5d" providerId="ADAL" clId="{AA242057-D4F2-43F0-8131-251874F2E2AA}" dt="2022-11-14T09:35:15.738" v="461" actId="1076"/>
          <ac:picMkLst>
            <pc:docMk/>
            <pc:sldMk cId="1981757491" sldId="2875"/>
            <ac:picMk id="6" creationId="{00000000-0000-0000-0000-000000000000}"/>
          </ac:picMkLst>
        </pc:picChg>
      </pc:sldChg>
      <pc:sldChg chg="addSp delSp modSp new mod">
        <pc:chgData name="Tina Puntervold" userId="09775956-2e50-4c1c-ba5b-55a3295feb5d" providerId="ADAL" clId="{AA242057-D4F2-43F0-8131-251874F2E2AA}" dt="2022-11-14T09:19:02.807" v="260" actId="22"/>
        <pc:sldMkLst>
          <pc:docMk/>
          <pc:sldMk cId="3574450878" sldId="2876"/>
        </pc:sldMkLst>
        <pc:graphicFrameChg chg="add del mod">
          <ac:chgData name="Tina Puntervold" userId="09775956-2e50-4c1c-ba5b-55a3295feb5d" providerId="ADAL" clId="{AA242057-D4F2-43F0-8131-251874F2E2AA}" dt="2022-11-14T09:18:32.935" v="259" actId="478"/>
          <ac:graphicFrameMkLst>
            <pc:docMk/>
            <pc:sldMk cId="3574450878" sldId="2876"/>
            <ac:graphicFrameMk id="2" creationId="{EC2EC367-5BBD-DD9F-8540-F5050AF65600}"/>
          </ac:graphicFrameMkLst>
        </pc:graphicFrameChg>
        <pc:picChg chg="add">
          <ac:chgData name="Tina Puntervold" userId="09775956-2e50-4c1c-ba5b-55a3295feb5d" providerId="ADAL" clId="{AA242057-D4F2-43F0-8131-251874F2E2AA}" dt="2022-11-14T09:19:02.807" v="260" actId="22"/>
          <ac:picMkLst>
            <pc:docMk/>
            <pc:sldMk cId="3574450878" sldId="2876"/>
            <ac:picMk id="4" creationId="{17BBB7AD-DD25-D950-DA2F-DE07D437184F}"/>
          </ac:picMkLst>
        </pc:picChg>
      </pc:sldChg>
      <pc:sldChg chg="new del mod chgLayout">
        <pc:chgData name="Tina Puntervold" userId="09775956-2e50-4c1c-ba5b-55a3295feb5d" providerId="ADAL" clId="{AA242057-D4F2-43F0-8131-251874F2E2AA}" dt="2022-11-14T09:16:20.062" v="254" actId="47"/>
        <pc:sldMkLst>
          <pc:docMk/>
          <pc:sldMk cId="4012958509" sldId="2876"/>
        </pc:sldMkLst>
      </pc:sldChg>
      <pc:sldChg chg="new del">
        <pc:chgData name="Tina Puntervold" userId="09775956-2e50-4c1c-ba5b-55a3295feb5d" providerId="ADAL" clId="{AA242057-D4F2-43F0-8131-251874F2E2AA}" dt="2022-11-14T09:42:52.811" v="476" actId="47"/>
        <pc:sldMkLst>
          <pc:docMk/>
          <pc:sldMk cId="3254604661" sldId="2877"/>
        </pc:sldMkLst>
      </pc:sldChg>
      <pc:sldChg chg="add">
        <pc:chgData name="Tina Puntervold" userId="09775956-2e50-4c1c-ba5b-55a3295feb5d" providerId="ADAL" clId="{AA242057-D4F2-43F0-8131-251874F2E2AA}" dt="2022-11-14T09:42:48.843" v="475"/>
        <pc:sldMkLst>
          <pc:docMk/>
          <pc:sldMk cId="4034611711" sldId="2878"/>
        </pc:sldMkLst>
      </pc:sldChg>
      <pc:sldChg chg="addSp delSp modSp new mod modClrScheme chgLayout">
        <pc:chgData name="Tina Puntervold" userId="09775956-2e50-4c1c-ba5b-55a3295feb5d" providerId="ADAL" clId="{AA242057-D4F2-43F0-8131-251874F2E2AA}" dt="2022-11-14T09:58:08.315" v="684" actId="1076"/>
        <pc:sldMkLst>
          <pc:docMk/>
          <pc:sldMk cId="1667989865" sldId="2879"/>
        </pc:sldMkLst>
        <pc:spChg chg="add mod">
          <ac:chgData name="Tina Puntervold" userId="09775956-2e50-4c1c-ba5b-55a3295feb5d" providerId="ADAL" clId="{AA242057-D4F2-43F0-8131-251874F2E2AA}" dt="2022-11-14T09:49:08.439" v="638" actId="20577"/>
          <ac:spMkLst>
            <pc:docMk/>
            <pc:sldMk cId="1667989865" sldId="2879"/>
            <ac:spMk id="4" creationId="{CEECCD52-B439-0971-213F-998FEA164293}"/>
          </ac:spMkLst>
        </pc:spChg>
        <pc:picChg chg="add del mod">
          <ac:chgData name="Tina Puntervold" userId="09775956-2e50-4c1c-ba5b-55a3295feb5d" providerId="ADAL" clId="{AA242057-D4F2-43F0-8131-251874F2E2AA}" dt="2022-11-14T09:57:43.995" v="682" actId="478"/>
          <ac:picMkLst>
            <pc:docMk/>
            <pc:sldMk cId="1667989865" sldId="2879"/>
            <ac:picMk id="3" creationId="{31A8674A-9C9D-E34D-A820-380454D7959C}"/>
          </ac:picMkLst>
        </pc:picChg>
        <pc:picChg chg="add mod">
          <ac:chgData name="Tina Puntervold" userId="09775956-2e50-4c1c-ba5b-55a3295feb5d" providerId="ADAL" clId="{AA242057-D4F2-43F0-8131-251874F2E2AA}" dt="2022-11-14T09:58:08.315" v="684" actId="1076"/>
          <ac:picMkLst>
            <pc:docMk/>
            <pc:sldMk cId="1667989865" sldId="2879"/>
            <ac:picMk id="6" creationId="{BA916262-3035-727F-FC5A-E0B9E699EAE8}"/>
          </ac:picMkLst>
        </pc:picChg>
      </pc:sldChg>
      <pc:sldChg chg="addSp delSp modSp new mod modClrScheme chgLayout">
        <pc:chgData name="Tina Puntervold" userId="09775956-2e50-4c1c-ba5b-55a3295feb5d" providerId="ADAL" clId="{AA242057-D4F2-43F0-8131-251874F2E2AA}" dt="2022-11-14T09:51:45.761" v="652" actId="1076"/>
        <pc:sldMkLst>
          <pc:docMk/>
          <pc:sldMk cId="2021069218" sldId="2880"/>
        </pc:sldMkLst>
        <pc:spChg chg="del">
          <ac:chgData name="Tina Puntervold" userId="09775956-2e50-4c1c-ba5b-55a3295feb5d" providerId="ADAL" clId="{AA242057-D4F2-43F0-8131-251874F2E2AA}" dt="2022-11-14T09:51:33.746" v="649" actId="700"/>
          <ac:spMkLst>
            <pc:docMk/>
            <pc:sldMk cId="2021069218" sldId="2880"/>
            <ac:spMk id="2" creationId="{1D6D0C9F-FB0C-5DA3-5598-45C333324A06}"/>
          </ac:spMkLst>
        </pc:spChg>
        <pc:spChg chg="del">
          <ac:chgData name="Tina Puntervold" userId="09775956-2e50-4c1c-ba5b-55a3295feb5d" providerId="ADAL" clId="{AA242057-D4F2-43F0-8131-251874F2E2AA}" dt="2022-11-14T09:51:33.746" v="649" actId="700"/>
          <ac:spMkLst>
            <pc:docMk/>
            <pc:sldMk cId="2021069218" sldId="2880"/>
            <ac:spMk id="3" creationId="{95F13CE7-05C1-659B-62AB-ED27494D769C}"/>
          </ac:spMkLst>
        </pc:spChg>
        <pc:spChg chg="add mod">
          <ac:chgData name="Tina Puntervold" userId="09775956-2e50-4c1c-ba5b-55a3295feb5d" providerId="ADAL" clId="{AA242057-D4F2-43F0-8131-251874F2E2AA}" dt="2022-11-14T09:51:43.493" v="651" actId="1076"/>
          <ac:spMkLst>
            <pc:docMk/>
            <pc:sldMk cId="2021069218" sldId="2880"/>
            <ac:spMk id="4" creationId="{676933C7-31F4-57E2-C8F8-90F0D4193B8A}"/>
          </ac:spMkLst>
        </pc:spChg>
        <pc:graphicFrameChg chg="add mod">
          <ac:chgData name="Tina Puntervold" userId="09775956-2e50-4c1c-ba5b-55a3295feb5d" providerId="ADAL" clId="{AA242057-D4F2-43F0-8131-251874F2E2AA}" dt="2022-11-14T09:51:45.761" v="652" actId="1076"/>
          <ac:graphicFrameMkLst>
            <pc:docMk/>
            <pc:sldMk cId="2021069218" sldId="2880"/>
            <ac:graphicFrameMk id="5" creationId="{8A7FCBEE-ED59-7BDB-FAB0-01C9A0E6AE57}"/>
          </ac:graphicFrameMkLst>
        </pc:graphicFrameChg>
      </pc:sldChg>
      <pc:sldMasterChg chg="del delSldLayout">
        <pc:chgData name="Tina Puntervold" userId="09775956-2e50-4c1c-ba5b-55a3295feb5d" providerId="ADAL" clId="{AA242057-D4F2-43F0-8131-251874F2E2AA}" dt="2022-11-14T09:00:40.436" v="0" actId="47"/>
        <pc:sldMasterMkLst>
          <pc:docMk/>
          <pc:sldMasterMk cId="2375102235" sldId="2147483648"/>
        </pc:sldMasterMkLst>
        <pc:sldLayoutChg chg="del">
          <pc:chgData name="Tina Puntervold" userId="09775956-2e50-4c1c-ba5b-55a3295feb5d" providerId="ADAL" clId="{AA242057-D4F2-43F0-8131-251874F2E2AA}" dt="2022-11-14T09:00:40.436" v="0" actId="47"/>
          <pc:sldLayoutMkLst>
            <pc:docMk/>
            <pc:sldMasterMk cId="2375102235" sldId="2147483648"/>
            <pc:sldLayoutMk cId="1038136864" sldId="2147483649"/>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1078769062" sldId="2147483650"/>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2240280082" sldId="2147483651"/>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1160856038" sldId="2147483652"/>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2596336090" sldId="2147483653"/>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761087118" sldId="2147483654"/>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4120748524" sldId="2147483655"/>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2743900784" sldId="2147483656"/>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3494506249" sldId="2147483657"/>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1018954214" sldId="2147483658"/>
          </pc:sldLayoutMkLst>
        </pc:sldLayoutChg>
        <pc:sldLayoutChg chg="del">
          <pc:chgData name="Tina Puntervold" userId="09775956-2e50-4c1c-ba5b-55a3295feb5d" providerId="ADAL" clId="{AA242057-D4F2-43F0-8131-251874F2E2AA}" dt="2022-11-14T09:00:40.436" v="0" actId="47"/>
          <pc:sldLayoutMkLst>
            <pc:docMk/>
            <pc:sldMasterMk cId="2375102235" sldId="2147483648"/>
            <pc:sldLayoutMk cId="886733105" sldId="2147483659"/>
          </pc:sldLayoutMkLst>
        </pc:sldLayoutChg>
      </pc:sldMasterChg>
      <pc:sldMasterChg chg="del delSldLayout">
        <pc:chgData name="Tina Puntervold" userId="09775956-2e50-4c1c-ba5b-55a3295feb5d" providerId="ADAL" clId="{AA242057-D4F2-43F0-8131-251874F2E2AA}" dt="2022-11-14T09:38:04.436" v="470" actId="47"/>
        <pc:sldMasterMkLst>
          <pc:docMk/>
          <pc:sldMasterMk cId="435080406" sldId="2147483851"/>
        </pc:sldMasterMkLst>
        <pc:sldLayoutChg chg="del">
          <pc:chgData name="Tina Puntervold" userId="09775956-2e50-4c1c-ba5b-55a3295feb5d" providerId="ADAL" clId="{AA242057-D4F2-43F0-8131-251874F2E2AA}" dt="2022-11-14T09:38:04.436" v="470" actId="47"/>
          <pc:sldLayoutMkLst>
            <pc:docMk/>
            <pc:sldMasterMk cId="435080406" sldId="2147483851"/>
            <pc:sldLayoutMk cId="3019298716" sldId="2147483852"/>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249760028" sldId="2147483853"/>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2342906704" sldId="2147483854"/>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3605744657" sldId="2147483855"/>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2503574748" sldId="2147483856"/>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2262779173" sldId="2147483857"/>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2911841178" sldId="2147483858"/>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4239890264" sldId="2147483859"/>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1792704168" sldId="2147483860"/>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1928799002" sldId="2147483861"/>
          </pc:sldLayoutMkLst>
        </pc:sldLayoutChg>
        <pc:sldLayoutChg chg="del">
          <pc:chgData name="Tina Puntervold" userId="09775956-2e50-4c1c-ba5b-55a3295feb5d" providerId="ADAL" clId="{AA242057-D4F2-43F0-8131-251874F2E2AA}" dt="2022-11-14T09:38:04.436" v="470" actId="47"/>
          <pc:sldLayoutMkLst>
            <pc:docMk/>
            <pc:sldMasterMk cId="435080406" sldId="2147483851"/>
            <pc:sldLayoutMk cId="3425286207" sldId="214748386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2F3C8B-668B-4649-A412-B90496E8346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D0DA68E5-A606-41B5-B5C6-F8F6BAB7A2CC}">
      <dgm:prSet phldrT="[Text]" custT="1"/>
      <dgm:spPr>
        <a:xfrm>
          <a:off x="0" y="0"/>
          <a:ext cx="2282360" cy="117940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sz="2400">
              <a:solidFill>
                <a:sysClr val="window" lastClr="FFFFFF"/>
              </a:solidFill>
              <a:latin typeface="+mn-lt"/>
              <a:ea typeface="+mn-ea"/>
              <a:cs typeface="+mn-cs"/>
            </a:rPr>
            <a:t>Type of research  project</a:t>
          </a:r>
          <a:endParaRPr lang="en-GB" sz="2400">
            <a:solidFill>
              <a:sysClr val="window" lastClr="FFFFFF"/>
            </a:solidFill>
            <a:latin typeface="+mn-lt"/>
            <a:ea typeface="+mn-ea"/>
            <a:cs typeface="+mn-cs"/>
          </a:endParaRPr>
        </a:p>
      </dgm:t>
    </dgm:pt>
    <dgm:pt modelId="{020680C9-F0A5-4230-9DE3-6CF7DB7800C5}" type="parTrans" cxnId="{34970A2E-A3B3-400A-8E70-F97BC0E0EBB7}">
      <dgm:prSet/>
      <dgm:spPr/>
      <dgm:t>
        <a:bodyPr/>
        <a:lstStyle/>
        <a:p>
          <a:endParaRPr lang="en-GB" sz="1200"/>
        </a:p>
      </dgm:t>
    </dgm:pt>
    <dgm:pt modelId="{52A7A1EC-4D0C-463D-B8FE-DE081E475A46}" type="sibTrans" cxnId="{34970A2E-A3B3-400A-8E70-F97BC0E0EBB7}">
      <dgm:prSet/>
      <dgm:spPr/>
      <dgm:t>
        <a:bodyPr/>
        <a:lstStyle/>
        <a:p>
          <a:endParaRPr lang="en-GB" sz="1200"/>
        </a:p>
      </dgm:t>
    </dgm:pt>
    <dgm:pt modelId="{46DC3170-119D-4D3C-A9EF-ADC8B4822288}">
      <dgm:prSet phldrT="[Text]" custT="1"/>
      <dgm:spPr>
        <a:xfrm rot="5400000">
          <a:off x="5927218" y="-3523809"/>
          <a:ext cx="943524" cy="8230597"/>
        </a:xfrm>
        <a:prstGeom prst="round2SameRect">
          <a:avLst/>
        </a:prstGeom>
        <a:solidFill>
          <a:schemeClr val="bg2">
            <a:alpha val="90000"/>
          </a:scheme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r>
            <a:rPr lang="en-US" sz="1800">
              <a:solidFill>
                <a:sysClr val="windowText" lastClr="000000">
                  <a:hueOff val="0"/>
                  <a:satOff val="0"/>
                  <a:lumOff val="0"/>
                  <a:alphaOff val="0"/>
                </a:sysClr>
              </a:solidFill>
              <a:latin typeface="+mn-lt"/>
              <a:ea typeface="+mn-ea"/>
              <a:cs typeface="+mn-cs"/>
            </a:rPr>
            <a:t>Main objective ‘</a:t>
          </a:r>
          <a:r>
            <a:rPr lang="en-US" sz="1800" b="1">
              <a:solidFill>
                <a:sysClr val="windowText" lastClr="000000">
                  <a:hueOff val="0"/>
                  <a:satOff val="0"/>
                  <a:lumOff val="0"/>
                  <a:alphaOff val="0"/>
                </a:sysClr>
              </a:solidFill>
              <a:latin typeface="+mn-lt"/>
              <a:ea typeface="+mn-ea"/>
              <a:cs typeface="+mn-cs"/>
            </a:rPr>
            <a:t>Sustainable management </a:t>
          </a:r>
          <a:r>
            <a:rPr lang="en-US" sz="1800">
              <a:solidFill>
                <a:sysClr val="windowText" lastClr="000000">
                  <a:hueOff val="0"/>
                  <a:satOff val="0"/>
                  <a:lumOff val="0"/>
                  <a:alphaOff val="0"/>
                </a:sysClr>
              </a:solidFill>
              <a:latin typeface="+mn-lt"/>
              <a:ea typeface="+mn-ea"/>
              <a:cs typeface="+mn-cs"/>
            </a:rPr>
            <a:t>of the environment, resources, nature and areas’ and more specifically, the sub-goal ‘</a:t>
          </a:r>
          <a:r>
            <a:rPr lang="en-US" sz="1800" b="1">
              <a:solidFill>
                <a:sysClr val="windowText" lastClr="000000">
                  <a:hueOff val="0"/>
                  <a:satOff val="0"/>
                  <a:lumOff val="0"/>
                  <a:alphaOff val="0"/>
                </a:sysClr>
              </a:solidFill>
              <a:latin typeface="+mn-lt"/>
              <a:ea typeface="+mn-ea"/>
              <a:cs typeface="+mn-cs"/>
            </a:rPr>
            <a:t>Responsible management of Norwegian petroleum resources </a:t>
          </a:r>
          <a:r>
            <a:rPr lang="en-US" sz="1800">
              <a:solidFill>
                <a:sysClr val="windowText" lastClr="000000">
                  <a:hueOff val="0"/>
                  <a:satOff val="0"/>
                  <a:lumOff val="0"/>
                  <a:alphaOff val="0"/>
                </a:sysClr>
              </a:solidFill>
              <a:latin typeface="+mn-lt"/>
              <a:ea typeface="+mn-ea"/>
              <a:cs typeface="+mn-cs"/>
            </a:rPr>
            <a:t>in areas opened for petroleum activities’. </a:t>
          </a:r>
          <a:endParaRPr lang="en-GB" sz="1800">
            <a:solidFill>
              <a:sysClr val="windowText" lastClr="000000">
                <a:hueOff val="0"/>
                <a:satOff val="0"/>
                <a:lumOff val="0"/>
                <a:alphaOff val="0"/>
              </a:sysClr>
            </a:solidFill>
            <a:latin typeface="+mn-lt"/>
            <a:ea typeface="+mn-ea"/>
            <a:cs typeface="+mn-cs"/>
          </a:endParaRPr>
        </a:p>
      </dgm:t>
    </dgm:pt>
    <dgm:pt modelId="{1816D99A-21D0-481D-A801-E09A5F63AD6B}" type="parTrans" cxnId="{C065B116-DD4D-487B-9E84-FE98A71817AD}">
      <dgm:prSet/>
      <dgm:spPr/>
      <dgm:t>
        <a:bodyPr/>
        <a:lstStyle/>
        <a:p>
          <a:endParaRPr lang="en-GB" sz="1200"/>
        </a:p>
      </dgm:t>
    </dgm:pt>
    <dgm:pt modelId="{F645814C-FB58-4005-825D-DC75DF2FD2C2}" type="sibTrans" cxnId="{C065B116-DD4D-487B-9E84-FE98A71817AD}">
      <dgm:prSet/>
      <dgm:spPr/>
      <dgm:t>
        <a:bodyPr/>
        <a:lstStyle/>
        <a:p>
          <a:endParaRPr lang="en-GB" sz="1200"/>
        </a:p>
      </dgm:t>
    </dgm:pt>
    <dgm:pt modelId="{3566D41C-E930-4088-A14C-85DFB019FBA1}">
      <dgm:prSet phldrT="[Text]" custT="1"/>
      <dgm:spPr>
        <a:xfrm rot="5400000">
          <a:off x="5927218" y="-3523809"/>
          <a:ext cx="943524" cy="8230597"/>
        </a:xfrm>
        <a:solidFill>
          <a:schemeClr val="bg2">
            <a:alpha val="90000"/>
          </a:scheme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r>
            <a:rPr lang="en-US" sz="1800" b="0" i="0"/>
            <a:t>Long-term research, international level, and address specific </a:t>
          </a:r>
          <a:r>
            <a:rPr lang="en-US" sz="1800" b="1" i="0"/>
            <a:t>challenges related to the exploitation of Norwegian petroleum resources</a:t>
          </a:r>
          <a:r>
            <a:rPr lang="en-US" sz="1800" b="0" i="0"/>
            <a:t>. ​</a:t>
          </a:r>
          <a:endParaRPr lang="en-GB" sz="1800">
            <a:solidFill>
              <a:sysClr val="windowText" lastClr="000000">
                <a:hueOff val="0"/>
                <a:satOff val="0"/>
                <a:lumOff val="0"/>
                <a:alphaOff val="0"/>
              </a:sysClr>
            </a:solidFill>
            <a:latin typeface="+mn-lt"/>
            <a:ea typeface="+mn-ea"/>
            <a:cs typeface="+mn-cs"/>
          </a:endParaRPr>
        </a:p>
      </dgm:t>
    </dgm:pt>
    <dgm:pt modelId="{D16D492A-7383-482F-94FB-A14474D92A42}" type="parTrans" cxnId="{743A4BA8-765A-4C29-9DB8-031DFE542B92}">
      <dgm:prSet/>
      <dgm:spPr/>
      <dgm:t>
        <a:bodyPr/>
        <a:lstStyle/>
        <a:p>
          <a:endParaRPr lang="en-US"/>
        </a:p>
      </dgm:t>
    </dgm:pt>
    <dgm:pt modelId="{F1C84C37-FCEB-49EB-AC00-CA94E2297EF9}" type="sibTrans" cxnId="{743A4BA8-765A-4C29-9DB8-031DFE542B92}">
      <dgm:prSet/>
      <dgm:spPr/>
      <dgm:t>
        <a:bodyPr/>
        <a:lstStyle/>
        <a:p>
          <a:endParaRPr lang="en-US"/>
        </a:p>
      </dgm:t>
    </dgm:pt>
    <dgm:pt modelId="{824898A3-7F17-46DF-8754-AAD979072CF6}" type="pres">
      <dgm:prSet presAssocID="{CC2F3C8B-668B-4649-A412-B90496E8346B}" presName="Name0" presStyleCnt="0">
        <dgm:presLayoutVars>
          <dgm:dir/>
          <dgm:animLvl val="lvl"/>
          <dgm:resizeHandles val="exact"/>
        </dgm:presLayoutVars>
      </dgm:prSet>
      <dgm:spPr/>
    </dgm:pt>
    <dgm:pt modelId="{15B1B054-6525-4D01-96A1-8757090FF4FC}" type="pres">
      <dgm:prSet presAssocID="{D0DA68E5-A606-41B5-B5C6-F8F6BAB7A2CC}" presName="linNode" presStyleCnt="0"/>
      <dgm:spPr/>
    </dgm:pt>
    <dgm:pt modelId="{B7402961-E957-4415-863A-4E6CBC4B1CA3}" type="pres">
      <dgm:prSet presAssocID="{D0DA68E5-A606-41B5-B5C6-F8F6BAB7A2CC}" presName="parentText" presStyleLbl="node1" presStyleIdx="0" presStyleCnt="1" custScaleX="161194" custLinFactNeighborX="-49310" custLinFactNeighborY="-19569">
        <dgm:presLayoutVars>
          <dgm:chMax val="1"/>
          <dgm:bulletEnabled val="1"/>
        </dgm:presLayoutVars>
      </dgm:prSet>
      <dgm:spPr/>
    </dgm:pt>
    <dgm:pt modelId="{A5029D86-4345-4A2C-8207-A6457828ACDA}" type="pres">
      <dgm:prSet presAssocID="{D0DA68E5-A606-41B5-B5C6-F8F6BAB7A2CC}" presName="descendantText" presStyleLbl="alignAccFollowNode1" presStyleIdx="0" presStyleCnt="1" custScaleX="326978">
        <dgm:presLayoutVars>
          <dgm:bulletEnabled val="1"/>
        </dgm:presLayoutVars>
      </dgm:prSet>
      <dgm:spPr>
        <a:prstGeom prst="round2SameRect">
          <a:avLst/>
        </a:prstGeom>
      </dgm:spPr>
    </dgm:pt>
  </dgm:ptLst>
  <dgm:cxnLst>
    <dgm:cxn modelId="{C065B116-DD4D-487B-9E84-FE98A71817AD}" srcId="{D0DA68E5-A606-41B5-B5C6-F8F6BAB7A2CC}" destId="{46DC3170-119D-4D3C-A9EF-ADC8B4822288}" srcOrd="0" destOrd="0" parTransId="{1816D99A-21D0-481D-A801-E09A5F63AD6B}" sibTransId="{F645814C-FB58-4005-825D-DC75DF2FD2C2}"/>
    <dgm:cxn modelId="{34970A2E-A3B3-400A-8E70-F97BC0E0EBB7}" srcId="{CC2F3C8B-668B-4649-A412-B90496E8346B}" destId="{D0DA68E5-A606-41B5-B5C6-F8F6BAB7A2CC}" srcOrd="0" destOrd="0" parTransId="{020680C9-F0A5-4230-9DE3-6CF7DB7800C5}" sibTransId="{52A7A1EC-4D0C-463D-B8FE-DE081E475A46}"/>
    <dgm:cxn modelId="{7BE1BD4A-3825-49B8-A352-D550D53DE947}" type="presOf" srcId="{3566D41C-E930-4088-A14C-85DFB019FBA1}" destId="{A5029D86-4345-4A2C-8207-A6457828ACDA}" srcOrd="0" destOrd="1" presId="urn:microsoft.com/office/officeart/2005/8/layout/vList5"/>
    <dgm:cxn modelId="{04F4797C-0C22-4641-B3B5-D8C5F53560BB}" type="presOf" srcId="{46DC3170-119D-4D3C-A9EF-ADC8B4822288}" destId="{A5029D86-4345-4A2C-8207-A6457828ACDA}" srcOrd="0" destOrd="0" presId="urn:microsoft.com/office/officeart/2005/8/layout/vList5"/>
    <dgm:cxn modelId="{743A4BA8-765A-4C29-9DB8-031DFE542B92}" srcId="{D0DA68E5-A606-41B5-B5C6-F8F6BAB7A2CC}" destId="{3566D41C-E930-4088-A14C-85DFB019FBA1}" srcOrd="1" destOrd="0" parTransId="{D16D492A-7383-482F-94FB-A14474D92A42}" sibTransId="{F1C84C37-FCEB-49EB-AC00-CA94E2297EF9}"/>
    <dgm:cxn modelId="{41129DEE-FFA1-4064-8B12-A86828FD9B12}" type="presOf" srcId="{CC2F3C8B-668B-4649-A412-B90496E8346B}" destId="{824898A3-7F17-46DF-8754-AAD979072CF6}" srcOrd="0" destOrd="0" presId="urn:microsoft.com/office/officeart/2005/8/layout/vList5"/>
    <dgm:cxn modelId="{D3E183F4-B0B7-44C0-9156-86EC5482B8CB}" type="presOf" srcId="{D0DA68E5-A606-41B5-B5C6-F8F6BAB7A2CC}" destId="{B7402961-E957-4415-863A-4E6CBC4B1CA3}" srcOrd="0" destOrd="0" presId="urn:microsoft.com/office/officeart/2005/8/layout/vList5"/>
    <dgm:cxn modelId="{95867538-464C-44AC-8367-3C8F95712798}" type="presParOf" srcId="{824898A3-7F17-46DF-8754-AAD979072CF6}" destId="{15B1B054-6525-4D01-96A1-8757090FF4FC}" srcOrd="0" destOrd="0" presId="urn:microsoft.com/office/officeart/2005/8/layout/vList5"/>
    <dgm:cxn modelId="{242A78F6-AD72-4933-A3B4-7E973D7FC88E}" type="presParOf" srcId="{15B1B054-6525-4D01-96A1-8757090FF4FC}" destId="{B7402961-E957-4415-863A-4E6CBC4B1CA3}" srcOrd="0" destOrd="0" presId="urn:microsoft.com/office/officeart/2005/8/layout/vList5"/>
    <dgm:cxn modelId="{5E670307-875D-4D0C-8EDF-AFB44A3EACDB}" type="presParOf" srcId="{15B1B054-6525-4D01-96A1-8757090FF4FC}" destId="{A5029D86-4345-4A2C-8207-A6457828ACD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29D86-4345-4A2C-8207-A6457828ACDA}">
      <dsp:nvSpPr>
        <dsp:cNvPr id="0" name=""/>
        <dsp:cNvSpPr/>
      </dsp:nvSpPr>
      <dsp:spPr>
        <a:xfrm rot="5400000">
          <a:off x="5471653" y="-2956140"/>
          <a:ext cx="1854652" cy="8230597"/>
        </a:xfrm>
        <a:prstGeom prst="round2SameRect">
          <a:avLst/>
        </a:prstGeom>
        <a:solidFill>
          <a:schemeClr val="bg2">
            <a:alpha val="90000"/>
          </a:scheme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solidFill>
                <a:sysClr val="windowText" lastClr="000000">
                  <a:hueOff val="0"/>
                  <a:satOff val="0"/>
                  <a:lumOff val="0"/>
                  <a:alphaOff val="0"/>
                </a:sysClr>
              </a:solidFill>
              <a:latin typeface="+mn-lt"/>
              <a:ea typeface="+mn-ea"/>
              <a:cs typeface="+mn-cs"/>
            </a:rPr>
            <a:t>Main objective ‘</a:t>
          </a:r>
          <a:r>
            <a:rPr lang="en-US" sz="1800" b="1" kern="1200">
              <a:solidFill>
                <a:sysClr val="windowText" lastClr="000000">
                  <a:hueOff val="0"/>
                  <a:satOff val="0"/>
                  <a:lumOff val="0"/>
                  <a:alphaOff val="0"/>
                </a:sysClr>
              </a:solidFill>
              <a:latin typeface="+mn-lt"/>
              <a:ea typeface="+mn-ea"/>
              <a:cs typeface="+mn-cs"/>
            </a:rPr>
            <a:t>Sustainable management </a:t>
          </a:r>
          <a:r>
            <a:rPr lang="en-US" sz="1800" kern="1200">
              <a:solidFill>
                <a:sysClr val="windowText" lastClr="000000">
                  <a:hueOff val="0"/>
                  <a:satOff val="0"/>
                  <a:lumOff val="0"/>
                  <a:alphaOff val="0"/>
                </a:sysClr>
              </a:solidFill>
              <a:latin typeface="+mn-lt"/>
              <a:ea typeface="+mn-ea"/>
              <a:cs typeface="+mn-cs"/>
            </a:rPr>
            <a:t>of the environment, resources, nature and areas’ and more specifically, the sub-goal ‘</a:t>
          </a:r>
          <a:r>
            <a:rPr lang="en-US" sz="1800" b="1" kern="1200">
              <a:solidFill>
                <a:sysClr val="windowText" lastClr="000000">
                  <a:hueOff val="0"/>
                  <a:satOff val="0"/>
                  <a:lumOff val="0"/>
                  <a:alphaOff val="0"/>
                </a:sysClr>
              </a:solidFill>
              <a:latin typeface="+mn-lt"/>
              <a:ea typeface="+mn-ea"/>
              <a:cs typeface="+mn-cs"/>
            </a:rPr>
            <a:t>Responsible management of Norwegian petroleum resources </a:t>
          </a:r>
          <a:r>
            <a:rPr lang="en-US" sz="1800" kern="1200">
              <a:solidFill>
                <a:sysClr val="windowText" lastClr="000000">
                  <a:hueOff val="0"/>
                  <a:satOff val="0"/>
                  <a:lumOff val="0"/>
                  <a:alphaOff val="0"/>
                </a:sysClr>
              </a:solidFill>
              <a:latin typeface="+mn-lt"/>
              <a:ea typeface="+mn-ea"/>
              <a:cs typeface="+mn-cs"/>
            </a:rPr>
            <a:t>in areas opened for petroleum activities’. </a:t>
          </a:r>
          <a:endParaRPr lang="en-GB" sz="1800" kern="1200">
            <a:solidFill>
              <a:sysClr val="windowText" lastClr="000000">
                <a:hueOff val="0"/>
                <a:satOff val="0"/>
                <a:lumOff val="0"/>
                <a:alphaOff val="0"/>
              </a:sysClr>
            </a:solidFill>
            <a:latin typeface="+mn-lt"/>
            <a:ea typeface="+mn-ea"/>
            <a:cs typeface="+mn-cs"/>
          </a:endParaRPr>
        </a:p>
        <a:p>
          <a:pPr marL="171450" lvl="1" indent="-171450" algn="l" defTabSz="800100">
            <a:lnSpc>
              <a:spcPct val="90000"/>
            </a:lnSpc>
            <a:spcBef>
              <a:spcPct val="0"/>
            </a:spcBef>
            <a:spcAft>
              <a:spcPct val="15000"/>
            </a:spcAft>
            <a:buNone/>
          </a:pPr>
          <a:r>
            <a:rPr lang="en-US" sz="1800" b="0" i="0" kern="1200"/>
            <a:t>Long-term research, international level, and address specific </a:t>
          </a:r>
          <a:r>
            <a:rPr lang="en-US" sz="1800" b="1" i="0" kern="1200"/>
            <a:t>challenges related to the exploitation of Norwegian petroleum resources</a:t>
          </a:r>
          <a:r>
            <a:rPr lang="en-US" sz="1800" b="0" i="0" kern="1200"/>
            <a:t>. ​</a:t>
          </a:r>
          <a:endParaRPr lang="en-GB" sz="1800" kern="1200">
            <a:solidFill>
              <a:sysClr val="windowText" lastClr="000000">
                <a:hueOff val="0"/>
                <a:satOff val="0"/>
                <a:lumOff val="0"/>
                <a:alphaOff val="0"/>
              </a:sysClr>
            </a:solidFill>
            <a:latin typeface="+mn-lt"/>
            <a:ea typeface="+mn-ea"/>
            <a:cs typeface="+mn-cs"/>
          </a:endParaRPr>
        </a:p>
      </dsp:txBody>
      <dsp:txXfrm rot="-5400000">
        <a:off x="2283681" y="322369"/>
        <a:ext cx="8140060" cy="1673578"/>
      </dsp:txXfrm>
    </dsp:sp>
    <dsp:sp modelId="{B7402961-E957-4415-863A-4E6CBC4B1CA3}">
      <dsp:nvSpPr>
        <dsp:cNvPr id="0" name=""/>
        <dsp:cNvSpPr/>
      </dsp:nvSpPr>
      <dsp:spPr>
        <a:xfrm>
          <a:off x="0" y="0"/>
          <a:ext cx="2282360" cy="231831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nb-NO" sz="2400" kern="1200">
              <a:solidFill>
                <a:sysClr val="window" lastClr="FFFFFF"/>
              </a:solidFill>
              <a:latin typeface="+mn-lt"/>
              <a:ea typeface="+mn-ea"/>
              <a:cs typeface="+mn-cs"/>
            </a:rPr>
            <a:t>Type of research  project</a:t>
          </a:r>
          <a:endParaRPr lang="en-GB" sz="2400" kern="1200">
            <a:solidFill>
              <a:sysClr val="window" lastClr="FFFFFF"/>
            </a:solidFill>
            <a:latin typeface="+mn-lt"/>
            <a:ea typeface="+mn-ea"/>
            <a:cs typeface="+mn-cs"/>
          </a:endParaRPr>
        </a:p>
      </dsp:txBody>
      <dsp:txXfrm>
        <a:off x="111416" y="111416"/>
        <a:ext cx="2059528" cy="209548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E23BB-6900-4476-8B90-2BEF3D674273}" type="datetimeFigureOut">
              <a:rPr lang="en-GB" smtClean="0"/>
              <a:t>14/11/2022</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5F7BF1-4E4D-4D28-B3A2-997EB9E837E4}" type="slidenum">
              <a:rPr lang="en-GB" smtClean="0"/>
              <a:t>‹#›</a:t>
            </a:fld>
            <a:endParaRPr lang="en-GB"/>
          </a:p>
        </p:txBody>
      </p:sp>
    </p:spTree>
    <p:extLst>
      <p:ext uri="{BB962C8B-B14F-4D97-AF65-F5344CB8AC3E}">
        <p14:creationId xmlns:p14="http://schemas.microsoft.com/office/powerpoint/2010/main" val="385543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r>
              <a:rPr lang="nb-NO" dirty="0">
                <a:solidFill>
                  <a:schemeClr val="bg2"/>
                </a:solidFill>
              </a:rPr>
              <a:t>In </a:t>
            </a:r>
            <a:r>
              <a:rPr lang="nb-NO" dirty="0" err="1">
                <a:solidFill>
                  <a:schemeClr val="bg2"/>
                </a:solidFill>
              </a:rPr>
              <a:t>addition</a:t>
            </a:r>
            <a:r>
              <a:rPr lang="nb-NO" dirty="0">
                <a:solidFill>
                  <a:schemeClr val="bg2"/>
                </a:solidFill>
              </a:rPr>
              <a:t> </a:t>
            </a:r>
            <a:r>
              <a:rPr lang="nb-NO" dirty="0" err="1">
                <a:solidFill>
                  <a:schemeClr val="bg2"/>
                </a:solidFill>
              </a:rPr>
              <a:t>oil</a:t>
            </a:r>
            <a:r>
              <a:rPr lang="nb-NO" dirty="0">
                <a:solidFill>
                  <a:schemeClr val="bg2"/>
                </a:solidFill>
              </a:rPr>
              <a:t> and gas, </a:t>
            </a:r>
            <a:r>
              <a:rPr lang="nb-NO" b="1" dirty="0" err="1">
                <a:solidFill>
                  <a:schemeClr val="bg2"/>
                </a:solidFill>
              </a:rPr>
              <a:t>Subsurface</a:t>
            </a:r>
            <a:r>
              <a:rPr lang="nb-NO" b="1" dirty="0">
                <a:solidFill>
                  <a:schemeClr val="bg2"/>
                </a:solidFill>
              </a:rPr>
              <a:t> </a:t>
            </a:r>
            <a:r>
              <a:rPr lang="nb-NO" b="1" dirty="0" err="1">
                <a:solidFill>
                  <a:schemeClr val="bg2"/>
                </a:solidFill>
              </a:rPr>
              <a:t>reservoirs</a:t>
            </a:r>
            <a:r>
              <a:rPr lang="nb-NO" dirty="0">
                <a:solidFill>
                  <a:schemeClr val="bg2"/>
                </a:solidFill>
              </a:rPr>
              <a:t> in </a:t>
            </a:r>
            <a:r>
              <a:rPr lang="nb-NO" dirty="0" err="1">
                <a:solidFill>
                  <a:schemeClr val="bg2"/>
                </a:solidFill>
              </a:rPr>
              <a:t>the</a:t>
            </a:r>
            <a:r>
              <a:rPr lang="nb-NO" dirty="0">
                <a:solidFill>
                  <a:schemeClr val="bg2"/>
                </a:solidFill>
              </a:rPr>
              <a:t> </a:t>
            </a:r>
            <a:r>
              <a:rPr lang="nb-NO" b="1" dirty="0">
                <a:solidFill>
                  <a:schemeClr val="bg2"/>
                </a:solidFill>
              </a:rPr>
              <a:t>NCS</a:t>
            </a:r>
            <a:r>
              <a:rPr lang="nb-NO" dirty="0">
                <a:solidFill>
                  <a:schemeClr val="bg2"/>
                </a:solidFill>
              </a:rPr>
              <a:t> </a:t>
            </a:r>
            <a:r>
              <a:rPr lang="nb-NO" dirty="0" err="1">
                <a:solidFill>
                  <a:schemeClr val="bg2"/>
                </a:solidFill>
              </a:rPr>
              <a:t>can</a:t>
            </a:r>
            <a:r>
              <a:rPr lang="nb-NO" dirty="0">
                <a:solidFill>
                  <a:schemeClr val="bg2"/>
                </a:solidFill>
              </a:rPr>
              <a:t> </a:t>
            </a:r>
            <a:r>
              <a:rPr lang="nb-NO" dirty="0" err="1">
                <a:solidFill>
                  <a:schemeClr val="bg2"/>
                </a:solidFill>
              </a:rPr>
              <a:t>provide</a:t>
            </a:r>
            <a:r>
              <a:rPr lang="nb-NO" dirty="0">
                <a:solidFill>
                  <a:schemeClr val="bg2"/>
                </a:solidFill>
              </a:rPr>
              <a:t> </a:t>
            </a:r>
            <a:r>
              <a:rPr lang="nb-NO" dirty="0" err="1">
                <a:solidFill>
                  <a:schemeClr val="bg2"/>
                </a:solidFill>
              </a:rPr>
              <a:t>large</a:t>
            </a:r>
            <a:r>
              <a:rPr lang="nb-NO" dirty="0">
                <a:solidFill>
                  <a:schemeClr val="bg2"/>
                </a:solidFill>
              </a:rPr>
              <a:t> </a:t>
            </a:r>
            <a:r>
              <a:rPr lang="nb-NO" dirty="0" err="1">
                <a:solidFill>
                  <a:schemeClr val="bg2"/>
                </a:solidFill>
              </a:rPr>
              <a:t>capacity</a:t>
            </a:r>
            <a:r>
              <a:rPr lang="nb-NO" dirty="0">
                <a:solidFill>
                  <a:schemeClr val="bg2"/>
                </a:solidFill>
              </a:rPr>
              <a:t> for </a:t>
            </a:r>
            <a:r>
              <a:rPr lang="nb-NO" b="1" dirty="0" err="1">
                <a:solidFill>
                  <a:schemeClr val="bg2"/>
                </a:solidFill>
              </a:rPr>
              <a:t>storage</a:t>
            </a:r>
            <a:r>
              <a:rPr lang="nb-NO" b="1" dirty="0">
                <a:solidFill>
                  <a:schemeClr val="bg2"/>
                </a:solidFill>
              </a:rPr>
              <a:t> </a:t>
            </a:r>
            <a:r>
              <a:rPr lang="nb-NO" b="1" dirty="0" err="1">
                <a:solidFill>
                  <a:schemeClr val="bg2"/>
                </a:solidFill>
              </a:rPr>
              <a:t>of</a:t>
            </a:r>
            <a:r>
              <a:rPr lang="nb-NO" b="1" dirty="0">
                <a:solidFill>
                  <a:schemeClr val="bg2"/>
                </a:solidFill>
              </a:rPr>
              <a:t> </a:t>
            </a:r>
            <a:r>
              <a:rPr lang="nb-NO" b="1" dirty="0" err="1">
                <a:solidFill>
                  <a:schemeClr val="bg2"/>
                </a:solidFill>
              </a:rPr>
              <a:t>waste</a:t>
            </a:r>
            <a:r>
              <a:rPr lang="nb-NO" b="1" dirty="0">
                <a:solidFill>
                  <a:schemeClr val="bg2"/>
                </a:solidFill>
              </a:rPr>
              <a:t> </a:t>
            </a:r>
            <a:r>
              <a:rPr lang="nb-NO" dirty="0">
                <a:solidFill>
                  <a:schemeClr val="bg2"/>
                </a:solidFill>
              </a:rPr>
              <a:t>(e.g. CO2) and </a:t>
            </a:r>
            <a:r>
              <a:rPr lang="nb-NO" b="1" dirty="0">
                <a:solidFill>
                  <a:schemeClr val="bg2"/>
                </a:solidFill>
              </a:rPr>
              <a:t>energy </a:t>
            </a:r>
            <a:r>
              <a:rPr lang="nb-NO" dirty="0">
                <a:solidFill>
                  <a:schemeClr val="bg2"/>
                </a:solidFill>
              </a:rPr>
              <a:t>(e.g. H2), and </a:t>
            </a:r>
            <a:r>
              <a:rPr lang="nb-NO" b="1" dirty="0">
                <a:solidFill>
                  <a:schemeClr val="bg2"/>
                </a:solidFill>
              </a:rPr>
              <a:t>heat </a:t>
            </a:r>
            <a:r>
              <a:rPr lang="nb-NO" b="1" dirty="0" err="1">
                <a:solidFill>
                  <a:schemeClr val="bg2"/>
                </a:solidFill>
              </a:rPr>
              <a:t>extraction</a:t>
            </a:r>
            <a:r>
              <a:rPr lang="nb-NO" dirty="0">
                <a:solidFill>
                  <a:schemeClr val="bg2"/>
                </a:solidFill>
              </a:rPr>
              <a:t> (</a:t>
            </a:r>
            <a:r>
              <a:rPr lang="nb-NO" dirty="0" err="1">
                <a:solidFill>
                  <a:schemeClr val="bg2"/>
                </a:solidFill>
              </a:rPr>
              <a:t>e.g</a:t>
            </a:r>
            <a:r>
              <a:rPr lang="nb-NO" dirty="0">
                <a:solidFill>
                  <a:schemeClr val="bg2"/>
                </a:solidFill>
              </a:rPr>
              <a:t> </a:t>
            </a:r>
            <a:r>
              <a:rPr lang="nb-NO" dirty="0" err="1">
                <a:solidFill>
                  <a:schemeClr val="bg2"/>
                </a:solidFill>
              </a:rPr>
              <a:t>geothermal</a:t>
            </a:r>
            <a:r>
              <a:rPr lang="nb-NO" dirty="0">
                <a:solidFill>
                  <a:schemeClr val="bg2"/>
                </a:solidFill>
              </a:rPr>
              <a:t>). </a:t>
            </a:r>
          </a:p>
          <a:p>
            <a:pPr marL="285750" indent="-285750">
              <a:buFont typeface="Wingdings" panose="05000000000000000000" pitchFamily="2" charset="2"/>
              <a:buChar char="q"/>
            </a:pPr>
            <a:endParaRPr lang="nb-NO" b="1" dirty="0">
              <a:solidFill>
                <a:schemeClr val="bg2"/>
              </a:solidFill>
            </a:endParaRPr>
          </a:p>
          <a:p>
            <a:pPr marL="285750" indent="-285750">
              <a:buFont typeface="Wingdings" panose="05000000000000000000" pitchFamily="2" charset="2"/>
              <a:buChar char="q"/>
            </a:pPr>
            <a:r>
              <a:rPr lang="nb-NO" b="1" dirty="0" err="1">
                <a:solidFill>
                  <a:schemeClr val="bg2"/>
                </a:solidFill>
              </a:rPr>
              <a:t>Education</a:t>
            </a:r>
            <a:r>
              <a:rPr lang="nb-NO" b="1" dirty="0">
                <a:solidFill>
                  <a:schemeClr val="bg2"/>
                </a:solidFill>
              </a:rPr>
              <a:t> and </a:t>
            </a:r>
            <a:r>
              <a:rPr lang="nb-NO" b="1" dirty="0" err="1">
                <a:solidFill>
                  <a:schemeClr val="bg2"/>
                </a:solidFill>
              </a:rPr>
              <a:t>research</a:t>
            </a:r>
            <a:r>
              <a:rPr lang="nb-NO" b="1" dirty="0">
                <a:solidFill>
                  <a:schemeClr val="bg2"/>
                </a:solidFill>
              </a:rPr>
              <a:t> </a:t>
            </a:r>
            <a:r>
              <a:rPr lang="nb-NO" b="1" dirty="0" err="1">
                <a:solidFill>
                  <a:schemeClr val="bg2"/>
                </a:solidFill>
              </a:rPr>
              <a:t>within</a:t>
            </a:r>
            <a:r>
              <a:rPr lang="nb-NO" b="1" dirty="0">
                <a:solidFill>
                  <a:schemeClr val="bg2"/>
                </a:solidFill>
              </a:rPr>
              <a:t> </a:t>
            </a:r>
            <a:r>
              <a:rPr lang="nb-NO" b="1" dirty="0" err="1">
                <a:solidFill>
                  <a:schemeClr val="bg2"/>
                </a:solidFill>
              </a:rPr>
              <a:t>subsurface</a:t>
            </a:r>
            <a:r>
              <a:rPr lang="nb-NO" b="1" dirty="0">
                <a:solidFill>
                  <a:schemeClr val="bg2"/>
                </a:solidFill>
              </a:rPr>
              <a:t> </a:t>
            </a:r>
            <a:r>
              <a:rPr lang="nb-NO" b="1" dirty="0" err="1">
                <a:solidFill>
                  <a:schemeClr val="bg2"/>
                </a:solidFill>
              </a:rPr>
              <a:t>competence</a:t>
            </a:r>
            <a:r>
              <a:rPr lang="nb-NO" b="1" dirty="0">
                <a:solidFill>
                  <a:schemeClr val="bg2"/>
                </a:solidFill>
              </a:rPr>
              <a:t> </a:t>
            </a:r>
            <a:r>
              <a:rPr lang="nb-NO" b="1" dirty="0" err="1">
                <a:solidFill>
                  <a:schemeClr val="bg2"/>
                </a:solidFill>
              </a:rPr>
              <a:t>are</a:t>
            </a:r>
            <a:r>
              <a:rPr lang="nb-NO" b="1" dirty="0">
                <a:solidFill>
                  <a:schemeClr val="bg2"/>
                </a:solidFill>
              </a:rPr>
              <a:t> </a:t>
            </a:r>
            <a:r>
              <a:rPr lang="nb-NO" b="1" dirty="0" err="1">
                <a:solidFill>
                  <a:schemeClr val="bg2"/>
                </a:solidFill>
              </a:rPr>
              <a:t>of</a:t>
            </a:r>
            <a:r>
              <a:rPr lang="nb-NO" b="1" dirty="0">
                <a:solidFill>
                  <a:schemeClr val="bg2"/>
                </a:solidFill>
              </a:rPr>
              <a:t> most </a:t>
            </a:r>
            <a:r>
              <a:rPr lang="nb-NO" b="1" dirty="0" err="1">
                <a:solidFill>
                  <a:schemeClr val="bg2"/>
                </a:solidFill>
              </a:rPr>
              <a:t>relevance</a:t>
            </a:r>
            <a:endParaRPr lang="nb-NO" b="1" dirty="0">
              <a:solidFill>
                <a:schemeClr val="bg2"/>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C67B72-E715-4CF4-A121-5F8BEF9053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23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014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E54A0-101F-4364-BD4D-956146E3C9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39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E82D5-62E2-4FDE-840D-C7C31FF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84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E82D5-62E2-4FDE-840D-C7C31FF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86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E54A0-101F-4364-BD4D-956146E3C9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93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E54A0-101F-4364-BD4D-956146E3C9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412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93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11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8.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4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45.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9.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svg"/><Relationship Id="rId7"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37.svg"/><Relationship Id="rId4" Type="http://schemas.openxmlformats.org/officeDocument/2006/relationships/image" Target="../media/image14.png"/><Relationship Id="rId9" Type="http://schemas.openxmlformats.org/officeDocument/2006/relationships/image" Target="../media/image38.sv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svg"/><Relationship Id="rId7"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37.svg"/><Relationship Id="rId4" Type="http://schemas.openxmlformats.org/officeDocument/2006/relationships/image" Target="../media/image14.png"/><Relationship Id="rId9" Type="http://schemas.openxmlformats.org/officeDocument/2006/relationships/image" Target="../media/image38.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9.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Master" Target="../slideMasters/slideMaster9.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2.png"/><Relationship Id="rId1" Type="http://schemas.openxmlformats.org/officeDocument/2006/relationships/slideMaster" Target="../slideMasters/slideMaster10.xml"/><Relationship Id="rId5" Type="http://schemas.openxmlformats.org/officeDocument/2006/relationships/image" Target="../media/image50.svg"/><Relationship Id="rId4" Type="http://schemas.openxmlformats.org/officeDocument/2006/relationships/image" Target="../media/image14.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51.svg"/><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9.sv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50.svg"/><Relationship Id="rId10" Type="http://schemas.openxmlformats.org/officeDocument/2006/relationships/image" Target="../media/image23.svg"/><Relationship Id="rId4" Type="http://schemas.openxmlformats.org/officeDocument/2006/relationships/image" Target="../media/image14.png"/><Relationship Id="rId9" Type="http://schemas.openxmlformats.org/officeDocument/2006/relationships/image" Target="../media/image22.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9.sv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24.png"/><Relationship Id="rId5" Type="http://schemas.openxmlformats.org/officeDocument/2006/relationships/image" Target="../media/image51.svg"/><Relationship Id="rId10" Type="http://schemas.openxmlformats.org/officeDocument/2006/relationships/image" Target="../media/image28.svg"/><Relationship Id="rId4" Type="http://schemas.openxmlformats.org/officeDocument/2006/relationships/image" Target="../media/image18.png"/><Relationship Id="rId9" Type="http://schemas.openxmlformats.org/officeDocument/2006/relationships/image" Target="../media/image27.png"/></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sv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53.svg"/><Relationship Id="rId5" Type="http://schemas.openxmlformats.org/officeDocument/2006/relationships/image" Target="../media/image25.png"/><Relationship Id="rId10" Type="http://schemas.openxmlformats.org/officeDocument/2006/relationships/image" Target="../media/image51.svg"/><Relationship Id="rId4" Type="http://schemas.openxmlformats.org/officeDocument/2006/relationships/image" Target="../media/image24.png"/><Relationship Id="rId9" Type="http://schemas.openxmlformats.org/officeDocument/2006/relationships/image" Target="../media/image18.png"/></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9.sv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52.svg"/><Relationship Id="rId5" Type="http://schemas.openxmlformats.org/officeDocument/2006/relationships/image" Target="../media/image20.png"/><Relationship Id="rId10" Type="http://schemas.openxmlformats.org/officeDocument/2006/relationships/image" Target="../media/image50.svg"/><Relationship Id="rId4" Type="http://schemas.openxmlformats.org/officeDocument/2006/relationships/image" Target="../media/image4.png"/><Relationship Id="rId9" Type="http://schemas.openxmlformats.org/officeDocument/2006/relationships/image" Target="../media/image14.pn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9.sv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52.svg"/><Relationship Id="rId5" Type="http://schemas.openxmlformats.org/officeDocument/2006/relationships/image" Target="../media/image20.png"/><Relationship Id="rId10" Type="http://schemas.openxmlformats.org/officeDocument/2006/relationships/image" Target="../media/image50.svg"/><Relationship Id="rId4" Type="http://schemas.openxmlformats.org/officeDocument/2006/relationships/image" Target="../media/image4.png"/><Relationship Id="rId9" Type="http://schemas.openxmlformats.org/officeDocument/2006/relationships/image" Target="../media/image14.png"/></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sv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53.svg"/><Relationship Id="rId5" Type="http://schemas.openxmlformats.org/officeDocument/2006/relationships/image" Target="../media/image25.png"/><Relationship Id="rId10" Type="http://schemas.openxmlformats.org/officeDocument/2006/relationships/image" Target="../media/image51.svg"/><Relationship Id="rId4" Type="http://schemas.openxmlformats.org/officeDocument/2006/relationships/image" Target="../media/image24.png"/><Relationship Id="rId9" Type="http://schemas.openxmlformats.org/officeDocument/2006/relationships/image" Target="../media/image18.png"/></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9.sv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52.svg"/><Relationship Id="rId5" Type="http://schemas.openxmlformats.org/officeDocument/2006/relationships/image" Target="../media/image20.png"/><Relationship Id="rId10" Type="http://schemas.openxmlformats.org/officeDocument/2006/relationships/image" Target="../media/image50.svg"/><Relationship Id="rId4" Type="http://schemas.openxmlformats.org/officeDocument/2006/relationships/image" Target="../media/image4.png"/><Relationship Id="rId9" Type="http://schemas.openxmlformats.org/officeDocument/2006/relationships/image" Target="../media/image14.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sv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53.svg"/><Relationship Id="rId5" Type="http://schemas.openxmlformats.org/officeDocument/2006/relationships/image" Target="../media/image25.png"/><Relationship Id="rId10" Type="http://schemas.openxmlformats.org/officeDocument/2006/relationships/image" Target="../media/image51.svg"/><Relationship Id="rId4" Type="http://schemas.openxmlformats.org/officeDocument/2006/relationships/image" Target="../media/image24.png"/><Relationship Id="rId9" Type="http://schemas.openxmlformats.org/officeDocument/2006/relationships/image" Target="../media/image18.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2.png"/><Relationship Id="rId1" Type="http://schemas.openxmlformats.org/officeDocument/2006/relationships/slideMaster" Target="../slideMasters/slideMaster10.xml"/><Relationship Id="rId5" Type="http://schemas.openxmlformats.org/officeDocument/2006/relationships/image" Target="../media/image50.svg"/><Relationship Id="rId4" Type="http://schemas.openxmlformats.org/officeDocument/2006/relationships/image" Target="../media/image14.png"/></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sv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53.svg"/><Relationship Id="rId5" Type="http://schemas.openxmlformats.org/officeDocument/2006/relationships/image" Target="../media/image25.png"/><Relationship Id="rId10" Type="http://schemas.openxmlformats.org/officeDocument/2006/relationships/image" Target="../media/image51.svg"/><Relationship Id="rId4" Type="http://schemas.openxmlformats.org/officeDocument/2006/relationships/image" Target="../media/image24.png"/><Relationship Id="rId9"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54.svg"/><Relationship Id="rId4" Type="http://schemas.openxmlformats.org/officeDocument/2006/relationships/image" Target="../media/image18.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3.svg"/><Relationship Id="rId4" Type="http://schemas.openxmlformats.org/officeDocument/2006/relationships/image" Target="../media/image14.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Master" Target="../slideMasters/slideMaster10.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3.sv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5.svg"/><Relationship Id="rId10" Type="http://schemas.openxmlformats.org/officeDocument/2006/relationships/image" Target="../media/image23.svg"/><Relationship Id="rId4" Type="http://schemas.openxmlformats.org/officeDocument/2006/relationships/image" Target="../media/image14.png"/><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19.svg"/><Relationship Id="rId10" Type="http://schemas.openxmlformats.org/officeDocument/2006/relationships/image" Target="../media/image28.svg"/><Relationship Id="rId4" Type="http://schemas.openxmlformats.org/officeDocument/2006/relationships/image" Target="../media/image18.png"/><Relationship Id="rId9"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7.sv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7.sv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7.sv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3.sv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33.svg"/><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svg"/><Relationship Id="rId7"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7.svg"/><Relationship Id="rId4" Type="http://schemas.openxmlformats.org/officeDocument/2006/relationships/image" Target="../media/image14.png"/><Relationship Id="rId9" Type="http://schemas.openxmlformats.org/officeDocument/2006/relationships/image" Target="../media/image38.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4.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4.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37.svg"/><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svg"/><Relationship Id="rId7"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7.svg"/><Relationship Id="rId4" Type="http://schemas.openxmlformats.org/officeDocument/2006/relationships/image" Target="../media/image14.png"/><Relationship Id="rId9" Type="http://schemas.openxmlformats.org/officeDocument/2006/relationships/image" Target="../media/image3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14. november 2022</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1308817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25760127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A7F6F480-53AB-4FCD-83E3-35016C37B891}"/>
              </a:ext>
            </a:extLst>
          </p:cNvPr>
          <p:cNvPicPr>
            <a:picLocks noChangeAspect="1"/>
          </p:cNvPicPr>
          <p:nvPr userDrawn="1"/>
        </p:nvPicPr>
        <p:blipFill rotWithShape="1">
          <a:blip/>
          <a:srcRect b="35888"/>
          <a:stretch/>
        </p:blipFill>
        <p:spPr>
          <a:xfrm>
            <a:off x="8279476" y="171807"/>
            <a:ext cx="3846714" cy="498540"/>
          </a:xfrm>
          <a:prstGeom prst="rect">
            <a:avLst/>
          </a:prstGeom>
        </p:spPr>
      </p:pic>
      <p:sp>
        <p:nvSpPr>
          <p:cNvPr id="8" name="Plassholder for bilde 10">
            <a:extLst>
              <a:ext uri="{FF2B5EF4-FFF2-40B4-BE49-F238E27FC236}">
                <a16:creationId xmlns:a16="http://schemas.microsoft.com/office/drawing/2014/main" id="{0FD09182-761A-4ED2-B9EA-8035EB9512B6}"/>
              </a:ext>
            </a:extLst>
          </p:cNvPr>
          <p:cNvSpPr>
            <a:spLocks noGrp="1"/>
          </p:cNvSpPr>
          <p:nvPr>
            <p:ph type="pic" sz="quarter" idx="13" hasCustomPrompt="1"/>
          </p:nvPr>
        </p:nvSpPr>
        <p:spPr>
          <a:xfrm>
            <a:off x="5807676" y="891163"/>
            <a:ext cx="5974750" cy="5231132"/>
          </a:xfrm>
          <a:solidFill>
            <a:schemeClr val="bg2"/>
          </a:solidFill>
        </p:spPr>
        <p:txBody>
          <a:bodyPr/>
          <a:lstStyle>
            <a:lvl1pPr>
              <a:defRPr/>
            </a:lvl1pPr>
          </a:lstStyle>
          <a:p>
            <a:r>
              <a:rPr lang="nb-NO"/>
              <a:t>image</a:t>
            </a:r>
          </a:p>
        </p:txBody>
      </p:sp>
      <p:sp>
        <p:nvSpPr>
          <p:cNvPr id="9" name="Plassholder for dato 3">
            <a:extLst>
              <a:ext uri="{FF2B5EF4-FFF2-40B4-BE49-F238E27FC236}">
                <a16:creationId xmlns:a16="http://schemas.microsoft.com/office/drawing/2014/main" id="{206A0312-F4D8-4F6A-8F7D-E3C483D14521}"/>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0" name="Plassholder for bunntekst 4">
            <a:extLst>
              <a:ext uri="{FF2B5EF4-FFF2-40B4-BE49-F238E27FC236}">
                <a16:creationId xmlns:a16="http://schemas.microsoft.com/office/drawing/2014/main" id="{986E214D-8E4B-4033-A482-1CF2617D5B37}"/>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2" name="Plassholder for lysbildenummer 5">
            <a:extLst>
              <a:ext uri="{FF2B5EF4-FFF2-40B4-BE49-F238E27FC236}">
                <a16:creationId xmlns:a16="http://schemas.microsoft.com/office/drawing/2014/main" id="{D799ACDA-45B2-4449-9639-8889AA4794B5}"/>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C822744-9F40-4897-8A5F-E8FFE31077FF}"/>
              </a:ext>
            </a:extLst>
          </p:cNvPr>
          <p:cNvSpPr>
            <a:spLocks noGrp="1"/>
          </p:cNvSpPr>
          <p:nvPr>
            <p:ph type="title" hasCustomPrompt="1"/>
          </p:nvPr>
        </p:nvSpPr>
        <p:spPr>
          <a:xfrm>
            <a:off x="409745" y="869014"/>
            <a:ext cx="5089167" cy="692957"/>
          </a:xfrm>
        </p:spPr>
        <p:txBody>
          <a:bodyPr lIns="0" tIns="0" rIns="0" bIns="0" anchor="t" anchorCtr="0">
            <a:normAutofit/>
          </a:bodyPr>
          <a:lstStyle>
            <a:lvl1pPr>
              <a:defRPr sz="2400">
                <a:solidFill>
                  <a:schemeClr val="tx1"/>
                </a:solidFill>
              </a:defRPr>
            </a:lvl1pPr>
          </a:lstStyle>
          <a:p>
            <a:r>
              <a:rPr lang="nb-NO" err="1"/>
              <a:t>Click</a:t>
            </a:r>
            <a:r>
              <a:rPr lang="nb-NO"/>
              <a:t> to </a:t>
            </a:r>
            <a:r>
              <a:rPr lang="nb-NO" err="1"/>
              <a:t>edit</a:t>
            </a:r>
            <a:r>
              <a:rPr lang="nb-NO"/>
              <a:t> </a:t>
            </a:r>
            <a:r>
              <a:rPr lang="nb-NO" err="1"/>
              <a:t>title</a:t>
            </a:r>
            <a:endParaRPr lang="nb-NO"/>
          </a:p>
        </p:txBody>
      </p:sp>
      <p:sp>
        <p:nvSpPr>
          <p:cNvPr id="14" name="Plassholder for tekst 11">
            <a:extLst>
              <a:ext uri="{FF2B5EF4-FFF2-40B4-BE49-F238E27FC236}">
                <a16:creationId xmlns:a16="http://schemas.microsoft.com/office/drawing/2014/main" id="{224CEFE2-D945-43BF-80DB-C793752F5084}"/>
              </a:ext>
            </a:extLst>
          </p:cNvPr>
          <p:cNvSpPr>
            <a:spLocks noGrp="1"/>
          </p:cNvSpPr>
          <p:nvPr>
            <p:ph type="body" sz="quarter" idx="14" hasCustomPrompt="1"/>
          </p:nvPr>
        </p:nvSpPr>
        <p:spPr>
          <a:xfrm>
            <a:off x="409322" y="1927457"/>
            <a:ext cx="5089435" cy="3953503"/>
          </a:xfrm>
        </p:spPr>
        <p:txBody>
          <a:bodyPr/>
          <a:lstStyle>
            <a:lvl1pPr>
              <a:defRPr sz="2000"/>
            </a:lvl1pPr>
            <a:lvl2pPr>
              <a:defRPr sz="1800"/>
            </a:lvl2pPr>
            <a:lvl3pPr>
              <a:defRPr sz="1600"/>
            </a:lvl3pPr>
            <a:lvl4pPr>
              <a:defRPr sz="1600"/>
            </a:lvl4pPr>
            <a:lvl5pPr>
              <a:defRPr sz="1600"/>
            </a:lvl5pPr>
          </a:lstStyle>
          <a:p>
            <a:pPr lvl="0"/>
            <a:r>
              <a:rPr lang="nb-NO" err="1"/>
              <a:t>Click</a:t>
            </a:r>
            <a:r>
              <a:rPr lang="nb-NO"/>
              <a:t> to </a:t>
            </a:r>
            <a:r>
              <a:rPr lang="nb-NO" err="1"/>
              <a:t>edit</a:t>
            </a:r>
            <a:endParaRPr lang="nb-NO"/>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408478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a:blip/>
          <a:stretch>
            <a:fillRect/>
          </a:stretch>
        </p:blipFill>
        <p:spPr>
          <a:xfrm>
            <a:off x="2970065" y="1450023"/>
            <a:ext cx="6470498" cy="1308016"/>
          </a:xfrm>
          <a:prstGeom prst="rect">
            <a:avLst/>
          </a:prstGeom>
        </p:spPr>
      </p:pic>
      <p:sp>
        <p:nvSpPr>
          <p:cNvPr id="9" name="Plassholder for tekst 7">
            <a:extLst>
              <a:ext uri="{FF2B5EF4-FFF2-40B4-BE49-F238E27FC236}">
                <a16:creationId xmlns:a16="http://schemas.microsoft.com/office/drawing/2014/main" id="{161BBD70-709F-499D-B1D8-7D5973FBFD3F}"/>
              </a:ext>
            </a:extLst>
          </p:cNvPr>
          <p:cNvSpPr>
            <a:spLocks noGrp="1"/>
          </p:cNvSpPr>
          <p:nvPr>
            <p:ph type="body" sz="quarter" idx="13" hasCustomPrompt="1"/>
          </p:nvPr>
        </p:nvSpPr>
        <p:spPr>
          <a:xfrm>
            <a:off x="2970065" y="3451812"/>
            <a:ext cx="6470498" cy="2751280"/>
          </a:xfrm>
        </p:spPr>
        <p:txBody>
          <a:bodyPr lIns="0" tIns="0" rIns="0" bIns="0">
            <a:normAutofit/>
          </a:bodyPr>
          <a:lstStyle>
            <a:lvl1pPr marL="0" indent="0">
              <a:buNone/>
              <a:defRPr sz="1900">
                <a:solidFill>
                  <a:schemeClr val="bg2"/>
                </a:solidFill>
              </a:defRPr>
            </a:lvl1pPr>
          </a:lstStyle>
          <a:p>
            <a:pPr lvl="0"/>
            <a:r>
              <a:rPr lang="nb-NO" err="1"/>
              <a:t>Contact</a:t>
            </a:r>
            <a:r>
              <a:rPr lang="nb-NO"/>
              <a:t> </a:t>
            </a:r>
            <a:r>
              <a:rPr lang="nb-NO" err="1"/>
              <a:t>information</a:t>
            </a:r>
            <a:r>
              <a:rPr lang="nb-NO"/>
              <a:t> – </a:t>
            </a:r>
            <a:r>
              <a:rPr lang="nb-NO" err="1"/>
              <a:t>click</a:t>
            </a:r>
            <a:r>
              <a:rPr lang="nb-NO"/>
              <a:t> to </a:t>
            </a:r>
            <a:r>
              <a:rPr lang="nb-NO" err="1"/>
              <a:t>edit</a:t>
            </a:r>
            <a:endParaRPr lang="nb-NO"/>
          </a:p>
        </p:txBody>
      </p:sp>
    </p:spTree>
    <p:extLst>
      <p:ext uri="{BB962C8B-B14F-4D97-AF65-F5344CB8AC3E}">
        <p14:creationId xmlns:p14="http://schemas.microsoft.com/office/powerpoint/2010/main" val="1105560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a:stretch>
            <a:fillRect/>
          </a:stretch>
        </p:blipFill>
        <p:spPr>
          <a:xfrm>
            <a:off x="0" y="367838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0406880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0851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3544230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42048884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srcRect b="58227"/>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1564996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3"/>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15185087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rotWithShape="1">
          <a:blip r:embed="rId3"/>
          <a:srcRect r="56675" b="40428"/>
          <a:stretch/>
        </p:blipFill>
        <p:spPr>
          <a:xfrm>
            <a:off x="10509003" y="6271714"/>
            <a:ext cx="1478865" cy="411062"/>
          </a:xfrm>
          <a:prstGeom prst="rect">
            <a:avLst/>
          </a:prstGeom>
        </p:spPr>
      </p:pic>
    </p:spTree>
    <p:extLst>
      <p:ext uri="{BB962C8B-B14F-4D97-AF65-F5344CB8AC3E}">
        <p14:creationId xmlns:p14="http://schemas.microsoft.com/office/powerpoint/2010/main" val="28107891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417940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6328063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stretch>
            <a:fillRect/>
          </a:stretch>
        </p:blipFill>
        <p:spPr>
          <a:xfrm>
            <a:off x="-98560" y="155642"/>
            <a:ext cx="12381491" cy="6239273"/>
          </a:xfrm>
          <a:prstGeom prst="rect">
            <a:avLst/>
          </a:prstGeom>
        </p:spPr>
      </p:pic>
      <p:sp>
        <p:nvSpPr>
          <p:cNvPr id="2" name="Tittel 1"/>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8" name="Plassholder for tekst 7"/>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3" name="Rett linje 12"/>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8577316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26847991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16666572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2968611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4496813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066572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r>
              <a:rPr lang="en-US"/>
              <a:t>Click icon to add picture</a:t>
            </a:r>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976660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r>
              <a:rPr lang="en-US"/>
              <a:t>Click icon to add picture</a:t>
            </a:r>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630483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r>
              <a:rPr lang="en-US"/>
              <a:t>Click icon to add picture</a:t>
            </a:r>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9042783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r>
              <a:rPr lang="en-US"/>
              <a:t>Click icon to add picture</a:t>
            </a:r>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1885017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0319166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7061692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7190768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2784985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nb-NO"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629246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5543274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27124859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25920248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3519567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9390635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606206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r>
              <a:rPr lang="en-US"/>
              <a:t>Click icon to add picture</a:t>
            </a:r>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461791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0805851" y="6334456"/>
            <a:ext cx="1250682" cy="432201"/>
          </a:xfrm>
          <a:prstGeom prst="rect">
            <a:avLst/>
          </a:prstGeom>
        </p:spPr>
      </p:pic>
    </p:spTree>
    <p:extLst>
      <p:ext uri="{BB962C8B-B14F-4D97-AF65-F5344CB8AC3E}">
        <p14:creationId xmlns:p14="http://schemas.microsoft.com/office/powerpoint/2010/main" val="9995325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38145255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3006331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5144839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24483993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799942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454059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751941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939945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05115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r>
              <a:rPr lang="en-US"/>
              <a:t>Click icon to add picture</a:t>
            </a:r>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461312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3617122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14. november 2022</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34264988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6"/>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7"/>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27870463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58227"/>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6"/>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7"/>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24123831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14. november 2022</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32650487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25511335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25383970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5233" b="23472"/>
          <a:stretch/>
        </p:blipFill>
        <p:spPr>
          <a:xfrm>
            <a:off x="10805851" y="6334456"/>
            <a:ext cx="1250682" cy="432201"/>
          </a:xfrm>
          <a:prstGeom prst="rect">
            <a:avLst/>
          </a:prstGeom>
        </p:spPr>
      </p:pic>
    </p:spTree>
    <p:extLst>
      <p:ext uri="{BB962C8B-B14F-4D97-AF65-F5344CB8AC3E}">
        <p14:creationId xmlns:p14="http://schemas.microsoft.com/office/powerpoint/2010/main" val="19251286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10003588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682169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r>
              <a:rPr lang="en-US"/>
              <a:t>Click icon to add picture</a:t>
            </a:r>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3835494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14445221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340888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360297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783131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522851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096198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5999629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2BC63-0154-402F-AC75-99A4C0812B75}"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37025976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34619220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1994923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r>
              <a:rPr lang="en-US"/>
              <a:t>Click icon to add picture</a:t>
            </a:r>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22364272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9" name="Bilde 8">
            <a:extLst>
              <a:ext uri="{FF2B5EF4-FFF2-40B4-BE49-F238E27FC236}">
                <a16:creationId xmlns:a16="http://schemas.microsoft.com/office/drawing/2014/main" id="{22DFA4C5-57F0-490B-BA77-3FCFDDCA1565}"/>
              </a:ext>
            </a:extLst>
          </p:cNvPr>
          <p:cNvPicPr>
            <a:picLocks noChangeAspect="1"/>
          </p:cNvPicPr>
          <p:nvPr userDrawn="1"/>
        </p:nvPicPr>
        <p:blipFill>
          <a:blip r:embed="rId6"/>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8A39C273-55C4-4EC6-A3F2-FD2E6D2DF42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952F42D2-C8EF-4040-95CB-1C3CA2AA53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4264324-72E9-40EC-AA90-2D2D033CA2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452466"/>
            <a:ext cx="3329759" cy="673113"/>
          </a:xfrm>
          <a:prstGeom prst="rect">
            <a:avLst/>
          </a:prstGeom>
        </p:spPr>
      </p:pic>
    </p:spTree>
    <p:extLst>
      <p:ext uri="{BB962C8B-B14F-4D97-AF65-F5344CB8AC3E}">
        <p14:creationId xmlns:p14="http://schemas.microsoft.com/office/powerpoint/2010/main" val="3531534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6"/>
          <a:srcRect/>
          <a:stretch/>
        </p:blipFill>
        <p:spPr>
          <a:xfrm>
            <a:off x="9516429" y="5888060"/>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800964"/>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474421"/>
            <a:ext cx="2646907" cy="879342"/>
          </a:xfrm>
          <a:prstGeom prst="rect">
            <a:avLst/>
          </a:prstGeom>
        </p:spPr>
      </p:pic>
      <p:pic>
        <p:nvPicPr>
          <p:cNvPr id="19" name="Grafikk 18">
            <a:extLst>
              <a:ext uri="{FF2B5EF4-FFF2-40B4-BE49-F238E27FC236}">
                <a16:creationId xmlns:a16="http://schemas.microsoft.com/office/drawing/2014/main" id="{C1802EF7-B9BA-40B0-BFB7-A43B307E3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680650"/>
            <a:ext cx="3329759" cy="673113"/>
          </a:xfrm>
          <a:prstGeom prst="rect">
            <a:avLst/>
          </a:prstGeom>
        </p:spPr>
      </p:pic>
    </p:spTree>
    <p:extLst>
      <p:ext uri="{BB962C8B-B14F-4D97-AF65-F5344CB8AC3E}">
        <p14:creationId xmlns:p14="http://schemas.microsoft.com/office/powerpoint/2010/main" val="8066633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4"/>
          <a:srcRect/>
          <a:stretch/>
        </p:blipFill>
        <p:spPr>
          <a:xfrm>
            <a:off x="9516429" y="5888060"/>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800964"/>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474421"/>
            <a:ext cx="2646907" cy="879342"/>
          </a:xfrm>
          <a:prstGeom prst="rect">
            <a:avLst/>
          </a:prstGeom>
        </p:spPr>
      </p:pic>
      <p:pic>
        <p:nvPicPr>
          <p:cNvPr id="19" name="Grafikk 18">
            <a:extLst>
              <a:ext uri="{FF2B5EF4-FFF2-40B4-BE49-F238E27FC236}">
                <a16:creationId xmlns:a16="http://schemas.microsoft.com/office/drawing/2014/main" id="{C1802EF7-B9BA-40B0-BFB7-A43B307E367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680650"/>
            <a:ext cx="3329759" cy="673113"/>
          </a:xfrm>
          <a:prstGeom prst="rect">
            <a:avLst/>
          </a:prstGeom>
        </p:spPr>
      </p:pic>
    </p:spTree>
    <p:extLst>
      <p:ext uri="{BB962C8B-B14F-4D97-AF65-F5344CB8AC3E}">
        <p14:creationId xmlns:p14="http://schemas.microsoft.com/office/powerpoint/2010/main" val="7011927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3" name="Grafikk 12">
            <a:extLst>
              <a:ext uri="{FF2B5EF4-FFF2-40B4-BE49-F238E27FC236}">
                <a16:creationId xmlns:a16="http://schemas.microsoft.com/office/drawing/2014/main" id="{EE5D3474-F970-4535-803F-5680981B4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61721"/>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44709" y="5928957"/>
            <a:ext cx="2053272" cy="587397"/>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56568" y="5946256"/>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800665" y="5782984"/>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61910" y="5886099"/>
            <a:ext cx="3329759" cy="673113"/>
          </a:xfrm>
          <a:prstGeom prst="rect">
            <a:avLst/>
          </a:prstGeom>
        </p:spPr>
      </p:pic>
    </p:spTree>
    <p:extLst>
      <p:ext uri="{BB962C8B-B14F-4D97-AF65-F5344CB8AC3E}">
        <p14:creationId xmlns:p14="http://schemas.microsoft.com/office/powerpoint/2010/main" val="41848816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3" name="Grafikk 12">
            <a:extLst>
              <a:ext uri="{FF2B5EF4-FFF2-40B4-BE49-F238E27FC236}">
                <a16:creationId xmlns:a16="http://schemas.microsoft.com/office/drawing/2014/main" id="{EE5D3474-F970-4535-803F-5680981B4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61721"/>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452466"/>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solidFill>
                  <a:schemeClr val="bg2"/>
                </a:solidFill>
              </a:defRPr>
            </a:lvl1pPr>
          </a:lstStyle>
          <a:p>
            <a:r>
              <a:rPr lang="nb-NO"/>
              <a:t>Presentation </a:t>
            </a:r>
            <a:r>
              <a:rPr lang="nb-NO" err="1"/>
              <a:t>title</a:t>
            </a:r>
            <a:r>
              <a:rPr lang="nb-NO"/>
              <a:t> </a:t>
            </a:r>
            <a:r>
              <a:rPr lang="nb-NO" err="1"/>
              <a:t>option</a:t>
            </a:r>
            <a:r>
              <a:rPr lang="nb-NO"/>
              <a:t> 1 – </a:t>
            </a:r>
            <a:r>
              <a:rPr lang="nb-NO" err="1"/>
              <a:t>click</a:t>
            </a:r>
            <a:r>
              <a:rPr lang="nb-NO"/>
              <a:t> to </a:t>
            </a:r>
            <a:r>
              <a:rPr lang="nb-NO" err="1"/>
              <a:t>edit</a:t>
            </a:r>
            <a:endParaRPr lang="nb-NO"/>
          </a:p>
        </p:txBody>
      </p:sp>
    </p:spTree>
    <p:extLst>
      <p:ext uri="{BB962C8B-B14F-4D97-AF65-F5344CB8AC3E}">
        <p14:creationId xmlns:p14="http://schemas.microsoft.com/office/powerpoint/2010/main" val="278447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888060"/>
            <a:ext cx="2053272" cy="668645"/>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800964"/>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47442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680650"/>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lvl1pPr>
          </a:lstStyle>
          <a:p>
            <a:r>
              <a:rPr lang="nb-NO"/>
              <a:t>Presentation </a:t>
            </a:r>
            <a:r>
              <a:rPr lang="nb-NO" err="1"/>
              <a:t>title</a:t>
            </a:r>
            <a:r>
              <a:rPr lang="nb-NO"/>
              <a:t> </a:t>
            </a:r>
            <a:r>
              <a:rPr lang="nb-NO" err="1"/>
              <a:t>option</a:t>
            </a:r>
            <a:r>
              <a:rPr lang="nb-NO"/>
              <a:t> 2 – </a:t>
            </a:r>
            <a:r>
              <a:rPr lang="nb-NO" err="1"/>
              <a:t>click</a:t>
            </a:r>
            <a:r>
              <a:rPr lang="nb-NO"/>
              <a:t> to </a:t>
            </a:r>
            <a:r>
              <a:rPr lang="nb-NO" err="1"/>
              <a:t>edit</a:t>
            </a:r>
            <a:endParaRPr lang="nb-NO"/>
          </a:p>
        </p:txBody>
      </p:sp>
    </p:spTree>
    <p:extLst>
      <p:ext uri="{BB962C8B-B14F-4D97-AF65-F5344CB8AC3E}">
        <p14:creationId xmlns:p14="http://schemas.microsoft.com/office/powerpoint/2010/main" val="12536749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86D8DA5C-2613-4964-8F85-E60F8BBF0BB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Presentation </a:t>
            </a:r>
            <a:r>
              <a:rPr lang="nb-NO" err="1"/>
              <a:t>title</a:t>
            </a:r>
            <a:r>
              <a:rPr lang="nb-NO"/>
              <a:t> </a:t>
            </a:r>
            <a:r>
              <a:rPr lang="nb-NO" err="1"/>
              <a:t>option</a:t>
            </a:r>
            <a:r>
              <a:rPr lang="nb-NO"/>
              <a:t> 3 -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B981DDED-2095-4755-9E75-BEE313038D9E}"/>
              </a:ext>
            </a:extLst>
          </p:cNvPr>
          <p:cNvPicPr>
            <a:picLocks noChangeAspect="1"/>
          </p:cNvPicPr>
          <p:nvPr userDrawn="1"/>
        </p:nvPicPr>
        <p:blipFill>
          <a:blip r:embed="rId4"/>
          <a:srcRect/>
          <a:stretch/>
        </p:blipFill>
        <p:spPr>
          <a:xfrm>
            <a:off x="9482001" y="5949085"/>
            <a:ext cx="1634876" cy="467703"/>
          </a:xfrm>
          <a:prstGeom prst="rect">
            <a:avLst/>
          </a:prstGeom>
          <a:noFill/>
        </p:spPr>
      </p:pic>
      <p:pic>
        <p:nvPicPr>
          <p:cNvPr id="17" name="Grafikk 16">
            <a:extLst>
              <a:ext uri="{FF2B5EF4-FFF2-40B4-BE49-F238E27FC236}">
                <a16:creationId xmlns:a16="http://schemas.microsoft.com/office/drawing/2014/main" id="{91002398-2DE9-418D-93CE-0913E5DFD5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924115" y="5949085"/>
            <a:ext cx="499930" cy="440155"/>
          </a:xfrm>
          <a:prstGeom prst="rect">
            <a:avLst/>
          </a:prstGeom>
        </p:spPr>
      </p:pic>
      <p:pic>
        <p:nvPicPr>
          <p:cNvPr id="18" name="Grafikk 17">
            <a:extLst>
              <a:ext uri="{FF2B5EF4-FFF2-40B4-BE49-F238E27FC236}">
                <a16:creationId xmlns:a16="http://schemas.microsoft.com/office/drawing/2014/main" id="{EC14A8AA-4519-4E01-B2F9-18587ABA01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58614" y="5793947"/>
            <a:ext cx="2107545" cy="700158"/>
          </a:xfrm>
          <a:prstGeom prst="rect">
            <a:avLst/>
          </a:prstGeom>
        </p:spPr>
      </p:pic>
      <p:pic>
        <p:nvPicPr>
          <p:cNvPr id="19" name="Grafikk 18">
            <a:extLst>
              <a:ext uri="{FF2B5EF4-FFF2-40B4-BE49-F238E27FC236}">
                <a16:creationId xmlns:a16="http://schemas.microsoft.com/office/drawing/2014/main" id="{A5447E45-26D9-44A2-A42C-2488F2DC70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3760" y="5913444"/>
            <a:ext cx="2651255" cy="535953"/>
          </a:xfrm>
          <a:prstGeom prst="rect">
            <a:avLst/>
          </a:prstGeom>
        </p:spPr>
      </p:pic>
    </p:spTree>
    <p:extLst>
      <p:ext uri="{BB962C8B-B14F-4D97-AF65-F5344CB8AC3E}">
        <p14:creationId xmlns:p14="http://schemas.microsoft.com/office/powerpoint/2010/main" val="42106641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120192E0-A06F-4917-854F-9DB7CB81442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rgbClr val="020E50"/>
                </a:solidFill>
              </a:defRPr>
            </a:lvl1pPr>
          </a:lstStyle>
          <a:p>
            <a:r>
              <a:rPr lang="nb-NO"/>
              <a:t>Presentation </a:t>
            </a:r>
            <a:r>
              <a:rPr lang="nb-NO" err="1"/>
              <a:t>title</a:t>
            </a:r>
            <a:r>
              <a:rPr lang="nb-NO"/>
              <a:t> </a:t>
            </a:r>
            <a:r>
              <a:rPr lang="nb-NO" err="1"/>
              <a:t>option</a:t>
            </a:r>
            <a:r>
              <a:rPr lang="nb-NO"/>
              <a:t> 4 -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rgbClr val="020E50"/>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rgbClr val="020E50"/>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58F7166E-B5BC-4ED8-B1B9-73CB241E3FBF}"/>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17" name="Grafikk 16">
            <a:extLst>
              <a:ext uri="{FF2B5EF4-FFF2-40B4-BE49-F238E27FC236}">
                <a16:creationId xmlns:a16="http://schemas.microsoft.com/office/drawing/2014/main" id="{3E46AB02-5041-4B8B-AA8B-F82AEDEAE9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18" name="Grafikk 17">
            <a:extLst>
              <a:ext uri="{FF2B5EF4-FFF2-40B4-BE49-F238E27FC236}">
                <a16:creationId xmlns:a16="http://schemas.microsoft.com/office/drawing/2014/main" id="{EB27BCCE-5AAC-4A73-A525-C3330F0C81B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19" name="Grafikk 18">
            <a:extLst>
              <a:ext uri="{FF2B5EF4-FFF2-40B4-BE49-F238E27FC236}">
                <a16:creationId xmlns:a16="http://schemas.microsoft.com/office/drawing/2014/main" id="{84BFCA96-A7CF-4044-966E-266BEBB9E94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13671994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8475" y="-8313"/>
            <a:ext cx="12269747" cy="6941128"/>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6" name="Grafikk 5">
            <a:extLst>
              <a:ext uri="{FF2B5EF4-FFF2-40B4-BE49-F238E27FC236}">
                <a16:creationId xmlns:a16="http://schemas.microsoft.com/office/drawing/2014/main" id="{0CAB4AE4-F68A-4AE7-8B1E-59BB1A77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 y="3678383"/>
            <a:ext cx="12192161" cy="3179660"/>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963826" y="1292778"/>
            <a:ext cx="10389973" cy="4102182"/>
          </a:xfrm>
        </p:spPr>
        <p:txBody>
          <a:bodyPr>
            <a:normAutofit/>
          </a:bodyPr>
          <a:lstStyle>
            <a:lvl1pPr>
              <a:defRPr sz="3200">
                <a:solidFill>
                  <a:schemeClr val="bg2"/>
                </a:solidFill>
              </a:defRPr>
            </a:lvl1pPr>
          </a:lstStyle>
          <a:p>
            <a:r>
              <a:rPr lang="nb-NO" err="1"/>
              <a:t>Section</a:t>
            </a:r>
            <a:r>
              <a:rPr lang="nb-NO"/>
              <a:t> header - </a:t>
            </a:r>
            <a:r>
              <a:rPr lang="nb-NO" err="1"/>
              <a:t>click</a:t>
            </a:r>
            <a:r>
              <a:rPr lang="nb-NO"/>
              <a:t> to </a:t>
            </a:r>
            <a:r>
              <a:rPr lang="nb-NO" err="1"/>
              <a:t>edit</a:t>
            </a:r>
            <a:r>
              <a:rPr lang="nb-NO"/>
              <a:t> </a:t>
            </a:r>
            <a:r>
              <a:rPr lang="nb-NO" err="1"/>
              <a:t>title</a:t>
            </a:r>
            <a:endParaRPr lang="nb-NO"/>
          </a:p>
        </p:txBody>
      </p:sp>
    </p:spTree>
    <p:extLst>
      <p:ext uri="{BB962C8B-B14F-4D97-AF65-F5344CB8AC3E}">
        <p14:creationId xmlns:p14="http://schemas.microsoft.com/office/powerpoint/2010/main" val="7547714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2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4" name="Bilde 3">
            <a:extLst>
              <a:ext uri="{FF2B5EF4-FFF2-40B4-BE49-F238E27FC236}">
                <a16:creationId xmlns:a16="http://schemas.microsoft.com/office/drawing/2014/main" id="{926AE2E7-1A9C-4C60-A2B4-BEAD0E95479A}"/>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5" name="Grafikk 4">
            <a:extLst>
              <a:ext uri="{FF2B5EF4-FFF2-40B4-BE49-F238E27FC236}">
                <a16:creationId xmlns:a16="http://schemas.microsoft.com/office/drawing/2014/main" id="{D0C4A8E8-141A-4751-AF4C-F5C0DCB7CA7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6" name="Grafikk 5">
            <a:extLst>
              <a:ext uri="{FF2B5EF4-FFF2-40B4-BE49-F238E27FC236}">
                <a16:creationId xmlns:a16="http://schemas.microsoft.com/office/drawing/2014/main" id="{73872FD1-A3F4-429F-9E3F-E36A11ADF09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7" name="Grafikk 6">
            <a:extLst>
              <a:ext uri="{FF2B5EF4-FFF2-40B4-BE49-F238E27FC236}">
                <a16:creationId xmlns:a16="http://schemas.microsoft.com/office/drawing/2014/main" id="{F8C9BAF4-34AA-448C-8943-1BB45BAAE1D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2746500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53D80D-D55F-4B6C-BDE3-0DE7307A0408}"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30709704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
        <p:nvSpPr>
          <p:cNvPr id="5" name="Tittel 1">
            <a:extLst>
              <a:ext uri="{FF2B5EF4-FFF2-40B4-BE49-F238E27FC236}">
                <a16:creationId xmlns:a16="http://schemas.microsoft.com/office/drawing/2014/main" id="{752BD3FA-9A70-4D3F-8E2B-E90874B44DFF}"/>
              </a:ext>
            </a:extLst>
          </p:cNvPr>
          <p:cNvSpPr>
            <a:spLocks noGrp="1"/>
          </p:cNvSpPr>
          <p:nvPr>
            <p:ph type="title"/>
          </p:nvPr>
        </p:nvSpPr>
        <p:spPr>
          <a:xfrm>
            <a:off x="683645" y="480121"/>
            <a:ext cx="9510557" cy="692957"/>
          </a:xfrm>
        </p:spPr>
        <p:txBody>
          <a:bodyPr lIns="0" tIns="0" rIns="0" bIns="0" anchor="t" anchorCtr="0">
            <a:normAutofit/>
          </a:bodyPr>
          <a:lstStyle>
            <a:lvl1pPr>
              <a:defRPr sz="3500">
                <a:solidFill>
                  <a:schemeClr val="tx1"/>
                </a:solidFill>
              </a:defRPr>
            </a:lvl1pPr>
          </a:lstStyle>
          <a:p>
            <a:endParaRPr lang="nb-NO"/>
          </a:p>
        </p:txBody>
      </p:sp>
      <p:sp>
        <p:nvSpPr>
          <p:cNvPr id="6" name="Plassholder for tekst 11">
            <a:extLst>
              <a:ext uri="{FF2B5EF4-FFF2-40B4-BE49-F238E27FC236}">
                <a16:creationId xmlns:a16="http://schemas.microsoft.com/office/drawing/2014/main" id="{90C2DFCB-FAA9-4231-BDBE-21AE559471DC}"/>
              </a:ext>
            </a:extLst>
          </p:cNvPr>
          <p:cNvSpPr>
            <a:spLocks noGrp="1"/>
          </p:cNvSpPr>
          <p:nvPr>
            <p:ph type="body" sz="quarter" idx="13"/>
          </p:nvPr>
        </p:nvSpPr>
        <p:spPr>
          <a:xfrm>
            <a:off x="683222" y="1538564"/>
            <a:ext cx="9583408" cy="42194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24549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10" name="Grafikk 9">
            <a:extLst>
              <a:ext uri="{FF2B5EF4-FFF2-40B4-BE49-F238E27FC236}">
                <a16:creationId xmlns:a16="http://schemas.microsoft.com/office/drawing/2014/main" id="{48BECC0C-68A2-4514-A6C5-5FBCA53634F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1052074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9_Tittellysbilde">
    <p:bg>
      <p:bgPr>
        <a:solidFill>
          <a:schemeClr val="accent3"/>
        </a:solidFill>
        <a:effectLst/>
      </p:bgPr>
    </p:bg>
    <p:spTree>
      <p:nvGrpSpPr>
        <p:cNvPr id="1" name=""/>
        <p:cNvGrpSpPr/>
        <p:nvPr/>
      </p:nvGrpSpPr>
      <p:grpSpPr>
        <a:xfrm>
          <a:off x="0" y="0"/>
          <a:ext cx="0" cy="0"/>
          <a:chOff x="0" y="0"/>
          <a:chExt cx="0" cy="0"/>
        </a:xfrm>
      </p:grpSpPr>
      <p:grpSp>
        <p:nvGrpSpPr>
          <p:cNvPr id="2" name="Grafikk 23">
            <a:extLst>
              <a:ext uri="{FF2B5EF4-FFF2-40B4-BE49-F238E27FC236}">
                <a16:creationId xmlns:a16="http://schemas.microsoft.com/office/drawing/2014/main" id="{F94CBDB1-E79A-4E30-804C-0C7329B94CC3}"/>
              </a:ext>
            </a:extLst>
          </p:cNvPr>
          <p:cNvGrpSpPr/>
          <p:nvPr/>
        </p:nvGrpSpPr>
        <p:grpSpPr>
          <a:xfrm>
            <a:off x="384515" y="4340870"/>
            <a:ext cx="12189921" cy="8131625"/>
            <a:chOff x="0" y="5615489"/>
            <a:chExt cx="12189921" cy="8131625"/>
          </a:xfrm>
        </p:grpSpPr>
        <p:grpSp>
          <p:nvGrpSpPr>
            <p:cNvPr id="3" name="Grafikk 23">
              <a:extLst>
                <a:ext uri="{FF2B5EF4-FFF2-40B4-BE49-F238E27FC236}">
                  <a16:creationId xmlns:a16="http://schemas.microsoft.com/office/drawing/2014/main" id="{04075E30-0363-4F78-B664-14DE74BACCD1}"/>
                </a:ext>
              </a:extLst>
            </p:cNvPr>
            <p:cNvGrpSpPr/>
            <p:nvPr/>
          </p:nvGrpSpPr>
          <p:grpSpPr>
            <a:xfrm>
              <a:off x="0" y="7059070"/>
              <a:ext cx="5905798" cy="4345812"/>
              <a:chOff x="0" y="7059070"/>
              <a:chExt cx="5905798" cy="4345812"/>
            </a:xfrm>
            <a:solidFill>
              <a:srgbClr val="EBE4D9">
                <a:alpha val="50000"/>
              </a:srgbClr>
            </a:solidFill>
          </p:grpSpPr>
          <p:sp>
            <p:nvSpPr>
              <p:cNvPr id="4" name="Freeform: Shape 3">
                <a:extLst>
                  <a:ext uri="{FF2B5EF4-FFF2-40B4-BE49-F238E27FC236}">
                    <a16:creationId xmlns:a16="http://schemas.microsoft.com/office/drawing/2014/main" id="{6CF06937-3962-4549-9F13-C68AE9FE82BE}"/>
                  </a:ext>
                </a:extLst>
              </p:cNvPr>
              <p:cNvSpPr/>
              <p:nvPr/>
            </p:nvSpPr>
            <p:spPr>
              <a:xfrm>
                <a:off x="951114" y="8469760"/>
                <a:ext cx="286789" cy="288175"/>
              </a:xfrm>
              <a:custGeom>
                <a:avLst/>
                <a:gdLst>
                  <a:gd name="connsiteX0" fmla="*/ 286789 w 286789"/>
                  <a:gd name="connsiteY0" fmla="*/ 144088 h 288175"/>
                  <a:gd name="connsiteX1" fmla="*/ 143395 w 286789"/>
                  <a:gd name="connsiteY1" fmla="*/ 288176 h 288175"/>
                  <a:gd name="connsiteX2" fmla="*/ 0 w 286789"/>
                  <a:gd name="connsiteY2" fmla="*/ 144088 h 288175"/>
                  <a:gd name="connsiteX3" fmla="*/ 143395 w 286789"/>
                  <a:gd name="connsiteY3" fmla="*/ 0 h 288175"/>
                  <a:gd name="connsiteX4" fmla="*/ 286789 w 286789"/>
                  <a:gd name="connsiteY4" fmla="*/ 144088 h 28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9" h="288175">
                    <a:moveTo>
                      <a:pt x="286789" y="144088"/>
                    </a:moveTo>
                    <a:cubicBezTo>
                      <a:pt x="286789" y="223665"/>
                      <a:pt x="222589" y="288176"/>
                      <a:pt x="143395" y="288176"/>
                    </a:cubicBezTo>
                    <a:cubicBezTo>
                      <a:pt x="64200" y="288176"/>
                      <a:pt x="0" y="223665"/>
                      <a:pt x="0" y="144088"/>
                    </a:cubicBezTo>
                    <a:cubicBezTo>
                      <a:pt x="0" y="64510"/>
                      <a:pt x="64200" y="0"/>
                      <a:pt x="143395" y="0"/>
                    </a:cubicBezTo>
                    <a:cubicBezTo>
                      <a:pt x="222589" y="0"/>
                      <a:pt x="286789" y="64510"/>
                      <a:pt x="286789" y="144088"/>
                    </a:cubicBezTo>
                    <a:close/>
                  </a:path>
                </a:pathLst>
              </a:custGeom>
              <a:solidFill>
                <a:srgbClr val="EBE4D9">
                  <a:alpha val="50000"/>
                </a:srgbClr>
              </a:solidFill>
              <a:ln w="6927"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D0B4D215-415C-4C13-9D22-12FEE8505F62}"/>
                  </a:ext>
                </a:extLst>
              </p:cNvPr>
              <p:cNvSpPr/>
              <p:nvPr/>
            </p:nvSpPr>
            <p:spPr>
              <a:xfrm>
                <a:off x="490450" y="7342687"/>
                <a:ext cx="286789" cy="288175"/>
              </a:xfrm>
              <a:custGeom>
                <a:avLst/>
                <a:gdLst>
                  <a:gd name="connsiteX0" fmla="*/ 286789 w 286789"/>
                  <a:gd name="connsiteY0" fmla="*/ 144088 h 288175"/>
                  <a:gd name="connsiteX1" fmla="*/ 143395 w 286789"/>
                  <a:gd name="connsiteY1" fmla="*/ 288176 h 288175"/>
                  <a:gd name="connsiteX2" fmla="*/ 0 w 286789"/>
                  <a:gd name="connsiteY2" fmla="*/ 144088 h 288175"/>
                  <a:gd name="connsiteX3" fmla="*/ 143395 w 286789"/>
                  <a:gd name="connsiteY3" fmla="*/ 0 h 288175"/>
                  <a:gd name="connsiteX4" fmla="*/ 286789 w 286789"/>
                  <a:gd name="connsiteY4" fmla="*/ 144088 h 28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9" h="288175">
                    <a:moveTo>
                      <a:pt x="286789" y="144088"/>
                    </a:moveTo>
                    <a:cubicBezTo>
                      <a:pt x="286789" y="223666"/>
                      <a:pt x="222589" y="288176"/>
                      <a:pt x="143395" y="288176"/>
                    </a:cubicBezTo>
                    <a:cubicBezTo>
                      <a:pt x="64200" y="288176"/>
                      <a:pt x="0" y="223666"/>
                      <a:pt x="0" y="144088"/>
                    </a:cubicBezTo>
                    <a:cubicBezTo>
                      <a:pt x="0" y="64510"/>
                      <a:pt x="64200" y="0"/>
                      <a:pt x="143395" y="0"/>
                    </a:cubicBezTo>
                    <a:cubicBezTo>
                      <a:pt x="222589" y="0"/>
                      <a:pt x="286789" y="64510"/>
                      <a:pt x="286789" y="144088"/>
                    </a:cubicBezTo>
                    <a:close/>
                  </a:path>
                </a:pathLst>
              </a:custGeom>
              <a:solidFill>
                <a:srgbClr val="EBE4D9">
                  <a:alpha val="50000"/>
                </a:srgbClr>
              </a:solidFill>
              <a:ln w="6927"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10BB93F-3DA4-44E2-8FB8-CD2109A90985}"/>
                  </a:ext>
                </a:extLst>
              </p:cNvPr>
              <p:cNvSpPr/>
              <p:nvPr/>
            </p:nvSpPr>
            <p:spPr>
              <a:xfrm>
                <a:off x="0" y="7610774"/>
                <a:ext cx="286789" cy="288175"/>
              </a:xfrm>
              <a:custGeom>
                <a:avLst/>
                <a:gdLst>
                  <a:gd name="connsiteX0" fmla="*/ 286789 w 286789"/>
                  <a:gd name="connsiteY0" fmla="*/ 144088 h 288175"/>
                  <a:gd name="connsiteX1" fmla="*/ 143395 w 286789"/>
                  <a:gd name="connsiteY1" fmla="*/ 288176 h 288175"/>
                  <a:gd name="connsiteX2" fmla="*/ 0 w 286789"/>
                  <a:gd name="connsiteY2" fmla="*/ 144088 h 288175"/>
                  <a:gd name="connsiteX3" fmla="*/ 143395 w 286789"/>
                  <a:gd name="connsiteY3" fmla="*/ 0 h 288175"/>
                  <a:gd name="connsiteX4" fmla="*/ 286789 w 286789"/>
                  <a:gd name="connsiteY4" fmla="*/ 144088 h 28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9" h="288175">
                    <a:moveTo>
                      <a:pt x="286789" y="144088"/>
                    </a:moveTo>
                    <a:cubicBezTo>
                      <a:pt x="286789" y="223665"/>
                      <a:pt x="222589" y="288176"/>
                      <a:pt x="143395" y="288176"/>
                    </a:cubicBezTo>
                    <a:cubicBezTo>
                      <a:pt x="64200" y="288176"/>
                      <a:pt x="0" y="223665"/>
                      <a:pt x="0" y="144088"/>
                    </a:cubicBezTo>
                    <a:cubicBezTo>
                      <a:pt x="0" y="64510"/>
                      <a:pt x="64200" y="0"/>
                      <a:pt x="143395" y="0"/>
                    </a:cubicBezTo>
                    <a:cubicBezTo>
                      <a:pt x="222589" y="0"/>
                      <a:pt x="286789" y="64510"/>
                      <a:pt x="286789" y="144088"/>
                    </a:cubicBezTo>
                    <a:close/>
                  </a:path>
                </a:pathLst>
              </a:custGeom>
              <a:solidFill>
                <a:srgbClr val="EBE4D9">
                  <a:alpha val="50000"/>
                </a:srgbClr>
              </a:solidFill>
              <a:ln w="692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3DF09D5-F27B-4032-A4DF-D3B61DAC2BDF}"/>
                  </a:ext>
                </a:extLst>
              </p:cNvPr>
              <p:cNvSpPr/>
              <p:nvPr/>
            </p:nvSpPr>
            <p:spPr>
              <a:xfrm>
                <a:off x="951098" y="7059070"/>
                <a:ext cx="286411" cy="287654"/>
              </a:xfrm>
              <a:custGeom>
                <a:avLst/>
                <a:gdLst>
                  <a:gd name="connsiteX0" fmla="*/ 248012 w 286411"/>
                  <a:gd name="connsiteY0" fmla="*/ 38391 h 287654"/>
                  <a:gd name="connsiteX1" fmla="*/ 38116 w 286411"/>
                  <a:gd name="connsiteY1" fmla="*/ 248981 h 287654"/>
                  <a:gd name="connsiteX2" fmla="*/ 248012 w 286411"/>
                  <a:gd name="connsiteY2" fmla="*/ 38391 h 287654"/>
                </a:gdLst>
                <a:ahLst/>
                <a:cxnLst>
                  <a:cxn ang="0">
                    <a:pos x="connsiteX0" y="connsiteY0"/>
                  </a:cxn>
                  <a:cxn ang="0">
                    <a:pos x="connsiteX1" y="connsiteY1"/>
                  </a:cxn>
                  <a:cxn ang="0">
                    <a:pos x="connsiteX2" y="connsiteY2"/>
                  </a:cxn>
                </a:cxnLst>
                <a:rect l="l" t="t" r="r" b="b"/>
                <a:pathLst>
                  <a:path w="286411" h="287654">
                    <a:moveTo>
                      <a:pt x="248012" y="38391"/>
                    </a:moveTo>
                    <a:cubicBezTo>
                      <a:pt x="365083" y="192177"/>
                      <a:pt x="191209" y="366745"/>
                      <a:pt x="38116" y="248981"/>
                    </a:cubicBezTo>
                    <a:cubicBezTo>
                      <a:pt x="-78262" y="95195"/>
                      <a:pt x="94920" y="-78681"/>
                      <a:pt x="248012"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5C1E69D-3C02-457B-9413-960A530481B0}"/>
                  </a:ext>
                </a:extLst>
              </p:cNvPr>
              <p:cNvSpPr/>
              <p:nvPr/>
            </p:nvSpPr>
            <p:spPr>
              <a:xfrm>
                <a:off x="1427589" y="7203353"/>
                <a:ext cx="286338" cy="287674"/>
              </a:xfrm>
              <a:custGeom>
                <a:avLst/>
                <a:gdLst>
                  <a:gd name="connsiteX0" fmla="*/ 282061 w 286338"/>
                  <a:gd name="connsiteY0" fmla="*/ 107469 h 287674"/>
                  <a:gd name="connsiteX1" fmla="*/ 107494 w 286338"/>
                  <a:gd name="connsiteY1" fmla="*/ 283423 h 287674"/>
                  <a:gd name="connsiteX2" fmla="*/ 4278 w 286338"/>
                  <a:gd name="connsiteY2" fmla="*/ 180206 h 287674"/>
                  <a:gd name="connsiteX3" fmla="*/ 178845 w 286338"/>
                  <a:gd name="connsiteY3" fmla="*/ 4252 h 287674"/>
                  <a:gd name="connsiteX4" fmla="*/ 282061 w 286338"/>
                  <a:gd name="connsiteY4" fmla="*/ 107469 h 287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38" h="287674">
                    <a:moveTo>
                      <a:pt x="282061" y="107469"/>
                    </a:moveTo>
                    <a:cubicBezTo>
                      <a:pt x="307692" y="214842"/>
                      <a:pt x="214174" y="309053"/>
                      <a:pt x="107494" y="283423"/>
                    </a:cubicBezTo>
                    <a:cubicBezTo>
                      <a:pt x="57618" y="270953"/>
                      <a:pt x="16054" y="230082"/>
                      <a:pt x="4278" y="180206"/>
                    </a:cubicBezTo>
                    <a:cubicBezTo>
                      <a:pt x="-21353" y="72832"/>
                      <a:pt x="72165" y="-21379"/>
                      <a:pt x="178845" y="4252"/>
                    </a:cubicBezTo>
                    <a:cubicBezTo>
                      <a:pt x="229414" y="16029"/>
                      <a:pt x="270285" y="57592"/>
                      <a:pt x="282061" y="107469"/>
                    </a:cubicBezTo>
                    <a:close/>
                  </a:path>
                </a:pathLst>
              </a:custGeom>
              <a:solidFill>
                <a:srgbClr val="EBE4D9">
                  <a:alpha val="50000"/>
                </a:srgbClr>
              </a:solidFill>
              <a:ln w="6927"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A144232-3EE7-4225-BB17-4C36E527F513}"/>
                  </a:ext>
                </a:extLst>
              </p:cNvPr>
              <p:cNvSpPr/>
              <p:nvPr/>
            </p:nvSpPr>
            <p:spPr>
              <a:xfrm>
                <a:off x="1948258" y="7287671"/>
                <a:ext cx="286778" cy="287654"/>
              </a:xfrm>
              <a:custGeom>
                <a:avLst/>
                <a:gdLst>
                  <a:gd name="connsiteX0" fmla="*/ 248380 w 286778"/>
                  <a:gd name="connsiteY0" fmla="*/ 38391 h 287654"/>
                  <a:gd name="connsiteX1" fmla="*/ 38483 w 286778"/>
                  <a:gd name="connsiteY1" fmla="*/ 248981 h 287654"/>
                  <a:gd name="connsiteX2" fmla="*/ 248380 w 286778"/>
                  <a:gd name="connsiteY2" fmla="*/ 38391 h 287654"/>
                </a:gdLst>
                <a:ahLst/>
                <a:cxnLst>
                  <a:cxn ang="0">
                    <a:pos x="connsiteX0" y="connsiteY0"/>
                  </a:cxn>
                  <a:cxn ang="0">
                    <a:pos x="connsiteX1" y="connsiteY1"/>
                  </a:cxn>
                  <a:cxn ang="0">
                    <a:pos x="connsiteX2" y="connsiteY2"/>
                  </a:cxn>
                </a:cxnLst>
                <a:rect l="l" t="t" r="r" b="b"/>
                <a:pathLst>
                  <a:path w="286778" h="287654">
                    <a:moveTo>
                      <a:pt x="248380" y="38391"/>
                    </a:moveTo>
                    <a:cubicBezTo>
                      <a:pt x="365451" y="192177"/>
                      <a:pt x="191576" y="366745"/>
                      <a:pt x="38483" y="248981"/>
                    </a:cubicBezTo>
                    <a:cubicBezTo>
                      <a:pt x="-78588" y="95195"/>
                      <a:pt x="94594" y="-78681"/>
                      <a:pt x="248380"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F4EC3DD-3E79-4BCA-B618-602D819FB01A}"/>
                  </a:ext>
                </a:extLst>
              </p:cNvPr>
              <p:cNvSpPr/>
              <p:nvPr/>
            </p:nvSpPr>
            <p:spPr>
              <a:xfrm>
                <a:off x="2488585" y="7266196"/>
                <a:ext cx="286778" cy="287654"/>
              </a:xfrm>
              <a:custGeom>
                <a:avLst/>
                <a:gdLst>
                  <a:gd name="connsiteX0" fmla="*/ 248380 w 286778"/>
                  <a:gd name="connsiteY0" fmla="*/ 38391 h 287654"/>
                  <a:gd name="connsiteX1" fmla="*/ 38483 w 286778"/>
                  <a:gd name="connsiteY1" fmla="*/ 248981 h 287654"/>
                  <a:gd name="connsiteX2" fmla="*/ 248380 w 286778"/>
                  <a:gd name="connsiteY2" fmla="*/ 38391 h 287654"/>
                </a:gdLst>
                <a:ahLst/>
                <a:cxnLst>
                  <a:cxn ang="0">
                    <a:pos x="connsiteX0" y="connsiteY0"/>
                  </a:cxn>
                  <a:cxn ang="0">
                    <a:pos x="connsiteX1" y="connsiteY1"/>
                  </a:cxn>
                  <a:cxn ang="0">
                    <a:pos x="connsiteX2" y="connsiteY2"/>
                  </a:cxn>
                </a:cxnLst>
                <a:rect l="l" t="t" r="r" b="b"/>
                <a:pathLst>
                  <a:path w="286778" h="287654">
                    <a:moveTo>
                      <a:pt x="248380" y="38391"/>
                    </a:moveTo>
                    <a:cubicBezTo>
                      <a:pt x="365451" y="192177"/>
                      <a:pt x="191576" y="366745"/>
                      <a:pt x="38483" y="248981"/>
                    </a:cubicBezTo>
                    <a:cubicBezTo>
                      <a:pt x="-78588" y="95195"/>
                      <a:pt x="94594" y="-78681"/>
                      <a:pt x="248380"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FD4CDCF-5715-41E2-A585-B8F55C166CC7}"/>
                  </a:ext>
                </a:extLst>
              </p:cNvPr>
              <p:cNvSpPr/>
              <p:nvPr/>
            </p:nvSpPr>
            <p:spPr>
              <a:xfrm>
                <a:off x="2993583" y="7504495"/>
                <a:ext cx="286778" cy="287654"/>
              </a:xfrm>
              <a:custGeom>
                <a:avLst/>
                <a:gdLst>
                  <a:gd name="connsiteX0" fmla="*/ 248380 w 286778"/>
                  <a:gd name="connsiteY0" fmla="*/ 38391 h 287654"/>
                  <a:gd name="connsiteX1" fmla="*/ 38483 w 286778"/>
                  <a:gd name="connsiteY1" fmla="*/ 248981 h 287654"/>
                  <a:gd name="connsiteX2" fmla="*/ 248380 w 286778"/>
                  <a:gd name="connsiteY2" fmla="*/ 38391 h 287654"/>
                </a:gdLst>
                <a:ahLst/>
                <a:cxnLst>
                  <a:cxn ang="0">
                    <a:pos x="connsiteX0" y="connsiteY0"/>
                  </a:cxn>
                  <a:cxn ang="0">
                    <a:pos x="connsiteX1" y="connsiteY1"/>
                  </a:cxn>
                  <a:cxn ang="0">
                    <a:pos x="connsiteX2" y="connsiteY2"/>
                  </a:cxn>
                </a:cxnLst>
                <a:rect l="l" t="t" r="r" b="b"/>
                <a:pathLst>
                  <a:path w="286778" h="287654">
                    <a:moveTo>
                      <a:pt x="248380" y="38391"/>
                    </a:moveTo>
                    <a:cubicBezTo>
                      <a:pt x="365451" y="192177"/>
                      <a:pt x="191576" y="366745"/>
                      <a:pt x="38483" y="248981"/>
                    </a:cubicBezTo>
                    <a:cubicBezTo>
                      <a:pt x="-78588" y="95195"/>
                      <a:pt x="94594" y="-78681"/>
                      <a:pt x="248380"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F2F413B-5A61-44F3-989C-D91236566AFA}"/>
                  </a:ext>
                </a:extLst>
              </p:cNvPr>
              <p:cNvSpPr/>
              <p:nvPr/>
            </p:nvSpPr>
            <p:spPr>
              <a:xfrm>
                <a:off x="3631585" y="7491050"/>
                <a:ext cx="286778" cy="287937"/>
              </a:xfrm>
              <a:custGeom>
                <a:avLst/>
                <a:gdLst>
                  <a:gd name="connsiteX0" fmla="*/ 248379 w 286778"/>
                  <a:gd name="connsiteY0" fmla="*/ 38674 h 287937"/>
                  <a:gd name="connsiteX1" fmla="*/ 38483 w 286778"/>
                  <a:gd name="connsiteY1" fmla="*/ 249264 h 287937"/>
                  <a:gd name="connsiteX2" fmla="*/ 248379 w 286778"/>
                  <a:gd name="connsiteY2" fmla="*/ 38674 h 287937"/>
                </a:gdLst>
                <a:ahLst/>
                <a:cxnLst>
                  <a:cxn ang="0">
                    <a:pos x="connsiteX0" y="connsiteY0"/>
                  </a:cxn>
                  <a:cxn ang="0">
                    <a:pos x="connsiteX1" y="connsiteY1"/>
                  </a:cxn>
                  <a:cxn ang="0">
                    <a:pos x="connsiteX2" y="connsiteY2"/>
                  </a:cxn>
                </a:cxnLst>
                <a:rect l="l" t="t" r="r" b="b"/>
                <a:pathLst>
                  <a:path w="286778" h="287937">
                    <a:moveTo>
                      <a:pt x="248379" y="38674"/>
                    </a:moveTo>
                    <a:cubicBezTo>
                      <a:pt x="365451" y="192460"/>
                      <a:pt x="191576" y="367028"/>
                      <a:pt x="38483" y="249264"/>
                    </a:cubicBezTo>
                    <a:cubicBezTo>
                      <a:pt x="-78587" y="95478"/>
                      <a:pt x="94594" y="-79090"/>
                      <a:pt x="248379" y="38674"/>
                    </a:cubicBezTo>
                    <a:close/>
                  </a:path>
                </a:pathLst>
              </a:custGeom>
              <a:solidFill>
                <a:srgbClr val="EBE4D9">
                  <a:alpha val="50000"/>
                </a:srgbClr>
              </a:solidFill>
              <a:ln w="692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F4B58A6-850A-4626-A523-1EE9F45844D1}"/>
                  </a:ext>
                </a:extLst>
              </p:cNvPr>
              <p:cNvSpPr/>
              <p:nvPr/>
            </p:nvSpPr>
            <p:spPr>
              <a:xfrm>
                <a:off x="4289676" y="7402381"/>
                <a:ext cx="286778" cy="287937"/>
              </a:xfrm>
              <a:custGeom>
                <a:avLst/>
                <a:gdLst>
                  <a:gd name="connsiteX0" fmla="*/ 248379 w 286778"/>
                  <a:gd name="connsiteY0" fmla="*/ 38674 h 287937"/>
                  <a:gd name="connsiteX1" fmla="*/ 38483 w 286778"/>
                  <a:gd name="connsiteY1" fmla="*/ 249264 h 287937"/>
                  <a:gd name="connsiteX2" fmla="*/ 248379 w 286778"/>
                  <a:gd name="connsiteY2" fmla="*/ 38674 h 287937"/>
                </a:gdLst>
                <a:ahLst/>
                <a:cxnLst>
                  <a:cxn ang="0">
                    <a:pos x="connsiteX0" y="connsiteY0"/>
                  </a:cxn>
                  <a:cxn ang="0">
                    <a:pos x="connsiteX1" y="connsiteY1"/>
                  </a:cxn>
                  <a:cxn ang="0">
                    <a:pos x="connsiteX2" y="connsiteY2"/>
                  </a:cxn>
                </a:cxnLst>
                <a:rect l="l" t="t" r="r" b="b"/>
                <a:pathLst>
                  <a:path w="286778" h="287937">
                    <a:moveTo>
                      <a:pt x="248379" y="38674"/>
                    </a:moveTo>
                    <a:cubicBezTo>
                      <a:pt x="365451" y="192460"/>
                      <a:pt x="191576" y="367028"/>
                      <a:pt x="38483" y="249264"/>
                    </a:cubicBezTo>
                    <a:cubicBezTo>
                      <a:pt x="-78587" y="95478"/>
                      <a:pt x="94594" y="-79090"/>
                      <a:pt x="248379" y="38674"/>
                    </a:cubicBezTo>
                    <a:close/>
                  </a:path>
                </a:pathLst>
              </a:custGeom>
              <a:solidFill>
                <a:srgbClr val="EBE4D9">
                  <a:alpha val="50000"/>
                </a:srgbClr>
              </a:solidFill>
              <a:ln w="692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D163613-115C-4610-90F7-AFF8CE7F122F}"/>
                  </a:ext>
                </a:extLst>
              </p:cNvPr>
              <p:cNvSpPr/>
              <p:nvPr/>
            </p:nvSpPr>
            <p:spPr>
              <a:xfrm>
                <a:off x="4920058" y="7266196"/>
                <a:ext cx="286778" cy="287654"/>
              </a:xfrm>
              <a:custGeom>
                <a:avLst/>
                <a:gdLst>
                  <a:gd name="connsiteX0" fmla="*/ 248379 w 286778"/>
                  <a:gd name="connsiteY0" fmla="*/ 38391 h 287654"/>
                  <a:gd name="connsiteX1" fmla="*/ 38483 w 286778"/>
                  <a:gd name="connsiteY1" fmla="*/ 248981 h 287654"/>
                  <a:gd name="connsiteX2" fmla="*/ 248379 w 286778"/>
                  <a:gd name="connsiteY2" fmla="*/ 38391 h 287654"/>
                </a:gdLst>
                <a:ahLst/>
                <a:cxnLst>
                  <a:cxn ang="0">
                    <a:pos x="connsiteX0" y="connsiteY0"/>
                  </a:cxn>
                  <a:cxn ang="0">
                    <a:pos x="connsiteX1" y="connsiteY1"/>
                  </a:cxn>
                  <a:cxn ang="0">
                    <a:pos x="connsiteX2" y="connsiteY2"/>
                  </a:cxn>
                </a:cxnLst>
                <a:rect l="l" t="t" r="r" b="b"/>
                <a:pathLst>
                  <a:path w="286778" h="287654">
                    <a:moveTo>
                      <a:pt x="248379" y="38391"/>
                    </a:moveTo>
                    <a:cubicBezTo>
                      <a:pt x="365451" y="192177"/>
                      <a:pt x="191576" y="366745"/>
                      <a:pt x="38483" y="248981"/>
                    </a:cubicBezTo>
                    <a:cubicBezTo>
                      <a:pt x="-78587" y="95195"/>
                      <a:pt x="94594" y="-78681"/>
                      <a:pt x="248379"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C6BB78A-E85C-4EAE-A3D3-56CA8888FD83}"/>
                  </a:ext>
                </a:extLst>
              </p:cNvPr>
              <p:cNvSpPr/>
              <p:nvPr/>
            </p:nvSpPr>
            <p:spPr>
              <a:xfrm>
                <a:off x="5619020" y="7554372"/>
                <a:ext cx="286778" cy="287654"/>
              </a:xfrm>
              <a:custGeom>
                <a:avLst/>
                <a:gdLst>
                  <a:gd name="connsiteX0" fmla="*/ 248380 w 286778"/>
                  <a:gd name="connsiteY0" fmla="*/ 38391 h 287654"/>
                  <a:gd name="connsiteX1" fmla="*/ 38483 w 286778"/>
                  <a:gd name="connsiteY1" fmla="*/ 248981 h 287654"/>
                  <a:gd name="connsiteX2" fmla="*/ 248380 w 286778"/>
                  <a:gd name="connsiteY2" fmla="*/ 38391 h 287654"/>
                </a:gdLst>
                <a:ahLst/>
                <a:cxnLst>
                  <a:cxn ang="0">
                    <a:pos x="connsiteX0" y="connsiteY0"/>
                  </a:cxn>
                  <a:cxn ang="0">
                    <a:pos x="connsiteX1" y="connsiteY1"/>
                  </a:cxn>
                  <a:cxn ang="0">
                    <a:pos x="connsiteX2" y="connsiteY2"/>
                  </a:cxn>
                </a:cxnLst>
                <a:rect l="l" t="t" r="r" b="b"/>
                <a:pathLst>
                  <a:path w="286778" h="287654">
                    <a:moveTo>
                      <a:pt x="248380" y="38391"/>
                    </a:moveTo>
                    <a:cubicBezTo>
                      <a:pt x="365451" y="192177"/>
                      <a:pt x="191576" y="366745"/>
                      <a:pt x="38483" y="248981"/>
                    </a:cubicBezTo>
                    <a:cubicBezTo>
                      <a:pt x="-78588" y="95195"/>
                      <a:pt x="94594" y="-78681"/>
                      <a:pt x="248380"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4F53281-DA64-4876-83FC-46ED61CEEEEF}"/>
                  </a:ext>
                </a:extLst>
              </p:cNvPr>
              <p:cNvSpPr/>
              <p:nvPr/>
            </p:nvSpPr>
            <p:spPr>
              <a:xfrm>
                <a:off x="1153390" y="7648181"/>
                <a:ext cx="191192" cy="192579"/>
              </a:xfrm>
              <a:custGeom>
                <a:avLst/>
                <a:gdLst>
                  <a:gd name="connsiteX0" fmla="*/ 191193 w 191192"/>
                  <a:gd name="connsiteY0" fmla="*/ 96289 h 192579"/>
                  <a:gd name="connsiteX1" fmla="*/ 95596 w 191192"/>
                  <a:gd name="connsiteY1" fmla="*/ 192579 h 192579"/>
                  <a:gd name="connsiteX2" fmla="*/ 0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800" y="192579"/>
                      <a:pt x="0" y="149469"/>
                      <a:pt x="0" y="96289"/>
                    </a:cubicBezTo>
                    <a:cubicBezTo>
                      <a:pt x="0" y="43110"/>
                      <a:pt x="42800"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39734E3-9B99-4AF4-B235-22CB42B9DB21}"/>
                  </a:ext>
                </a:extLst>
              </p:cNvPr>
              <p:cNvSpPr/>
              <p:nvPr/>
            </p:nvSpPr>
            <p:spPr>
              <a:xfrm>
                <a:off x="1627909" y="7781186"/>
                <a:ext cx="191192" cy="192579"/>
              </a:xfrm>
              <a:custGeom>
                <a:avLst/>
                <a:gdLst>
                  <a:gd name="connsiteX0" fmla="*/ 191193 w 191192"/>
                  <a:gd name="connsiteY0" fmla="*/ 96290 h 192579"/>
                  <a:gd name="connsiteX1" fmla="*/ 95596 w 191192"/>
                  <a:gd name="connsiteY1" fmla="*/ 192579 h 192579"/>
                  <a:gd name="connsiteX2" fmla="*/ 0 w 191192"/>
                  <a:gd name="connsiteY2" fmla="*/ 96290 h 192579"/>
                  <a:gd name="connsiteX3" fmla="*/ 95596 w 191192"/>
                  <a:gd name="connsiteY3" fmla="*/ 0 h 192579"/>
                  <a:gd name="connsiteX4" fmla="*/ 191193 w 191192"/>
                  <a:gd name="connsiteY4" fmla="*/ 96290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90"/>
                    </a:moveTo>
                    <a:cubicBezTo>
                      <a:pt x="191193" y="149469"/>
                      <a:pt x="148393" y="192579"/>
                      <a:pt x="95596" y="192579"/>
                    </a:cubicBezTo>
                    <a:cubicBezTo>
                      <a:pt x="42800" y="192579"/>
                      <a:pt x="0" y="149469"/>
                      <a:pt x="0" y="96290"/>
                    </a:cubicBezTo>
                    <a:cubicBezTo>
                      <a:pt x="0" y="43110"/>
                      <a:pt x="42800" y="0"/>
                      <a:pt x="95596" y="0"/>
                    </a:cubicBezTo>
                    <a:cubicBezTo>
                      <a:pt x="148393" y="0"/>
                      <a:pt x="191193" y="43110"/>
                      <a:pt x="191193" y="96290"/>
                    </a:cubicBezTo>
                    <a:close/>
                  </a:path>
                </a:pathLst>
              </a:custGeom>
              <a:solidFill>
                <a:srgbClr val="EBE4D9">
                  <a:alpha val="50000"/>
                </a:srgbClr>
              </a:solidFill>
              <a:ln w="692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FFA1DA-51D7-435A-BC3A-1A319F4AE25D}"/>
                  </a:ext>
                </a:extLst>
              </p:cNvPr>
              <p:cNvSpPr/>
              <p:nvPr/>
            </p:nvSpPr>
            <p:spPr>
              <a:xfrm>
                <a:off x="2222961" y="7889251"/>
                <a:ext cx="191192" cy="192579"/>
              </a:xfrm>
              <a:custGeom>
                <a:avLst/>
                <a:gdLst>
                  <a:gd name="connsiteX0" fmla="*/ 191193 w 191192"/>
                  <a:gd name="connsiteY0" fmla="*/ 96290 h 192579"/>
                  <a:gd name="connsiteX1" fmla="*/ 95596 w 191192"/>
                  <a:gd name="connsiteY1" fmla="*/ 192579 h 192579"/>
                  <a:gd name="connsiteX2" fmla="*/ 0 w 191192"/>
                  <a:gd name="connsiteY2" fmla="*/ 96290 h 192579"/>
                  <a:gd name="connsiteX3" fmla="*/ 95596 w 191192"/>
                  <a:gd name="connsiteY3" fmla="*/ 0 h 192579"/>
                  <a:gd name="connsiteX4" fmla="*/ 191193 w 191192"/>
                  <a:gd name="connsiteY4" fmla="*/ 96290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90"/>
                    </a:moveTo>
                    <a:cubicBezTo>
                      <a:pt x="191193" y="149469"/>
                      <a:pt x="148393" y="192579"/>
                      <a:pt x="95596" y="192579"/>
                    </a:cubicBezTo>
                    <a:cubicBezTo>
                      <a:pt x="42800" y="192579"/>
                      <a:pt x="0" y="149469"/>
                      <a:pt x="0" y="96290"/>
                    </a:cubicBezTo>
                    <a:cubicBezTo>
                      <a:pt x="0" y="43110"/>
                      <a:pt x="42800" y="0"/>
                      <a:pt x="95596" y="0"/>
                    </a:cubicBezTo>
                    <a:cubicBezTo>
                      <a:pt x="148393" y="0"/>
                      <a:pt x="191193" y="43110"/>
                      <a:pt x="191193" y="96290"/>
                    </a:cubicBezTo>
                    <a:close/>
                  </a:path>
                </a:pathLst>
              </a:custGeom>
              <a:solidFill>
                <a:srgbClr val="EBE4D9">
                  <a:alpha val="50000"/>
                </a:srgbClr>
              </a:solidFill>
              <a:ln w="692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9F76CD-03BF-4C6F-972F-48F81378A981}"/>
                  </a:ext>
                </a:extLst>
              </p:cNvPr>
              <p:cNvSpPr/>
              <p:nvPr/>
            </p:nvSpPr>
            <p:spPr>
              <a:xfrm>
                <a:off x="2781992" y="8031954"/>
                <a:ext cx="191192" cy="192579"/>
              </a:xfrm>
              <a:custGeom>
                <a:avLst/>
                <a:gdLst>
                  <a:gd name="connsiteX0" fmla="*/ 191193 w 191192"/>
                  <a:gd name="connsiteY0" fmla="*/ 96289 h 192579"/>
                  <a:gd name="connsiteX1" fmla="*/ 95597 w 191192"/>
                  <a:gd name="connsiteY1" fmla="*/ 192579 h 192579"/>
                  <a:gd name="connsiteX2" fmla="*/ 0 w 191192"/>
                  <a:gd name="connsiteY2" fmla="*/ 96289 h 192579"/>
                  <a:gd name="connsiteX3" fmla="*/ 95597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7" y="192579"/>
                    </a:cubicBezTo>
                    <a:cubicBezTo>
                      <a:pt x="42800" y="192579"/>
                      <a:pt x="0" y="149469"/>
                      <a:pt x="0" y="96289"/>
                    </a:cubicBezTo>
                    <a:cubicBezTo>
                      <a:pt x="0" y="43110"/>
                      <a:pt x="42800" y="0"/>
                      <a:pt x="95597"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0782382-3D8C-4C22-ACFF-7BC9BBD9A765}"/>
                  </a:ext>
                </a:extLst>
              </p:cNvPr>
              <p:cNvSpPr/>
              <p:nvPr/>
            </p:nvSpPr>
            <p:spPr>
              <a:xfrm>
                <a:off x="3414452" y="8212757"/>
                <a:ext cx="191192" cy="192579"/>
              </a:xfrm>
              <a:custGeom>
                <a:avLst/>
                <a:gdLst>
                  <a:gd name="connsiteX0" fmla="*/ 191193 w 191192"/>
                  <a:gd name="connsiteY0" fmla="*/ 96289 h 192579"/>
                  <a:gd name="connsiteX1" fmla="*/ 95596 w 191192"/>
                  <a:gd name="connsiteY1" fmla="*/ 192579 h 192579"/>
                  <a:gd name="connsiteX2" fmla="*/ 0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800" y="192579"/>
                      <a:pt x="0" y="149469"/>
                      <a:pt x="0" y="96289"/>
                    </a:cubicBezTo>
                    <a:cubicBezTo>
                      <a:pt x="0" y="43110"/>
                      <a:pt x="42800"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EB43CD1D-5718-4F62-B70F-1ED327386D70}"/>
                  </a:ext>
                </a:extLst>
              </p:cNvPr>
              <p:cNvSpPr/>
              <p:nvPr/>
            </p:nvSpPr>
            <p:spPr>
              <a:xfrm>
                <a:off x="4073929" y="8031954"/>
                <a:ext cx="191192" cy="192579"/>
              </a:xfrm>
              <a:custGeom>
                <a:avLst/>
                <a:gdLst>
                  <a:gd name="connsiteX0" fmla="*/ 191193 w 191192"/>
                  <a:gd name="connsiteY0" fmla="*/ 96289 h 192579"/>
                  <a:gd name="connsiteX1" fmla="*/ 95597 w 191192"/>
                  <a:gd name="connsiteY1" fmla="*/ 192579 h 192579"/>
                  <a:gd name="connsiteX2" fmla="*/ 0 w 191192"/>
                  <a:gd name="connsiteY2" fmla="*/ 96289 h 192579"/>
                  <a:gd name="connsiteX3" fmla="*/ 95597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7" y="192579"/>
                    </a:cubicBezTo>
                    <a:cubicBezTo>
                      <a:pt x="42800" y="192579"/>
                      <a:pt x="0" y="149469"/>
                      <a:pt x="0" y="96289"/>
                    </a:cubicBezTo>
                    <a:cubicBezTo>
                      <a:pt x="0" y="43110"/>
                      <a:pt x="42800" y="0"/>
                      <a:pt x="95597"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9FDBE01-BEB5-4905-B112-9F7C231E05DF}"/>
                  </a:ext>
                </a:extLst>
              </p:cNvPr>
              <p:cNvSpPr/>
              <p:nvPr/>
            </p:nvSpPr>
            <p:spPr>
              <a:xfrm>
                <a:off x="4831080" y="8007708"/>
                <a:ext cx="191192" cy="192579"/>
              </a:xfrm>
              <a:custGeom>
                <a:avLst/>
                <a:gdLst>
                  <a:gd name="connsiteX0" fmla="*/ 191193 w 191192"/>
                  <a:gd name="connsiteY0" fmla="*/ 96289 h 192579"/>
                  <a:gd name="connsiteX1" fmla="*/ 95596 w 191192"/>
                  <a:gd name="connsiteY1" fmla="*/ 192579 h 192579"/>
                  <a:gd name="connsiteX2" fmla="*/ 0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800" y="192579"/>
                      <a:pt x="0" y="149469"/>
                      <a:pt x="0" y="96289"/>
                    </a:cubicBezTo>
                    <a:cubicBezTo>
                      <a:pt x="0" y="43110"/>
                      <a:pt x="42800"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E3BD826-37BD-4CF3-A978-32DB00FD5575}"/>
                  </a:ext>
                </a:extLst>
              </p:cNvPr>
              <p:cNvSpPr/>
              <p:nvPr/>
            </p:nvSpPr>
            <p:spPr>
              <a:xfrm>
                <a:off x="5462847" y="8128243"/>
                <a:ext cx="191192" cy="192579"/>
              </a:xfrm>
              <a:custGeom>
                <a:avLst/>
                <a:gdLst>
                  <a:gd name="connsiteX0" fmla="*/ 191193 w 191192"/>
                  <a:gd name="connsiteY0" fmla="*/ 96290 h 192579"/>
                  <a:gd name="connsiteX1" fmla="*/ 95597 w 191192"/>
                  <a:gd name="connsiteY1" fmla="*/ 192579 h 192579"/>
                  <a:gd name="connsiteX2" fmla="*/ 0 w 191192"/>
                  <a:gd name="connsiteY2" fmla="*/ 96290 h 192579"/>
                  <a:gd name="connsiteX3" fmla="*/ 95597 w 191192"/>
                  <a:gd name="connsiteY3" fmla="*/ 0 h 192579"/>
                  <a:gd name="connsiteX4" fmla="*/ 191193 w 191192"/>
                  <a:gd name="connsiteY4" fmla="*/ 96290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90"/>
                    </a:moveTo>
                    <a:cubicBezTo>
                      <a:pt x="191193" y="149469"/>
                      <a:pt x="148393" y="192579"/>
                      <a:pt x="95597" y="192579"/>
                    </a:cubicBezTo>
                    <a:cubicBezTo>
                      <a:pt x="42800" y="192579"/>
                      <a:pt x="0" y="149469"/>
                      <a:pt x="0" y="96290"/>
                    </a:cubicBezTo>
                    <a:cubicBezTo>
                      <a:pt x="0" y="43110"/>
                      <a:pt x="42800" y="0"/>
                      <a:pt x="95597" y="0"/>
                    </a:cubicBezTo>
                    <a:cubicBezTo>
                      <a:pt x="148393" y="0"/>
                      <a:pt x="191193" y="43110"/>
                      <a:pt x="191193" y="96290"/>
                    </a:cubicBezTo>
                    <a:close/>
                  </a:path>
                </a:pathLst>
              </a:custGeom>
              <a:solidFill>
                <a:srgbClr val="EBE4D9">
                  <a:alpha val="50000"/>
                </a:srgbClr>
              </a:solidFill>
              <a:ln w="692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F63500F-B806-428D-8FDD-EF74D22B0F09}"/>
                  </a:ext>
                </a:extLst>
              </p:cNvPr>
              <p:cNvSpPr/>
              <p:nvPr/>
            </p:nvSpPr>
            <p:spPr>
              <a:xfrm>
                <a:off x="755072" y="7744471"/>
                <a:ext cx="191192" cy="192579"/>
              </a:xfrm>
              <a:custGeom>
                <a:avLst/>
                <a:gdLst>
                  <a:gd name="connsiteX0" fmla="*/ 191193 w 191192"/>
                  <a:gd name="connsiteY0" fmla="*/ 96289 h 192579"/>
                  <a:gd name="connsiteX1" fmla="*/ 95596 w 191192"/>
                  <a:gd name="connsiteY1" fmla="*/ 192579 h 192579"/>
                  <a:gd name="connsiteX2" fmla="*/ 0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800" y="192579"/>
                      <a:pt x="0" y="149469"/>
                      <a:pt x="0" y="96289"/>
                    </a:cubicBezTo>
                    <a:cubicBezTo>
                      <a:pt x="0" y="43110"/>
                      <a:pt x="42800"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CDD67D1-6EBD-41D0-A9E3-7855A6BFA0A1}"/>
                  </a:ext>
                </a:extLst>
              </p:cNvPr>
              <p:cNvSpPr/>
              <p:nvPr/>
            </p:nvSpPr>
            <p:spPr>
              <a:xfrm>
                <a:off x="423256" y="7985541"/>
                <a:ext cx="191192" cy="192579"/>
              </a:xfrm>
              <a:custGeom>
                <a:avLst/>
                <a:gdLst>
                  <a:gd name="connsiteX0" fmla="*/ 191193 w 191192"/>
                  <a:gd name="connsiteY0" fmla="*/ 96290 h 192579"/>
                  <a:gd name="connsiteX1" fmla="*/ 95596 w 191192"/>
                  <a:gd name="connsiteY1" fmla="*/ 192579 h 192579"/>
                  <a:gd name="connsiteX2" fmla="*/ 0 w 191192"/>
                  <a:gd name="connsiteY2" fmla="*/ 96290 h 192579"/>
                  <a:gd name="connsiteX3" fmla="*/ 95596 w 191192"/>
                  <a:gd name="connsiteY3" fmla="*/ 0 h 192579"/>
                  <a:gd name="connsiteX4" fmla="*/ 191193 w 191192"/>
                  <a:gd name="connsiteY4" fmla="*/ 96290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90"/>
                    </a:moveTo>
                    <a:cubicBezTo>
                      <a:pt x="191193" y="149469"/>
                      <a:pt x="148393" y="192579"/>
                      <a:pt x="95596" y="192579"/>
                    </a:cubicBezTo>
                    <a:cubicBezTo>
                      <a:pt x="42800" y="192579"/>
                      <a:pt x="0" y="149469"/>
                      <a:pt x="0" y="96290"/>
                    </a:cubicBezTo>
                    <a:cubicBezTo>
                      <a:pt x="0" y="43110"/>
                      <a:pt x="42800" y="0"/>
                      <a:pt x="95596" y="0"/>
                    </a:cubicBezTo>
                    <a:cubicBezTo>
                      <a:pt x="148393" y="0"/>
                      <a:pt x="191193" y="43110"/>
                      <a:pt x="191193" y="96290"/>
                    </a:cubicBezTo>
                    <a:close/>
                  </a:path>
                </a:pathLst>
              </a:custGeom>
              <a:solidFill>
                <a:srgbClr val="EBE4D9">
                  <a:alpha val="50000"/>
                </a:srgbClr>
              </a:solidFill>
              <a:ln w="692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CF69949-DAA5-4E49-9E16-F08745CCB00B}"/>
                  </a:ext>
                </a:extLst>
              </p:cNvPr>
              <p:cNvSpPr/>
              <p:nvPr/>
            </p:nvSpPr>
            <p:spPr>
              <a:xfrm>
                <a:off x="83819" y="8212757"/>
                <a:ext cx="191192" cy="192579"/>
              </a:xfrm>
              <a:custGeom>
                <a:avLst/>
                <a:gdLst>
                  <a:gd name="connsiteX0" fmla="*/ 191193 w 191192"/>
                  <a:gd name="connsiteY0" fmla="*/ 96289 h 192579"/>
                  <a:gd name="connsiteX1" fmla="*/ 95596 w 191192"/>
                  <a:gd name="connsiteY1" fmla="*/ 192579 h 192579"/>
                  <a:gd name="connsiteX2" fmla="*/ 0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800" y="192579"/>
                      <a:pt x="0" y="149469"/>
                      <a:pt x="0" y="96289"/>
                    </a:cubicBezTo>
                    <a:cubicBezTo>
                      <a:pt x="0" y="43110"/>
                      <a:pt x="42800"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grpSp>
        <p:sp>
          <p:nvSpPr>
            <p:cNvPr id="28" name="Freeform: Shape 27">
              <a:extLst>
                <a:ext uri="{FF2B5EF4-FFF2-40B4-BE49-F238E27FC236}">
                  <a16:creationId xmlns:a16="http://schemas.microsoft.com/office/drawing/2014/main" id="{0F657E44-0F7F-4A89-8A05-A363EC8F183B}"/>
                </a:ext>
              </a:extLst>
            </p:cNvPr>
            <p:cNvSpPr/>
            <p:nvPr/>
          </p:nvSpPr>
          <p:spPr>
            <a:xfrm>
              <a:off x="2150918" y="8576440"/>
              <a:ext cx="191192" cy="192579"/>
            </a:xfrm>
            <a:custGeom>
              <a:avLst/>
              <a:gdLst>
                <a:gd name="connsiteX0" fmla="*/ 191193 w 191192"/>
                <a:gd name="connsiteY0" fmla="*/ 96289 h 192579"/>
                <a:gd name="connsiteX1" fmla="*/ 95596 w 191192"/>
                <a:gd name="connsiteY1" fmla="*/ 192579 h 192579"/>
                <a:gd name="connsiteX2" fmla="*/ 0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800" y="192579"/>
                    <a:pt x="0" y="149469"/>
                    <a:pt x="0" y="96289"/>
                  </a:cubicBezTo>
                  <a:cubicBezTo>
                    <a:pt x="0" y="43110"/>
                    <a:pt x="42800" y="0"/>
                    <a:pt x="95596" y="0"/>
                  </a:cubicBezTo>
                  <a:cubicBezTo>
                    <a:pt x="148393" y="0"/>
                    <a:pt x="191193" y="43110"/>
                    <a:pt x="191193" y="96289"/>
                  </a:cubicBezTo>
                  <a:close/>
                </a:path>
              </a:pathLst>
            </a:custGeom>
            <a:solidFill>
              <a:srgbClr val="EBE4D9">
                <a:alpha val="20000"/>
              </a:srgbClr>
            </a:solidFill>
            <a:ln w="6927" cap="flat">
              <a:noFill/>
              <a:prstDash val="solid"/>
              <a:miter/>
            </a:ln>
          </p:spPr>
          <p:txBody>
            <a:bodyPr rtlCol="0" anchor="ctr"/>
            <a:lstStyle/>
            <a:p>
              <a:endParaRPr lang="en-GB"/>
            </a:p>
          </p:txBody>
        </p:sp>
        <p:grpSp>
          <p:nvGrpSpPr>
            <p:cNvPr id="29" name="Grafikk 23">
              <a:extLst>
                <a:ext uri="{FF2B5EF4-FFF2-40B4-BE49-F238E27FC236}">
                  <a16:creationId xmlns:a16="http://schemas.microsoft.com/office/drawing/2014/main" id="{0C274EDE-5AAC-4CA3-8E4F-5A51DE25D8CF}"/>
                </a:ext>
              </a:extLst>
            </p:cNvPr>
            <p:cNvGrpSpPr/>
            <p:nvPr/>
          </p:nvGrpSpPr>
          <p:grpSpPr>
            <a:xfrm>
              <a:off x="0" y="5615489"/>
              <a:ext cx="12189921" cy="8131625"/>
              <a:chOff x="0" y="5615489"/>
              <a:chExt cx="12189921" cy="8131625"/>
            </a:xfrm>
          </p:grpSpPr>
          <p:grpSp>
            <p:nvGrpSpPr>
              <p:cNvPr id="30" name="Grafikk 23">
                <a:extLst>
                  <a:ext uri="{FF2B5EF4-FFF2-40B4-BE49-F238E27FC236}">
                    <a16:creationId xmlns:a16="http://schemas.microsoft.com/office/drawing/2014/main" id="{806CFCB9-44E7-4F89-902E-04BE4D5DA422}"/>
                  </a:ext>
                </a:extLst>
              </p:cNvPr>
              <p:cNvGrpSpPr/>
              <p:nvPr/>
            </p:nvGrpSpPr>
            <p:grpSpPr>
              <a:xfrm>
                <a:off x="0" y="5615489"/>
                <a:ext cx="12189921" cy="8131625"/>
                <a:chOff x="0" y="5615489"/>
                <a:chExt cx="12189921" cy="8131625"/>
              </a:xfrm>
            </p:grpSpPr>
            <p:sp>
              <p:nvSpPr>
                <p:cNvPr id="31" name="Freeform: Shape 30">
                  <a:extLst>
                    <a:ext uri="{FF2B5EF4-FFF2-40B4-BE49-F238E27FC236}">
                      <a16:creationId xmlns:a16="http://schemas.microsoft.com/office/drawing/2014/main" id="{D4AEAFE6-30A5-4AF5-BF85-5CBBE4F8D305}"/>
                    </a:ext>
                  </a:extLst>
                </p:cNvPr>
                <p:cNvSpPr/>
                <p:nvPr/>
              </p:nvSpPr>
              <p:spPr>
                <a:xfrm>
                  <a:off x="0" y="6111484"/>
                  <a:ext cx="12189228" cy="750795"/>
                </a:xfrm>
                <a:custGeom>
                  <a:avLst/>
                  <a:gdLst>
                    <a:gd name="connsiteX0" fmla="*/ 11351721 w 12189228"/>
                    <a:gd name="connsiteY0" fmla="*/ 395078 h 750795"/>
                    <a:gd name="connsiteX1" fmla="*/ 10617431 w 12189228"/>
                    <a:gd name="connsiteY1" fmla="*/ 268308 h 750795"/>
                    <a:gd name="connsiteX2" fmla="*/ 10173393 w 12189228"/>
                    <a:gd name="connsiteY2" fmla="*/ 377067 h 750795"/>
                    <a:gd name="connsiteX3" fmla="*/ 9145385 w 12189228"/>
                    <a:gd name="connsiteY3" fmla="*/ 447033 h 750795"/>
                    <a:gd name="connsiteX4" fmla="*/ 8902238 w 12189228"/>
                    <a:gd name="connsiteY4" fmla="*/ 349358 h 750795"/>
                    <a:gd name="connsiteX5" fmla="*/ 8224058 w 12189228"/>
                    <a:gd name="connsiteY5" fmla="*/ 157471 h 750795"/>
                    <a:gd name="connsiteX6" fmla="*/ 7967749 w 12189228"/>
                    <a:gd name="connsiteY6" fmla="*/ 192801 h 750795"/>
                    <a:gd name="connsiteX7" fmla="*/ 7706591 w 12189228"/>
                    <a:gd name="connsiteY7" fmla="*/ 223281 h 750795"/>
                    <a:gd name="connsiteX8" fmla="*/ 7419109 w 12189228"/>
                    <a:gd name="connsiteY8" fmla="*/ 115215 h 750795"/>
                    <a:gd name="connsiteX9" fmla="*/ 7162108 w 12189228"/>
                    <a:gd name="connsiteY9" fmla="*/ 7842 h 750795"/>
                    <a:gd name="connsiteX10" fmla="*/ 6975071 w 12189228"/>
                    <a:gd name="connsiteY10" fmla="*/ 12691 h 750795"/>
                    <a:gd name="connsiteX11" fmla="*/ 6480464 w 12189228"/>
                    <a:gd name="connsiteY11" fmla="*/ 462273 h 750795"/>
                    <a:gd name="connsiteX12" fmla="*/ 5974773 w 12189228"/>
                    <a:gd name="connsiteY12" fmla="*/ 589735 h 750795"/>
                    <a:gd name="connsiteX13" fmla="*/ 5345777 w 12189228"/>
                    <a:gd name="connsiteY13" fmla="*/ 458116 h 750795"/>
                    <a:gd name="connsiteX14" fmla="*/ 4611486 w 12189228"/>
                    <a:gd name="connsiteY14" fmla="*/ 331347 h 750795"/>
                    <a:gd name="connsiteX15" fmla="*/ 4167447 w 12189228"/>
                    <a:gd name="connsiteY15" fmla="*/ 440105 h 750795"/>
                    <a:gd name="connsiteX16" fmla="*/ 3139440 w 12189228"/>
                    <a:gd name="connsiteY16" fmla="*/ 510071 h 750795"/>
                    <a:gd name="connsiteX17" fmla="*/ 2896293 w 12189228"/>
                    <a:gd name="connsiteY17" fmla="*/ 412396 h 750795"/>
                    <a:gd name="connsiteX18" fmla="*/ 2218113 w 12189228"/>
                    <a:gd name="connsiteY18" fmla="*/ 220510 h 750795"/>
                    <a:gd name="connsiteX19" fmla="*/ 1961804 w 12189228"/>
                    <a:gd name="connsiteY19" fmla="*/ 255839 h 750795"/>
                    <a:gd name="connsiteX20" fmla="*/ 1700646 w 12189228"/>
                    <a:gd name="connsiteY20" fmla="*/ 286319 h 750795"/>
                    <a:gd name="connsiteX21" fmla="*/ 1413164 w 12189228"/>
                    <a:gd name="connsiteY21" fmla="*/ 178253 h 750795"/>
                    <a:gd name="connsiteX22" fmla="*/ 1156162 w 12189228"/>
                    <a:gd name="connsiteY22" fmla="*/ 70880 h 750795"/>
                    <a:gd name="connsiteX23" fmla="*/ 969125 w 12189228"/>
                    <a:gd name="connsiteY23" fmla="*/ 75729 h 750795"/>
                    <a:gd name="connsiteX24" fmla="*/ 474518 w 12189228"/>
                    <a:gd name="connsiteY24" fmla="*/ 523926 h 750795"/>
                    <a:gd name="connsiteX25" fmla="*/ 0 w 12189228"/>
                    <a:gd name="connsiteY25" fmla="*/ 663857 h 750795"/>
                    <a:gd name="connsiteX26" fmla="*/ 0 w 12189228"/>
                    <a:gd name="connsiteY26" fmla="*/ 713734 h 750795"/>
                    <a:gd name="connsiteX27" fmla="*/ 529244 w 12189228"/>
                    <a:gd name="connsiteY27" fmla="*/ 563411 h 750795"/>
                    <a:gd name="connsiteX28" fmla="*/ 1032164 w 12189228"/>
                    <a:gd name="connsiteY28" fmla="*/ 200421 h 750795"/>
                    <a:gd name="connsiteX29" fmla="*/ 1357746 w 12189228"/>
                    <a:gd name="connsiteY29" fmla="*/ 281470 h 750795"/>
                    <a:gd name="connsiteX30" fmla="*/ 1687484 w 12189228"/>
                    <a:gd name="connsiteY30" fmla="*/ 403391 h 750795"/>
                    <a:gd name="connsiteX31" fmla="*/ 1986742 w 12189228"/>
                    <a:gd name="connsiteY31" fmla="*/ 370832 h 750795"/>
                    <a:gd name="connsiteX32" fmla="*/ 2216035 w 12189228"/>
                    <a:gd name="connsiteY32" fmla="*/ 338274 h 750795"/>
                    <a:gd name="connsiteX33" fmla="*/ 2851266 w 12189228"/>
                    <a:gd name="connsiteY33" fmla="*/ 521155 h 750795"/>
                    <a:gd name="connsiteX34" fmla="*/ 3100647 w 12189228"/>
                    <a:gd name="connsiteY34" fmla="*/ 620908 h 750795"/>
                    <a:gd name="connsiteX35" fmla="*/ 4200006 w 12189228"/>
                    <a:gd name="connsiteY35" fmla="*/ 553021 h 750795"/>
                    <a:gd name="connsiteX36" fmla="*/ 4631575 w 12189228"/>
                    <a:gd name="connsiteY36" fmla="*/ 447033 h 750795"/>
                    <a:gd name="connsiteX37" fmla="*/ 5305599 w 12189228"/>
                    <a:gd name="connsiteY37" fmla="*/ 568261 h 750795"/>
                    <a:gd name="connsiteX38" fmla="*/ 5755871 w 12189228"/>
                    <a:gd name="connsiteY38" fmla="*/ 672170 h 750795"/>
                    <a:gd name="connsiteX39" fmla="*/ 6535190 w 12189228"/>
                    <a:gd name="connsiteY39" fmla="*/ 501066 h 750795"/>
                    <a:gd name="connsiteX40" fmla="*/ 7038109 w 12189228"/>
                    <a:gd name="connsiteY40" fmla="*/ 138075 h 750795"/>
                    <a:gd name="connsiteX41" fmla="*/ 7363691 w 12189228"/>
                    <a:gd name="connsiteY41" fmla="*/ 219124 h 750795"/>
                    <a:gd name="connsiteX42" fmla="*/ 7693429 w 12189228"/>
                    <a:gd name="connsiteY42" fmla="*/ 341045 h 750795"/>
                    <a:gd name="connsiteX43" fmla="*/ 7992688 w 12189228"/>
                    <a:gd name="connsiteY43" fmla="*/ 308487 h 750795"/>
                    <a:gd name="connsiteX44" fmla="*/ 8221980 w 12189228"/>
                    <a:gd name="connsiteY44" fmla="*/ 275928 h 750795"/>
                    <a:gd name="connsiteX45" fmla="*/ 8857211 w 12189228"/>
                    <a:gd name="connsiteY45" fmla="*/ 458809 h 750795"/>
                    <a:gd name="connsiteX46" fmla="*/ 9106593 w 12189228"/>
                    <a:gd name="connsiteY46" fmla="*/ 558562 h 750795"/>
                    <a:gd name="connsiteX47" fmla="*/ 10205951 w 12189228"/>
                    <a:gd name="connsiteY47" fmla="*/ 490675 h 750795"/>
                    <a:gd name="connsiteX48" fmla="*/ 10637520 w 12189228"/>
                    <a:gd name="connsiteY48" fmla="*/ 384687 h 750795"/>
                    <a:gd name="connsiteX49" fmla="*/ 11311544 w 12189228"/>
                    <a:gd name="connsiteY49" fmla="*/ 505915 h 750795"/>
                    <a:gd name="connsiteX50" fmla="*/ 12130347 w 12189228"/>
                    <a:gd name="connsiteY50" fmla="*/ 575881 h 750795"/>
                    <a:gd name="connsiteX51" fmla="*/ 12189229 w 12189228"/>
                    <a:gd name="connsiteY51" fmla="*/ 474742 h 750795"/>
                    <a:gd name="connsiteX52" fmla="*/ 11351721 w 12189228"/>
                    <a:gd name="connsiteY52" fmla="*/ 395078 h 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89228" h="750795">
                      <a:moveTo>
                        <a:pt x="11351721" y="395078"/>
                      </a:moveTo>
                      <a:cubicBezTo>
                        <a:pt x="11121736" y="310565"/>
                        <a:pt x="10883438" y="222588"/>
                        <a:pt x="10617431" y="268308"/>
                      </a:cubicBezTo>
                      <a:cubicBezTo>
                        <a:pt x="10467802" y="293939"/>
                        <a:pt x="10318173" y="336196"/>
                        <a:pt x="10173393" y="377067"/>
                      </a:cubicBezTo>
                      <a:cubicBezTo>
                        <a:pt x="9822180" y="476127"/>
                        <a:pt x="9491056" y="569646"/>
                        <a:pt x="9145385" y="447033"/>
                      </a:cubicBezTo>
                      <a:cubicBezTo>
                        <a:pt x="9066415" y="418631"/>
                        <a:pt x="8986751" y="385380"/>
                        <a:pt x="8902238" y="349358"/>
                      </a:cubicBezTo>
                      <a:cubicBezTo>
                        <a:pt x="8684029" y="257225"/>
                        <a:pt x="8458893" y="162321"/>
                        <a:pt x="8224058" y="157471"/>
                      </a:cubicBezTo>
                      <a:cubicBezTo>
                        <a:pt x="8138161" y="156086"/>
                        <a:pt x="8050876" y="174790"/>
                        <a:pt x="7967749" y="192801"/>
                      </a:cubicBezTo>
                      <a:cubicBezTo>
                        <a:pt x="7874924" y="212890"/>
                        <a:pt x="7786947" y="232286"/>
                        <a:pt x="7706591" y="223281"/>
                      </a:cubicBezTo>
                      <a:cubicBezTo>
                        <a:pt x="7597833" y="210812"/>
                        <a:pt x="7511242" y="164399"/>
                        <a:pt x="7419109" y="115215"/>
                      </a:cubicBezTo>
                      <a:cubicBezTo>
                        <a:pt x="7340138" y="72958"/>
                        <a:pt x="7258397" y="29316"/>
                        <a:pt x="7162108" y="7842"/>
                      </a:cubicBezTo>
                      <a:cubicBezTo>
                        <a:pt x="7110153" y="-3935"/>
                        <a:pt x="7025640" y="-2549"/>
                        <a:pt x="6975071" y="12691"/>
                      </a:cubicBezTo>
                      <a:cubicBezTo>
                        <a:pt x="6772795" y="72266"/>
                        <a:pt x="6499860" y="439413"/>
                        <a:pt x="6480464" y="462273"/>
                      </a:cubicBezTo>
                      <a:cubicBezTo>
                        <a:pt x="6342611" y="623679"/>
                        <a:pt x="6165966" y="613288"/>
                        <a:pt x="5974773" y="589735"/>
                      </a:cubicBezTo>
                      <a:cubicBezTo>
                        <a:pt x="5760028" y="563411"/>
                        <a:pt x="5551517" y="533624"/>
                        <a:pt x="5345777" y="458116"/>
                      </a:cubicBezTo>
                      <a:cubicBezTo>
                        <a:pt x="5115791" y="373603"/>
                        <a:pt x="4877493" y="285627"/>
                        <a:pt x="4611486" y="331347"/>
                      </a:cubicBezTo>
                      <a:cubicBezTo>
                        <a:pt x="4461856" y="356978"/>
                        <a:pt x="4312228" y="399234"/>
                        <a:pt x="4167447" y="440105"/>
                      </a:cubicBezTo>
                      <a:cubicBezTo>
                        <a:pt x="3816235" y="539166"/>
                        <a:pt x="3485111" y="632685"/>
                        <a:pt x="3139440" y="510071"/>
                      </a:cubicBezTo>
                      <a:cubicBezTo>
                        <a:pt x="3060469" y="481669"/>
                        <a:pt x="2980805" y="448418"/>
                        <a:pt x="2896293" y="412396"/>
                      </a:cubicBezTo>
                      <a:cubicBezTo>
                        <a:pt x="2678084" y="320263"/>
                        <a:pt x="2452947" y="225359"/>
                        <a:pt x="2218113" y="220510"/>
                      </a:cubicBezTo>
                      <a:cubicBezTo>
                        <a:pt x="2132215" y="219124"/>
                        <a:pt x="2044931" y="237828"/>
                        <a:pt x="1961804" y="255839"/>
                      </a:cubicBezTo>
                      <a:cubicBezTo>
                        <a:pt x="1868978" y="275928"/>
                        <a:pt x="1781002" y="295325"/>
                        <a:pt x="1700646" y="286319"/>
                      </a:cubicBezTo>
                      <a:cubicBezTo>
                        <a:pt x="1591887" y="273850"/>
                        <a:pt x="1505296" y="227437"/>
                        <a:pt x="1413164" y="178253"/>
                      </a:cubicBezTo>
                      <a:cubicBezTo>
                        <a:pt x="1334193" y="135997"/>
                        <a:pt x="1252451" y="92355"/>
                        <a:pt x="1156162" y="70880"/>
                      </a:cubicBezTo>
                      <a:cubicBezTo>
                        <a:pt x="1104207" y="59104"/>
                        <a:pt x="1019695" y="60489"/>
                        <a:pt x="969125" y="75729"/>
                      </a:cubicBezTo>
                      <a:cubicBezTo>
                        <a:pt x="766849" y="133919"/>
                        <a:pt x="493915" y="501066"/>
                        <a:pt x="474518" y="523926"/>
                      </a:cubicBezTo>
                      <a:cubicBezTo>
                        <a:pt x="389313" y="623679"/>
                        <a:pt x="226522" y="710963"/>
                        <a:pt x="0" y="663857"/>
                      </a:cubicBezTo>
                      <a:lnTo>
                        <a:pt x="0" y="713734"/>
                      </a:lnTo>
                      <a:cubicBezTo>
                        <a:pt x="693" y="713734"/>
                        <a:pt x="279169" y="862671"/>
                        <a:pt x="529244" y="563411"/>
                      </a:cubicBezTo>
                      <a:cubicBezTo>
                        <a:pt x="588818" y="492060"/>
                        <a:pt x="852747" y="217046"/>
                        <a:pt x="1032164" y="200421"/>
                      </a:cubicBezTo>
                      <a:cubicBezTo>
                        <a:pt x="1176944" y="186566"/>
                        <a:pt x="1282238" y="241292"/>
                        <a:pt x="1357746" y="281470"/>
                      </a:cubicBezTo>
                      <a:cubicBezTo>
                        <a:pt x="1455420" y="334118"/>
                        <a:pt x="1556558" y="388151"/>
                        <a:pt x="1687484" y="403391"/>
                      </a:cubicBezTo>
                      <a:cubicBezTo>
                        <a:pt x="1787236" y="414474"/>
                        <a:pt x="1889067" y="392307"/>
                        <a:pt x="1986742" y="370832"/>
                      </a:cubicBezTo>
                      <a:cubicBezTo>
                        <a:pt x="2067098" y="353514"/>
                        <a:pt x="2143991" y="336889"/>
                        <a:pt x="2216035" y="338274"/>
                      </a:cubicBezTo>
                      <a:cubicBezTo>
                        <a:pt x="2428702" y="342430"/>
                        <a:pt x="2643447" y="433178"/>
                        <a:pt x="2851266" y="521155"/>
                      </a:cubicBezTo>
                      <a:cubicBezTo>
                        <a:pt x="2933700" y="555791"/>
                        <a:pt x="3018213" y="591813"/>
                        <a:pt x="3100647" y="620908"/>
                      </a:cubicBezTo>
                      <a:cubicBezTo>
                        <a:pt x="3480955" y="755991"/>
                        <a:pt x="3846715" y="652774"/>
                        <a:pt x="4200006" y="553021"/>
                      </a:cubicBezTo>
                      <a:cubicBezTo>
                        <a:pt x="4342015" y="512842"/>
                        <a:pt x="4488180" y="471278"/>
                        <a:pt x="4631575" y="447033"/>
                      </a:cubicBezTo>
                      <a:cubicBezTo>
                        <a:pt x="4867102" y="406854"/>
                        <a:pt x="5090160" y="489289"/>
                        <a:pt x="5305599" y="568261"/>
                      </a:cubicBezTo>
                      <a:cubicBezTo>
                        <a:pt x="5450378" y="621601"/>
                        <a:pt x="5602086" y="660394"/>
                        <a:pt x="5755871" y="672170"/>
                      </a:cubicBezTo>
                      <a:cubicBezTo>
                        <a:pt x="6041968" y="693645"/>
                        <a:pt x="6329449" y="746292"/>
                        <a:pt x="6535190" y="501066"/>
                      </a:cubicBezTo>
                      <a:cubicBezTo>
                        <a:pt x="6594764" y="429714"/>
                        <a:pt x="6858693" y="154700"/>
                        <a:pt x="7038109" y="138075"/>
                      </a:cubicBezTo>
                      <a:cubicBezTo>
                        <a:pt x="7182890" y="124220"/>
                        <a:pt x="7288184" y="178946"/>
                        <a:pt x="7363691" y="219124"/>
                      </a:cubicBezTo>
                      <a:cubicBezTo>
                        <a:pt x="7461366" y="271772"/>
                        <a:pt x="7562504" y="325805"/>
                        <a:pt x="7693429" y="341045"/>
                      </a:cubicBezTo>
                      <a:cubicBezTo>
                        <a:pt x="7793182" y="352129"/>
                        <a:pt x="7895013" y="329961"/>
                        <a:pt x="7992688" y="308487"/>
                      </a:cubicBezTo>
                      <a:cubicBezTo>
                        <a:pt x="8073044" y="291168"/>
                        <a:pt x="8149937" y="274543"/>
                        <a:pt x="8221980" y="275928"/>
                      </a:cubicBezTo>
                      <a:cubicBezTo>
                        <a:pt x="8434647" y="280085"/>
                        <a:pt x="8649393" y="370832"/>
                        <a:pt x="8857211" y="458809"/>
                      </a:cubicBezTo>
                      <a:cubicBezTo>
                        <a:pt x="8939645" y="493446"/>
                        <a:pt x="9024158" y="529468"/>
                        <a:pt x="9106593" y="558562"/>
                      </a:cubicBezTo>
                      <a:cubicBezTo>
                        <a:pt x="9486900" y="693645"/>
                        <a:pt x="9852660" y="590428"/>
                        <a:pt x="10205951" y="490675"/>
                      </a:cubicBezTo>
                      <a:cubicBezTo>
                        <a:pt x="10347960" y="450496"/>
                        <a:pt x="10494126" y="408933"/>
                        <a:pt x="10637520" y="384687"/>
                      </a:cubicBezTo>
                      <a:cubicBezTo>
                        <a:pt x="10873047" y="344509"/>
                        <a:pt x="11096106" y="426944"/>
                        <a:pt x="11311544" y="505915"/>
                      </a:cubicBezTo>
                      <a:cubicBezTo>
                        <a:pt x="11547764" y="593199"/>
                        <a:pt x="11853256" y="657623"/>
                        <a:pt x="12130347" y="575881"/>
                      </a:cubicBezTo>
                      <a:lnTo>
                        <a:pt x="12189229" y="474742"/>
                      </a:lnTo>
                      <a:cubicBezTo>
                        <a:pt x="11826240" y="565490"/>
                        <a:pt x="11549149" y="467122"/>
                        <a:pt x="11351721" y="395078"/>
                      </a:cubicBezTo>
                      <a:close/>
                    </a:path>
                  </a:pathLst>
                </a:custGeom>
                <a:solidFill>
                  <a:srgbClr val="EBE4D9">
                    <a:alpha val="70000"/>
                  </a:srgbClr>
                </a:solidFill>
                <a:ln w="6927"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4B39397-D43D-4D28-9E82-DD1BF5F065EC}"/>
                    </a:ext>
                  </a:extLst>
                </p:cNvPr>
                <p:cNvSpPr/>
                <p:nvPr/>
              </p:nvSpPr>
              <p:spPr>
                <a:xfrm>
                  <a:off x="0" y="5615489"/>
                  <a:ext cx="12189228" cy="750795"/>
                </a:xfrm>
                <a:custGeom>
                  <a:avLst/>
                  <a:gdLst>
                    <a:gd name="connsiteX0" fmla="*/ 11351721 w 12189228"/>
                    <a:gd name="connsiteY0" fmla="*/ 395078 h 750795"/>
                    <a:gd name="connsiteX1" fmla="*/ 10617431 w 12189228"/>
                    <a:gd name="connsiteY1" fmla="*/ 268308 h 750795"/>
                    <a:gd name="connsiteX2" fmla="*/ 10173393 w 12189228"/>
                    <a:gd name="connsiteY2" fmla="*/ 377067 h 750795"/>
                    <a:gd name="connsiteX3" fmla="*/ 9145385 w 12189228"/>
                    <a:gd name="connsiteY3" fmla="*/ 447033 h 750795"/>
                    <a:gd name="connsiteX4" fmla="*/ 8902238 w 12189228"/>
                    <a:gd name="connsiteY4" fmla="*/ 349358 h 750795"/>
                    <a:gd name="connsiteX5" fmla="*/ 8224058 w 12189228"/>
                    <a:gd name="connsiteY5" fmla="*/ 157471 h 750795"/>
                    <a:gd name="connsiteX6" fmla="*/ 7967749 w 12189228"/>
                    <a:gd name="connsiteY6" fmla="*/ 192801 h 750795"/>
                    <a:gd name="connsiteX7" fmla="*/ 7706591 w 12189228"/>
                    <a:gd name="connsiteY7" fmla="*/ 223281 h 750795"/>
                    <a:gd name="connsiteX8" fmla="*/ 7419109 w 12189228"/>
                    <a:gd name="connsiteY8" fmla="*/ 115215 h 750795"/>
                    <a:gd name="connsiteX9" fmla="*/ 7162108 w 12189228"/>
                    <a:gd name="connsiteY9" fmla="*/ 7842 h 750795"/>
                    <a:gd name="connsiteX10" fmla="*/ 6975071 w 12189228"/>
                    <a:gd name="connsiteY10" fmla="*/ 12691 h 750795"/>
                    <a:gd name="connsiteX11" fmla="*/ 6480464 w 12189228"/>
                    <a:gd name="connsiteY11" fmla="*/ 462273 h 750795"/>
                    <a:gd name="connsiteX12" fmla="*/ 6258099 w 12189228"/>
                    <a:gd name="connsiteY12" fmla="*/ 607746 h 750795"/>
                    <a:gd name="connsiteX13" fmla="*/ 5346469 w 12189228"/>
                    <a:gd name="connsiteY13" fmla="*/ 458116 h 750795"/>
                    <a:gd name="connsiteX14" fmla="*/ 4612178 w 12189228"/>
                    <a:gd name="connsiteY14" fmla="*/ 331347 h 750795"/>
                    <a:gd name="connsiteX15" fmla="*/ 4168140 w 12189228"/>
                    <a:gd name="connsiteY15" fmla="*/ 440105 h 750795"/>
                    <a:gd name="connsiteX16" fmla="*/ 3140133 w 12189228"/>
                    <a:gd name="connsiteY16" fmla="*/ 510071 h 750795"/>
                    <a:gd name="connsiteX17" fmla="*/ 2896986 w 12189228"/>
                    <a:gd name="connsiteY17" fmla="*/ 412396 h 750795"/>
                    <a:gd name="connsiteX18" fmla="*/ 2218805 w 12189228"/>
                    <a:gd name="connsiteY18" fmla="*/ 220510 h 750795"/>
                    <a:gd name="connsiteX19" fmla="*/ 1962496 w 12189228"/>
                    <a:gd name="connsiteY19" fmla="*/ 255839 h 750795"/>
                    <a:gd name="connsiteX20" fmla="*/ 1701338 w 12189228"/>
                    <a:gd name="connsiteY20" fmla="*/ 286319 h 750795"/>
                    <a:gd name="connsiteX21" fmla="*/ 1413856 w 12189228"/>
                    <a:gd name="connsiteY21" fmla="*/ 178253 h 750795"/>
                    <a:gd name="connsiteX22" fmla="*/ 1156855 w 12189228"/>
                    <a:gd name="connsiteY22" fmla="*/ 70880 h 750795"/>
                    <a:gd name="connsiteX23" fmla="*/ 969818 w 12189228"/>
                    <a:gd name="connsiteY23" fmla="*/ 75729 h 750795"/>
                    <a:gd name="connsiteX24" fmla="*/ 475211 w 12189228"/>
                    <a:gd name="connsiteY24" fmla="*/ 525311 h 750795"/>
                    <a:gd name="connsiteX25" fmla="*/ 0 w 12189228"/>
                    <a:gd name="connsiteY25" fmla="*/ 663857 h 750795"/>
                    <a:gd name="connsiteX26" fmla="*/ 0 w 12189228"/>
                    <a:gd name="connsiteY26" fmla="*/ 713734 h 750795"/>
                    <a:gd name="connsiteX27" fmla="*/ 529244 w 12189228"/>
                    <a:gd name="connsiteY27" fmla="*/ 563411 h 750795"/>
                    <a:gd name="connsiteX28" fmla="*/ 1032164 w 12189228"/>
                    <a:gd name="connsiteY28" fmla="*/ 200421 h 750795"/>
                    <a:gd name="connsiteX29" fmla="*/ 1357746 w 12189228"/>
                    <a:gd name="connsiteY29" fmla="*/ 281470 h 750795"/>
                    <a:gd name="connsiteX30" fmla="*/ 1687484 w 12189228"/>
                    <a:gd name="connsiteY30" fmla="*/ 403391 h 750795"/>
                    <a:gd name="connsiteX31" fmla="*/ 1986742 w 12189228"/>
                    <a:gd name="connsiteY31" fmla="*/ 370832 h 750795"/>
                    <a:gd name="connsiteX32" fmla="*/ 2216035 w 12189228"/>
                    <a:gd name="connsiteY32" fmla="*/ 338274 h 750795"/>
                    <a:gd name="connsiteX33" fmla="*/ 2851266 w 12189228"/>
                    <a:gd name="connsiteY33" fmla="*/ 521155 h 750795"/>
                    <a:gd name="connsiteX34" fmla="*/ 3100647 w 12189228"/>
                    <a:gd name="connsiteY34" fmla="*/ 620908 h 750795"/>
                    <a:gd name="connsiteX35" fmla="*/ 4200006 w 12189228"/>
                    <a:gd name="connsiteY35" fmla="*/ 553021 h 750795"/>
                    <a:gd name="connsiteX36" fmla="*/ 4631575 w 12189228"/>
                    <a:gd name="connsiteY36" fmla="*/ 447033 h 750795"/>
                    <a:gd name="connsiteX37" fmla="*/ 5305599 w 12189228"/>
                    <a:gd name="connsiteY37" fmla="*/ 568261 h 750795"/>
                    <a:gd name="connsiteX38" fmla="*/ 6014951 w 12189228"/>
                    <a:gd name="connsiteY38" fmla="*/ 675634 h 750795"/>
                    <a:gd name="connsiteX39" fmla="*/ 6535190 w 12189228"/>
                    <a:gd name="connsiteY39" fmla="*/ 500373 h 750795"/>
                    <a:gd name="connsiteX40" fmla="*/ 7038109 w 12189228"/>
                    <a:gd name="connsiteY40" fmla="*/ 137382 h 750795"/>
                    <a:gd name="connsiteX41" fmla="*/ 7363691 w 12189228"/>
                    <a:gd name="connsiteY41" fmla="*/ 218432 h 750795"/>
                    <a:gd name="connsiteX42" fmla="*/ 7693429 w 12189228"/>
                    <a:gd name="connsiteY42" fmla="*/ 340352 h 750795"/>
                    <a:gd name="connsiteX43" fmla="*/ 7992688 w 12189228"/>
                    <a:gd name="connsiteY43" fmla="*/ 307794 h 750795"/>
                    <a:gd name="connsiteX44" fmla="*/ 8221980 w 12189228"/>
                    <a:gd name="connsiteY44" fmla="*/ 275236 h 750795"/>
                    <a:gd name="connsiteX45" fmla="*/ 8857211 w 12189228"/>
                    <a:gd name="connsiteY45" fmla="*/ 458116 h 750795"/>
                    <a:gd name="connsiteX46" fmla="*/ 9106593 w 12189228"/>
                    <a:gd name="connsiteY46" fmla="*/ 557870 h 750795"/>
                    <a:gd name="connsiteX47" fmla="*/ 10205951 w 12189228"/>
                    <a:gd name="connsiteY47" fmla="*/ 489982 h 750795"/>
                    <a:gd name="connsiteX48" fmla="*/ 10637520 w 12189228"/>
                    <a:gd name="connsiteY48" fmla="*/ 383994 h 750795"/>
                    <a:gd name="connsiteX49" fmla="*/ 11311544 w 12189228"/>
                    <a:gd name="connsiteY49" fmla="*/ 505222 h 750795"/>
                    <a:gd name="connsiteX50" fmla="*/ 12130347 w 12189228"/>
                    <a:gd name="connsiteY50" fmla="*/ 576573 h 750795"/>
                    <a:gd name="connsiteX51" fmla="*/ 12189229 w 12189228"/>
                    <a:gd name="connsiteY51" fmla="*/ 475435 h 750795"/>
                    <a:gd name="connsiteX52" fmla="*/ 11351721 w 12189228"/>
                    <a:gd name="connsiteY52" fmla="*/ 395078 h 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89228" h="750795">
                      <a:moveTo>
                        <a:pt x="11351721" y="395078"/>
                      </a:moveTo>
                      <a:cubicBezTo>
                        <a:pt x="11121736" y="310565"/>
                        <a:pt x="10883438" y="222588"/>
                        <a:pt x="10617431" y="268308"/>
                      </a:cubicBezTo>
                      <a:cubicBezTo>
                        <a:pt x="10467802" y="293939"/>
                        <a:pt x="10318173" y="336196"/>
                        <a:pt x="10173393" y="377067"/>
                      </a:cubicBezTo>
                      <a:cubicBezTo>
                        <a:pt x="9822180" y="476127"/>
                        <a:pt x="9491056" y="569646"/>
                        <a:pt x="9145385" y="447033"/>
                      </a:cubicBezTo>
                      <a:cubicBezTo>
                        <a:pt x="9066415" y="418631"/>
                        <a:pt x="8986751" y="385380"/>
                        <a:pt x="8902238" y="349358"/>
                      </a:cubicBezTo>
                      <a:cubicBezTo>
                        <a:pt x="8684029" y="257225"/>
                        <a:pt x="8458893" y="162321"/>
                        <a:pt x="8224058" y="157471"/>
                      </a:cubicBezTo>
                      <a:cubicBezTo>
                        <a:pt x="8138161" y="156086"/>
                        <a:pt x="8050876" y="174790"/>
                        <a:pt x="7967749" y="192801"/>
                      </a:cubicBezTo>
                      <a:cubicBezTo>
                        <a:pt x="7874924" y="212890"/>
                        <a:pt x="7786947" y="232286"/>
                        <a:pt x="7706591" y="223281"/>
                      </a:cubicBezTo>
                      <a:cubicBezTo>
                        <a:pt x="7597833" y="210812"/>
                        <a:pt x="7511242" y="164399"/>
                        <a:pt x="7419109" y="115215"/>
                      </a:cubicBezTo>
                      <a:cubicBezTo>
                        <a:pt x="7340138" y="72958"/>
                        <a:pt x="7258397" y="29316"/>
                        <a:pt x="7162108" y="7842"/>
                      </a:cubicBezTo>
                      <a:cubicBezTo>
                        <a:pt x="7110153" y="-3935"/>
                        <a:pt x="7025640" y="-2549"/>
                        <a:pt x="6975071" y="12691"/>
                      </a:cubicBezTo>
                      <a:cubicBezTo>
                        <a:pt x="6772795" y="72266"/>
                        <a:pt x="6499860" y="439413"/>
                        <a:pt x="6480464" y="462273"/>
                      </a:cubicBezTo>
                      <a:cubicBezTo>
                        <a:pt x="6426431" y="525311"/>
                        <a:pt x="6338455" y="584886"/>
                        <a:pt x="6258099" y="607746"/>
                      </a:cubicBezTo>
                      <a:cubicBezTo>
                        <a:pt x="5981008" y="686025"/>
                        <a:pt x="5604164" y="553021"/>
                        <a:pt x="5346469" y="458116"/>
                      </a:cubicBezTo>
                      <a:cubicBezTo>
                        <a:pt x="5116484" y="373603"/>
                        <a:pt x="4878186" y="285627"/>
                        <a:pt x="4612178" y="331347"/>
                      </a:cubicBezTo>
                      <a:cubicBezTo>
                        <a:pt x="4462549" y="356978"/>
                        <a:pt x="4312920" y="399234"/>
                        <a:pt x="4168140" y="440105"/>
                      </a:cubicBezTo>
                      <a:cubicBezTo>
                        <a:pt x="3816927" y="539166"/>
                        <a:pt x="3485804" y="632685"/>
                        <a:pt x="3140133" y="510071"/>
                      </a:cubicBezTo>
                      <a:cubicBezTo>
                        <a:pt x="3061162" y="481669"/>
                        <a:pt x="2981498" y="448418"/>
                        <a:pt x="2896986" y="412396"/>
                      </a:cubicBezTo>
                      <a:cubicBezTo>
                        <a:pt x="2678777" y="320263"/>
                        <a:pt x="2453640" y="225359"/>
                        <a:pt x="2218805" y="220510"/>
                      </a:cubicBezTo>
                      <a:cubicBezTo>
                        <a:pt x="2132907" y="219124"/>
                        <a:pt x="2045624" y="237828"/>
                        <a:pt x="1962496" y="255839"/>
                      </a:cubicBezTo>
                      <a:cubicBezTo>
                        <a:pt x="1869671" y="275928"/>
                        <a:pt x="1781695" y="295325"/>
                        <a:pt x="1701338" y="286319"/>
                      </a:cubicBezTo>
                      <a:cubicBezTo>
                        <a:pt x="1592580" y="273850"/>
                        <a:pt x="1505989" y="227437"/>
                        <a:pt x="1413856" y="178253"/>
                      </a:cubicBezTo>
                      <a:cubicBezTo>
                        <a:pt x="1334885" y="135997"/>
                        <a:pt x="1253144" y="92355"/>
                        <a:pt x="1156855" y="70880"/>
                      </a:cubicBezTo>
                      <a:cubicBezTo>
                        <a:pt x="1104900" y="59104"/>
                        <a:pt x="1020387" y="60489"/>
                        <a:pt x="969818" y="75729"/>
                      </a:cubicBezTo>
                      <a:cubicBezTo>
                        <a:pt x="767542" y="135304"/>
                        <a:pt x="494607" y="502451"/>
                        <a:pt x="475211" y="525311"/>
                      </a:cubicBezTo>
                      <a:cubicBezTo>
                        <a:pt x="389313" y="623679"/>
                        <a:pt x="226522" y="710963"/>
                        <a:pt x="0" y="663857"/>
                      </a:cubicBezTo>
                      <a:lnTo>
                        <a:pt x="0" y="713734"/>
                      </a:lnTo>
                      <a:cubicBezTo>
                        <a:pt x="693" y="713734"/>
                        <a:pt x="279169" y="862671"/>
                        <a:pt x="529244" y="563411"/>
                      </a:cubicBezTo>
                      <a:cubicBezTo>
                        <a:pt x="588818" y="492753"/>
                        <a:pt x="852747" y="217739"/>
                        <a:pt x="1032164" y="200421"/>
                      </a:cubicBezTo>
                      <a:cubicBezTo>
                        <a:pt x="1176944" y="186566"/>
                        <a:pt x="1282238" y="241292"/>
                        <a:pt x="1357746" y="281470"/>
                      </a:cubicBezTo>
                      <a:cubicBezTo>
                        <a:pt x="1455420" y="334118"/>
                        <a:pt x="1556558" y="388151"/>
                        <a:pt x="1687484" y="403391"/>
                      </a:cubicBezTo>
                      <a:cubicBezTo>
                        <a:pt x="1787236" y="414474"/>
                        <a:pt x="1889067" y="392307"/>
                        <a:pt x="1986742" y="370832"/>
                      </a:cubicBezTo>
                      <a:cubicBezTo>
                        <a:pt x="2067098" y="353514"/>
                        <a:pt x="2143991" y="336889"/>
                        <a:pt x="2216035" y="338274"/>
                      </a:cubicBezTo>
                      <a:cubicBezTo>
                        <a:pt x="2428702" y="342430"/>
                        <a:pt x="2643447" y="433178"/>
                        <a:pt x="2851266" y="521155"/>
                      </a:cubicBezTo>
                      <a:cubicBezTo>
                        <a:pt x="2933700" y="555791"/>
                        <a:pt x="3018213" y="591813"/>
                        <a:pt x="3100647" y="620908"/>
                      </a:cubicBezTo>
                      <a:cubicBezTo>
                        <a:pt x="3480955" y="755991"/>
                        <a:pt x="3846715" y="652774"/>
                        <a:pt x="4200006" y="553021"/>
                      </a:cubicBezTo>
                      <a:cubicBezTo>
                        <a:pt x="4342015" y="512842"/>
                        <a:pt x="4488180" y="471278"/>
                        <a:pt x="4631575" y="447033"/>
                      </a:cubicBezTo>
                      <a:cubicBezTo>
                        <a:pt x="4867102" y="406854"/>
                        <a:pt x="5090160" y="489289"/>
                        <a:pt x="5305599" y="568261"/>
                      </a:cubicBezTo>
                      <a:cubicBezTo>
                        <a:pt x="5532813" y="652081"/>
                        <a:pt x="5774575" y="675634"/>
                        <a:pt x="6014951" y="675634"/>
                      </a:cubicBezTo>
                      <a:cubicBezTo>
                        <a:pt x="6231082" y="675634"/>
                        <a:pt x="6381404" y="683947"/>
                        <a:pt x="6535190" y="500373"/>
                      </a:cubicBezTo>
                      <a:cubicBezTo>
                        <a:pt x="6594764" y="429022"/>
                        <a:pt x="6858693" y="154008"/>
                        <a:pt x="7038109" y="137382"/>
                      </a:cubicBezTo>
                      <a:cubicBezTo>
                        <a:pt x="7182890" y="123528"/>
                        <a:pt x="7288184" y="178253"/>
                        <a:pt x="7363691" y="218432"/>
                      </a:cubicBezTo>
                      <a:cubicBezTo>
                        <a:pt x="7461366" y="271079"/>
                        <a:pt x="7562504" y="325112"/>
                        <a:pt x="7693429" y="340352"/>
                      </a:cubicBezTo>
                      <a:cubicBezTo>
                        <a:pt x="7793182" y="351436"/>
                        <a:pt x="7895013" y="329269"/>
                        <a:pt x="7992688" y="307794"/>
                      </a:cubicBezTo>
                      <a:cubicBezTo>
                        <a:pt x="8073044" y="290476"/>
                        <a:pt x="8149937" y="273850"/>
                        <a:pt x="8221980" y="275236"/>
                      </a:cubicBezTo>
                      <a:cubicBezTo>
                        <a:pt x="8434647" y="279392"/>
                        <a:pt x="8649393" y="370140"/>
                        <a:pt x="8857211" y="458116"/>
                      </a:cubicBezTo>
                      <a:cubicBezTo>
                        <a:pt x="8939645" y="492753"/>
                        <a:pt x="9024158" y="528775"/>
                        <a:pt x="9106593" y="557870"/>
                      </a:cubicBezTo>
                      <a:cubicBezTo>
                        <a:pt x="9486900" y="692952"/>
                        <a:pt x="9852660" y="589735"/>
                        <a:pt x="10205951" y="489982"/>
                      </a:cubicBezTo>
                      <a:cubicBezTo>
                        <a:pt x="10347960" y="449804"/>
                        <a:pt x="10494126" y="408240"/>
                        <a:pt x="10637520" y="383994"/>
                      </a:cubicBezTo>
                      <a:cubicBezTo>
                        <a:pt x="10873047" y="343816"/>
                        <a:pt x="11096106" y="426251"/>
                        <a:pt x="11311544" y="505222"/>
                      </a:cubicBezTo>
                      <a:cubicBezTo>
                        <a:pt x="11547764" y="593199"/>
                        <a:pt x="11852564" y="657623"/>
                        <a:pt x="12130347" y="576573"/>
                      </a:cubicBezTo>
                      <a:lnTo>
                        <a:pt x="12189229" y="475435"/>
                      </a:lnTo>
                      <a:cubicBezTo>
                        <a:pt x="11826240" y="565490"/>
                        <a:pt x="11549149" y="467122"/>
                        <a:pt x="11351721" y="395078"/>
                      </a:cubicBezTo>
                      <a:close/>
                    </a:path>
                  </a:pathLst>
                </a:custGeom>
                <a:solidFill>
                  <a:srgbClr val="EBE4D9">
                    <a:alpha val="20000"/>
                  </a:srgbClr>
                </a:solidFill>
                <a:ln w="6927"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C18E83-0CD8-42E2-86E7-7DDCFF833C31}"/>
                    </a:ext>
                  </a:extLst>
                </p:cNvPr>
                <p:cNvSpPr/>
                <p:nvPr/>
              </p:nvSpPr>
              <p:spPr>
                <a:xfrm>
                  <a:off x="692" y="6592239"/>
                  <a:ext cx="12189228" cy="752181"/>
                </a:xfrm>
                <a:custGeom>
                  <a:avLst/>
                  <a:gdLst>
                    <a:gd name="connsiteX0" fmla="*/ 11351029 w 12189228"/>
                    <a:gd name="connsiteY0" fmla="*/ 395078 h 752181"/>
                    <a:gd name="connsiteX1" fmla="*/ 10616738 w 12189228"/>
                    <a:gd name="connsiteY1" fmla="*/ 268308 h 752181"/>
                    <a:gd name="connsiteX2" fmla="*/ 10172700 w 12189228"/>
                    <a:gd name="connsiteY2" fmla="*/ 377067 h 752181"/>
                    <a:gd name="connsiteX3" fmla="*/ 9144692 w 12189228"/>
                    <a:gd name="connsiteY3" fmla="*/ 447033 h 752181"/>
                    <a:gd name="connsiteX4" fmla="*/ 8901545 w 12189228"/>
                    <a:gd name="connsiteY4" fmla="*/ 349358 h 752181"/>
                    <a:gd name="connsiteX5" fmla="*/ 8223365 w 12189228"/>
                    <a:gd name="connsiteY5" fmla="*/ 157471 h 752181"/>
                    <a:gd name="connsiteX6" fmla="*/ 7967056 w 12189228"/>
                    <a:gd name="connsiteY6" fmla="*/ 192801 h 752181"/>
                    <a:gd name="connsiteX7" fmla="*/ 7705898 w 12189228"/>
                    <a:gd name="connsiteY7" fmla="*/ 223281 h 752181"/>
                    <a:gd name="connsiteX8" fmla="*/ 7418417 w 12189228"/>
                    <a:gd name="connsiteY8" fmla="*/ 115215 h 752181"/>
                    <a:gd name="connsiteX9" fmla="*/ 7161415 w 12189228"/>
                    <a:gd name="connsiteY9" fmla="*/ 7842 h 752181"/>
                    <a:gd name="connsiteX10" fmla="*/ 6974379 w 12189228"/>
                    <a:gd name="connsiteY10" fmla="*/ 12691 h 752181"/>
                    <a:gd name="connsiteX11" fmla="*/ 6479771 w 12189228"/>
                    <a:gd name="connsiteY11" fmla="*/ 462273 h 752181"/>
                    <a:gd name="connsiteX12" fmla="*/ 5942215 w 12189228"/>
                    <a:gd name="connsiteY12" fmla="*/ 581422 h 752181"/>
                    <a:gd name="connsiteX13" fmla="*/ 5726777 w 12189228"/>
                    <a:gd name="connsiteY13" fmla="*/ 563411 h 752181"/>
                    <a:gd name="connsiteX14" fmla="*/ 5345777 w 12189228"/>
                    <a:gd name="connsiteY14" fmla="*/ 458116 h 752181"/>
                    <a:gd name="connsiteX15" fmla="*/ 4611486 w 12189228"/>
                    <a:gd name="connsiteY15" fmla="*/ 331347 h 752181"/>
                    <a:gd name="connsiteX16" fmla="*/ 4167447 w 12189228"/>
                    <a:gd name="connsiteY16" fmla="*/ 440106 h 752181"/>
                    <a:gd name="connsiteX17" fmla="*/ 3139440 w 12189228"/>
                    <a:gd name="connsiteY17" fmla="*/ 510071 h 752181"/>
                    <a:gd name="connsiteX18" fmla="*/ 2896293 w 12189228"/>
                    <a:gd name="connsiteY18" fmla="*/ 412396 h 752181"/>
                    <a:gd name="connsiteX19" fmla="*/ 2218113 w 12189228"/>
                    <a:gd name="connsiteY19" fmla="*/ 220510 h 752181"/>
                    <a:gd name="connsiteX20" fmla="*/ 1961804 w 12189228"/>
                    <a:gd name="connsiteY20" fmla="*/ 255839 h 752181"/>
                    <a:gd name="connsiteX21" fmla="*/ 1700646 w 12189228"/>
                    <a:gd name="connsiteY21" fmla="*/ 286319 h 752181"/>
                    <a:gd name="connsiteX22" fmla="*/ 1413164 w 12189228"/>
                    <a:gd name="connsiteY22" fmla="*/ 178253 h 752181"/>
                    <a:gd name="connsiteX23" fmla="*/ 1156162 w 12189228"/>
                    <a:gd name="connsiteY23" fmla="*/ 70880 h 752181"/>
                    <a:gd name="connsiteX24" fmla="*/ 969125 w 12189228"/>
                    <a:gd name="connsiteY24" fmla="*/ 75729 h 752181"/>
                    <a:gd name="connsiteX25" fmla="*/ 474518 w 12189228"/>
                    <a:gd name="connsiteY25" fmla="*/ 525311 h 752181"/>
                    <a:gd name="connsiteX26" fmla="*/ 0 w 12189228"/>
                    <a:gd name="connsiteY26" fmla="*/ 665243 h 752181"/>
                    <a:gd name="connsiteX27" fmla="*/ 0 w 12189228"/>
                    <a:gd name="connsiteY27" fmla="*/ 715119 h 752181"/>
                    <a:gd name="connsiteX28" fmla="*/ 529244 w 12189228"/>
                    <a:gd name="connsiteY28" fmla="*/ 564797 h 752181"/>
                    <a:gd name="connsiteX29" fmla="*/ 1032164 w 12189228"/>
                    <a:gd name="connsiteY29" fmla="*/ 201806 h 752181"/>
                    <a:gd name="connsiteX30" fmla="*/ 1357746 w 12189228"/>
                    <a:gd name="connsiteY30" fmla="*/ 282856 h 752181"/>
                    <a:gd name="connsiteX31" fmla="*/ 1687484 w 12189228"/>
                    <a:gd name="connsiteY31" fmla="*/ 404776 h 752181"/>
                    <a:gd name="connsiteX32" fmla="*/ 1986742 w 12189228"/>
                    <a:gd name="connsiteY32" fmla="*/ 372218 h 752181"/>
                    <a:gd name="connsiteX33" fmla="*/ 2216035 w 12189228"/>
                    <a:gd name="connsiteY33" fmla="*/ 339660 h 752181"/>
                    <a:gd name="connsiteX34" fmla="*/ 2851266 w 12189228"/>
                    <a:gd name="connsiteY34" fmla="*/ 522540 h 752181"/>
                    <a:gd name="connsiteX35" fmla="*/ 3100647 w 12189228"/>
                    <a:gd name="connsiteY35" fmla="*/ 622294 h 752181"/>
                    <a:gd name="connsiteX36" fmla="*/ 4200006 w 12189228"/>
                    <a:gd name="connsiteY36" fmla="*/ 554406 h 752181"/>
                    <a:gd name="connsiteX37" fmla="*/ 4631575 w 12189228"/>
                    <a:gd name="connsiteY37" fmla="*/ 448418 h 752181"/>
                    <a:gd name="connsiteX38" fmla="*/ 5305598 w 12189228"/>
                    <a:gd name="connsiteY38" fmla="*/ 569646 h 752181"/>
                    <a:gd name="connsiteX39" fmla="*/ 5731626 w 12189228"/>
                    <a:gd name="connsiteY39" fmla="*/ 671477 h 752181"/>
                    <a:gd name="connsiteX40" fmla="*/ 6535189 w 12189228"/>
                    <a:gd name="connsiteY40" fmla="*/ 502451 h 752181"/>
                    <a:gd name="connsiteX41" fmla="*/ 7038109 w 12189228"/>
                    <a:gd name="connsiteY41" fmla="*/ 139460 h 752181"/>
                    <a:gd name="connsiteX42" fmla="*/ 7363691 w 12189228"/>
                    <a:gd name="connsiteY42" fmla="*/ 220510 h 752181"/>
                    <a:gd name="connsiteX43" fmla="*/ 7693429 w 12189228"/>
                    <a:gd name="connsiteY43" fmla="*/ 342430 h 752181"/>
                    <a:gd name="connsiteX44" fmla="*/ 7992688 w 12189228"/>
                    <a:gd name="connsiteY44" fmla="*/ 309872 h 752181"/>
                    <a:gd name="connsiteX45" fmla="*/ 8221980 w 12189228"/>
                    <a:gd name="connsiteY45" fmla="*/ 277314 h 752181"/>
                    <a:gd name="connsiteX46" fmla="*/ 8857211 w 12189228"/>
                    <a:gd name="connsiteY46" fmla="*/ 460195 h 752181"/>
                    <a:gd name="connsiteX47" fmla="*/ 9106592 w 12189228"/>
                    <a:gd name="connsiteY47" fmla="*/ 559948 h 752181"/>
                    <a:gd name="connsiteX48" fmla="*/ 10205951 w 12189228"/>
                    <a:gd name="connsiteY48" fmla="*/ 492060 h 752181"/>
                    <a:gd name="connsiteX49" fmla="*/ 10637520 w 12189228"/>
                    <a:gd name="connsiteY49" fmla="*/ 386073 h 752181"/>
                    <a:gd name="connsiteX50" fmla="*/ 11311544 w 12189228"/>
                    <a:gd name="connsiteY50" fmla="*/ 507300 h 752181"/>
                    <a:gd name="connsiteX51" fmla="*/ 12130347 w 12189228"/>
                    <a:gd name="connsiteY51" fmla="*/ 577266 h 752181"/>
                    <a:gd name="connsiteX52" fmla="*/ 12189229 w 12189228"/>
                    <a:gd name="connsiteY52" fmla="*/ 476127 h 752181"/>
                    <a:gd name="connsiteX53" fmla="*/ 11351029 w 12189228"/>
                    <a:gd name="connsiteY53" fmla="*/ 395078 h 75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189228" h="752181">
                      <a:moveTo>
                        <a:pt x="11351029" y="395078"/>
                      </a:moveTo>
                      <a:cubicBezTo>
                        <a:pt x="11121044" y="310565"/>
                        <a:pt x="10882745" y="222588"/>
                        <a:pt x="10616738" y="268308"/>
                      </a:cubicBezTo>
                      <a:cubicBezTo>
                        <a:pt x="10467109" y="293939"/>
                        <a:pt x="10317480" y="336196"/>
                        <a:pt x="10172700" y="377067"/>
                      </a:cubicBezTo>
                      <a:cubicBezTo>
                        <a:pt x="9821487" y="476127"/>
                        <a:pt x="9490363" y="569646"/>
                        <a:pt x="9144692" y="447033"/>
                      </a:cubicBezTo>
                      <a:cubicBezTo>
                        <a:pt x="9065722" y="418631"/>
                        <a:pt x="8986059" y="385380"/>
                        <a:pt x="8901545" y="349358"/>
                      </a:cubicBezTo>
                      <a:cubicBezTo>
                        <a:pt x="8683336" y="257225"/>
                        <a:pt x="8458200" y="162321"/>
                        <a:pt x="8223365" y="157471"/>
                      </a:cubicBezTo>
                      <a:cubicBezTo>
                        <a:pt x="8137468" y="156086"/>
                        <a:pt x="8050184" y="174790"/>
                        <a:pt x="7967056" y="192801"/>
                      </a:cubicBezTo>
                      <a:cubicBezTo>
                        <a:pt x="7874231" y="212890"/>
                        <a:pt x="7786255" y="232286"/>
                        <a:pt x="7705898" y="223281"/>
                      </a:cubicBezTo>
                      <a:cubicBezTo>
                        <a:pt x="7597141" y="210812"/>
                        <a:pt x="7510550" y="164399"/>
                        <a:pt x="7418417" y="115215"/>
                      </a:cubicBezTo>
                      <a:cubicBezTo>
                        <a:pt x="7339446" y="72958"/>
                        <a:pt x="7257704" y="29316"/>
                        <a:pt x="7161415" y="7842"/>
                      </a:cubicBezTo>
                      <a:cubicBezTo>
                        <a:pt x="7109460" y="-3935"/>
                        <a:pt x="7024948" y="-2549"/>
                        <a:pt x="6974379" y="12691"/>
                      </a:cubicBezTo>
                      <a:cubicBezTo>
                        <a:pt x="6772102" y="72266"/>
                        <a:pt x="6499167" y="439413"/>
                        <a:pt x="6479771" y="462273"/>
                      </a:cubicBezTo>
                      <a:cubicBezTo>
                        <a:pt x="6335684" y="631299"/>
                        <a:pt x="6140335" y="617444"/>
                        <a:pt x="5942215" y="581422"/>
                      </a:cubicBezTo>
                      <a:cubicBezTo>
                        <a:pt x="5872249" y="568261"/>
                        <a:pt x="5798127" y="573110"/>
                        <a:pt x="5726777" y="563411"/>
                      </a:cubicBezTo>
                      <a:cubicBezTo>
                        <a:pt x="5595158" y="545401"/>
                        <a:pt x="5469775" y="503837"/>
                        <a:pt x="5345777" y="458116"/>
                      </a:cubicBezTo>
                      <a:cubicBezTo>
                        <a:pt x="5115791" y="373603"/>
                        <a:pt x="4877493" y="285627"/>
                        <a:pt x="4611486" y="331347"/>
                      </a:cubicBezTo>
                      <a:cubicBezTo>
                        <a:pt x="4461857" y="356978"/>
                        <a:pt x="4312227" y="399234"/>
                        <a:pt x="4167447" y="440106"/>
                      </a:cubicBezTo>
                      <a:cubicBezTo>
                        <a:pt x="3816235" y="539166"/>
                        <a:pt x="3485111" y="632684"/>
                        <a:pt x="3139440" y="510071"/>
                      </a:cubicBezTo>
                      <a:cubicBezTo>
                        <a:pt x="3060469" y="481669"/>
                        <a:pt x="2980806" y="448418"/>
                        <a:pt x="2896293" y="412396"/>
                      </a:cubicBezTo>
                      <a:cubicBezTo>
                        <a:pt x="2678084" y="320263"/>
                        <a:pt x="2452947" y="225359"/>
                        <a:pt x="2218113" y="220510"/>
                      </a:cubicBezTo>
                      <a:cubicBezTo>
                        <a:pt x="2132215" y="219124"/>
                        <a:pt x="2044931" y="237828"/>
                        <a:pt x="1961804" y="255839"/>
                      </a:cubicBezTo>
                      <a:cubicBezTo>
                        <a:pt x="1868978" y="275928"/>
                        <a:pt x="1781002" y="295325"/>
                        <a:pt x="1700646" y="286319"/>
                      </a:cubicBezTo>
                      <a:cubicBezTo>
                        <a:pt x="1591887" y="273850"/>
                        <a:pt x="1505296" y="227437"/>
                        <a:pt x="1413164" y="178253"/>
                      </a:cubicBezTo>
                      <a:cubicBezTo>
                        <a:pt x="1334193" y="135997"/>
                        <a:pt x="1252451" y="92355"/>
                        <a:pt x="1156162" y="70880"/>
                      </a:cubicBezTo>
                      <a:cubicBezTo>
                        <a:pt x="1104207" y="59104"/>
                        <a:pt x="1019695" y="60489"/>
                        <a:pt x="969125" y="75729"/>
                      </a:cubicBezTo>
                      <a:cubicBezTo>
                        <a:pt x="766849" y="135304"/>
                        <a:pt x="493915" y="502451"/>
                        <a:pt x="474518" y="525311"/>
                      </a:cubicBezTo>
                      <a:cubicBezTo>
                        <a:pt x="389313" y="625065"/>
                        <a:pt x="226522" y="712348"/>
                        <a:pt x="0" y="665243"/>
                      </a:cubicBezTo>
                      <a:lnTo>
                        <a:pt x="0" y="715119"/>
                      </a:lnTo>
                      <a:cubicBezTo>
                        <a:pt x="693" y="715119"/>
                        <a:pt x="279169" y="864056"/>
                        <a:pt x="529244" y="564797"/>
                      </a:cubicBezTo>
                      <a:cubicBezTo>
                        <a:pt x="588818" y="493446"/>
                        <a:pt x="852747" y="218432"/>
                        <a:pt x="1032164" y="201806"/>
                      </a:cubicBezTo>
                      <a:cubicBezTo>
                        <a:pt x="1176944" y="187952"/>
                        <a:pt x="1282238" y="242677"/>
                        <a:pt x="1357746" y="282856"/>
                      </a:cubicBezTo>
                      <a:cubicBezTo>
                        <a:pt x="1455420" y="335503"/>
                        <a:pt x="1556558" y="389536"/>
                        <a:pt x="1687484" y="404776"/>
                      </a:cubicBezTo>
                      <a:cubicBezTo>
                        <a:pt x="1787236" y="415860"/>
                        <a:pt x="1889067" y="393692"/>
                        <a:pt x="1986742" y="372218"/>
                      </a:cubicBezTo>
                      <a:cubicBezTo>
                        <a:pt x="2067098" y="354900"/>
                        <a:pt x="2143991" y="338274"/>
                        <a:pt x="2216035" y="339660"/>
                      </a:cubicBezTo>
                      <a:cubicBezTo>
                        <a:pt x="2428702" y="343816"/>
                        <a:pt x="2643447" y="434564"/>
                        <a:pt x="2851266" y="522540"/>
                      </a:cubicBezTo>
                      <a:cubicBezTo>
                        <a:pt x="2933700" y="557177"/>
                        <a:pt x="3018213" y="593199"/>
                        <a:pt x="3100647" y="622294"/>
                      </a:cubicBezTo>
                      <a:cubicBezTo>
                        <a:pt x="3480955" y="757376"/>
                        <a:pt x="3846715" y="654159"/>
                        <a:pt x="4200006" y="554406"/>
                      </a:cubicBezTo>
                      <a:cubicBezTo>
                        <a:pt x="4342015" y="514228"/>
                        <a:pt x="4488180" y="472664"/>
                        <a:pt x="4631575" y="448418"/>
                      </a:cubicBezTo>
                      <a:cubicBezTo>
                        <a:pt x="4867102" y="408240"/>
                        <a:pt x="5090160" y="490675"/>
                        <a:pt x="5305598" y="569646"/>
                      </a:cubicBezTo>
                      <a:cubicBezTo>
                        <a:pt x="5442758" y="620215"/>
                        <a:pt x="5586153" y="657623"/>
                        <a:pt x="5731626" y="671477"/>
                      </a:cubicBezTo>
                      <a:cubicBezTo>
                        <a:pt x="6021186" y="698494"/>
                        <a:pt x="6327371" y="751141"/>
                        <a:pt x="6535189" y="502451"/>
                      </a:cubicBezTo>
                      <a:cubicBezTo>
                        <a:pt x="6594764" y="431100"/>
                        <a:pt x="6858693" y="156086"/>
                        <a:pt x="7038109" y="139460"/>
                      </a:cubicBezTo>
                      <a:cubicBezTo>
                        <a:pt x="7182889" y="125606"/>
                        <a:pt x="7288184" y="180332"/>
                        <a:pt x="7363691" y="220510"/>
                      </a:cubicBezTo>
                      <a:cubicBezTo>
                        <a:pt x="7461365" y="273157"/>
                        <a:pt x="7562504" y="327190"/>
                        <a:pt x="7693429" y="342430"/>
                      </a:cubicBezTo>
                      <a:cubicBezTo>
                        <a:pt x="7793182" y="353514"/>
                        <a:pt x="7895013" y="331347"/>
                        <a:pt x="7992688" y="309872"/>
                      </a:cubicBezTo>
                      <a:cubicBezTo>
                        <a:pt x="8073044" y="292554"/>
                        <a:pt x="8149936" y="275928"/>
                        <a:pt x="8221980" y="277314"/>
                      </a:cubicBezTo>
                      <a:cubicBezTo>
                        <a:pt x="8434647" y="281470"/>
                        <a:pt x="8649392" y="372218"/>
                        <a:pt x="8857211" y="460195"/>
                      </a:cubicBezTo>
                      <a:cubicBezTo>
                        <a:pt x="8939645" y="494831"/>
                        <a:pt x="9024159" y="530853"/>
                        <a:pt x="9106592" y="559948"/>
                      </a:cubicBezTo>
                      <a:cubicBezTo>
                        <a:pt x="9486900" y="695030"/>
                        <a:pt x="9852660" y="591813"/>
                        <a:pt x="10205951" y="492060"/>
                      </a:cubicBezTo>
                      <a:cubicBezTo>
                        <a:pt x="10347960" y="451882"/>
                        <a:pt x="10494125" y="410318"/>
                        <a:pt x="10637520" y="386073"/>
                      </a:cubicBezTo>
                      <a:cubicBezTo>
                        <a:pt x="10873047" y="345894"/>
                        <a:pt x="11096106" y="428329"/>
                        <a:pt x="11311544" y="507300"/>
                      </a:cubicBezTo>
                      <a:cubicBezTo>
                        <a:pt x="11547763" y="594584"/>
                        <a:pt x="11853256" y="659008"/>
                        <a:pt x="12130347" y="577266"/>
                      </a:cubicBezTo>
                      <a:lnTo>
                        <a:pt x="12189229" y="476127"/>
                      </a:lnTo>
                      <a:cubicBezTo>
                        <a:pt x="11825547" y="566182"/>
                        <a:pt x="11548456" y="467122"/>
                        <a:pt x="11351029" y="395078"/>
                      </a:cubicBezTo>
                      <a:close/>
                    </a:path>
                  </a:pathLst>
                </a:custGeom>
                <a:solidFill>
                  <a:srgbClr val="EBE4D9">
                    <a:alpha val="20000"/>
                  </a:srgbClr>
                </a:solidFill>
                <a:ln w="692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689EDA1-5262-474A-B97E-274B55F33212}"/>
                    </a:ext>
                  </a:extLst>
                </p:cNvPr>
                <p:cNvSpPr/>
                <p:nvPr/>
              </p:nvSpPr>
              <p:spPr>
                <a:xfrm>
                  <a:off x="692" y="8042123"/>
                  <a:ext cx="12189228" cy="752181"/>
                </a:xfrm>
                <a:custGeom>
                  <a:avLst/>
                  <a:gdLst>
                    <a:gd name="connsiteX0" fmla="*/ 11351029 w 12189228"/>
                    <a:gd name="connsiteY0" fmla="*/ 395078 h 752181"/>
                    <a:gd name="connsiteX1" fmla="*/ 10616738 w 12189228"/>
                    <a:gd name="connsiteY1" fmla="*/ 268308 h 752181"/>
                    <a:gd name="connsiteX2" fmla="*/ 10172700 w 12189228"/>
                    <a:gd name="connsiteY2" fmla="*/ 377067 h 752181"/>
                    <a:gd name="connsiteX3" fmla="*/ 9144692 w 12189228"/>
                    <a:gd name="connsiteY3" fmla="*/ 447033 h 752181"/>
                    <a:gd name="connsiteX4" fmla="*/ 8901545 w 12189228"/>
                    <a:gd name="connsiteY4" fmla="*/ 349358 h 752181"/>
                    <a:gd name="connsiteX5" fmla="*/ 8223365 w 12189228"/>
                    <a:gd name="connsiteY5" fmla="*/ 157471 h 752181"/>
                    <a:gd name="connsiteX6" fmla="*/ 7967056 w 12189228"/>
                    <a:gd name="connsiteY6" fmla="*/ 192801 h 752181"/>
                    <a:gd name="connsiteX7" fmla="*/ 7705898 w 12189228"/>
                    <a:gd name="connsiteY7" fmla="*/ 223281 h 752181"/>
                    <a:gd name="connsiteX8" fmla="*/ 7418417 w 12189228"/>
                    <a:gd name="connsiteY8" fmla="*/ 115215 h 752181"/>
                    <a:gd name="connsiteX9" fmla="*/ 7161415 w 12189228"/>
                    <a:gd name="connsiteY9" fmla="*/ 7842 h 752181"/>
                    <a:gd name="connsiteX10" fmla="*/ 6974379 w 12189228"/>
                    <a:gd name="connsiteY10" fmla="*/ 12691 h 752181"/>
                    <a:gd name="connsiteX11" fmla="*/ 6479771 w 12189228"/>
                    <a:gd name="connsiteY11" fmla="*/ 462273 h 752181"/>
                    <a:gd name="connsiteX12" fmla="*/ 5969231 w 12189228"/>
                    <a:gd name="connsiteY12" fmla="*/ 582808 h 752181"/>
                    <a:gd name="connsiteX13" fmla="*/ 5345777 w 12189228"/>
                    <a:gd name="connsiteY13" fmla="*/ 458116 h 752181"/>
                    <a:gd name="connsiteX14" fmla="*/ 4611486 w 12189228"/>
                    <a:gd name="connsiteY14" fmla="*/ 331347 h 752181"/>
                    <a:gd name="connsiteX15" fmla="*/ 4167447 w 12189228"/>
                    <a:gd name="connsiteY15" fmla="*/ 440105 h 752181"/>
                    <a:gd name="connsiteX16" fmla="*/ 3139440 w 12189228"/>
                    <a:gd name="connsiteY16" fmla="*/ 510071 h 752181"/>
                    <a:gd name="connsiteX17" fmla="*/ 2896293 w 12189228"/>
                    <a:gd name="connsiteY17" fmla="*/ 412396 h 752181"/>
                    <a:gd name="connsiteX18" fmla="*/ 2218113 w 12189228"/>
                    <a:gd name="connsiteY18" fmla="*/ 220510 h 752181"/>
                    <a:gd name="connsiteX19" fmla="*/ 1961804 w 12189228"/>
                    <a:gd name="connsiteY19" fmla="*/ 255839 h 752181"/>
                    <a:gd name="connsiteX20" fmla="*/ 1700646 w 12189228"/>
                    <a:gd name="connsiteY20" fmla="*/ 286319 h 752181"/>
                    <a:gd name="connsiteX21" fmla="*/ 1413164 w 12189228"/>
                    <a:gd name="connsiteY21" fmla="*/ 178253 h 752181"/>
                    <a:gd name="connsiteX22" fmla="*/ 1156162 w 12189228"/>
                    <a:gd name="connsiteY22" fmla="*/ 70880 h 752181"/>
                    <a:gd name="connsiteX23" fmla="*/ 969125 w 12189228"/>
                    <a:gd name="connsiteY23" fmla="*/ 75729 h 752181"/>
                    <a:gd name="connsiteX24" fmla="*/ 474518 w 12189228"/>
                    <a:gd name="connsiteY24" fmla="*/ 525311 h 752181"/>
                    <a:gd name="connsiteX25" fmla="*/ 0 w 12189228"/>
                    <a:gd name="connsiteY25" fmla="*/ 665243 h 752181"/>
                    <a:gd name="connsiteX26" fmla="*/ 0 w 12189228"/>
                    <a:gd name="connsiteY26" fmla="*/ 715120 h 752181"/>
                    <a:gd name="connsiteX27" fmla="*/ 529244 w 12189228"/>
                    <a:gd name="connsiteY27" fmla="*/ 564797 h 752181"/>
                    <a:gd name="connsiteX28" fmla="*/ 1032164 w 12189228"/>
                    <a:gd name="connsiteY28" fmla="*/ 201806 h 752181"/>
                    <a:gd name="connsiteX29" fmla="*/ 1357746 w 12189228"/>
                    <a:gd name="connsiteY29" fmla="*/ 282856 h 752181"/>
                    <a:gd name="connsiteX30" fmla="*/ 1687484 w 12189228"/>
                    <a:gd name="connsiteY30" fmla="*/ 404776 h 752181"/>
                    <a:gd name="connsiteX31" fmla="*/ 1986742 w 12189228"/>
                    <a:gd name="connsiteY31" fmla="*/ 372218 h 752181"/>
                    <a:gd name="connsiteX32" fmla="*/ 2216035 w 12189228"/>
                    <a:gd name="connsiteY32" fmla="*/ 339660 h 752181"/>
                    <a:gd name="connsiteX33" fmla="*/ 2851266 w 12189228"/>
                    <a:gd name="connsiteY33" fmla="*/ 522540 h 752181"/>
                    <a:gd name="connsiteX34" fmla="*/ 3100647 w 12189228"/>
                    <a:gd name="connsiteY34" fmla="*/ 622294 h 752181"/>
                    <a:gd name="connsiteX35" fmla="*/ 4200006 w 12189228"/>
                    <a:gd name="connsiteY35" fmla="*/ 554406 h 752181"/>
                    <a:gd name="connsiteX36" fmla="*/ 4631575 w 12189228"/>
                    <a:gd name="connsiteY36" fmla="*/ 448418 h 752181"/>
                    <a:gd name="connsiteX37" fmla="*/ 5305598 w 12189228"/>
                    <a:gd name="connsiteY37" fmla="*/ 569646 h 752181"/>
                    <a:gd name="connsiteX38" fmla="*/ 6057900 w 12189228"/>
                    <a:gd name="connsiteY38" fmla="*/ 680483 h 752181"/>
                    <a:gd name="connsiteX39" fmla="*/ 6535189 w 12189228"/>
                    <a:gd name="connsiteY39" fmla="*/ 502451 h 752181"/>
                    <a:gd name="connsiteX40" fmla="*/ 7038109 w 12189228"/>
                    <a:gd name="connsiteY40" fmla="*/ 139460 h 752181"/>
                    <a:gd name="connsiteX41" fmla="*/ 7363691 w 12189228"/>
                    <a:gd name="connsiteY41" fmla="*/ 220510 h 752181"/>
                    <a:gd name="connsiteX42" fmla="*/ 7693429 w 12189228"/>
                    <a:gd name="connsiteY42" fmla="*/ 342430 h 752181"/>
                    <a:gd name="connsiteX43" fmla="*/ 7992688 w 12189228"/>
                    <a:gd name="connsiteY43" fmla="*/ 309872 h 752181"/>
                    <a:gd name="connsiteX44" fmla="*/ 8221980 w 12189228"/>
                    <a:gd name="connsiteY44" fmla="*/ 277314 h 752181"/>
                    <a:gd name="connsiteX45" fmla="*/ 8857211 w 12189228"/>
                    <a:gd name="connsiteY45" fmla="*/ 460195 h 752181"/>
                    <a:gd name="connsiteX46" fmla="*/ 9106592 w 12189228"/>
                    <a:gd name="connsiteY46" fmla="*/ 559948 h 752181"/>
                    <a:gd name="connsiteX47" fmla="*/ 10205951 w 12189228"/>
                    <a:gd name="connsiteY47" fmla="*/ 492060 h 752181"/>
                    <a:gd name="connsiteX48" fmla="*/ 10637520 w 12189228"/>
                    <a:gd name="connsiteY48" fmla="*/ 386073 h 752181"/>
                    <a:gd name="connsiteX49" fmla="*/ 11311544 w 12189228"/>
                    <a:gd name="connsiteY49" fmla="*/ 507300 h 752181"/>
                    <a:gd name="connsiteX50" fmla="*/ 12130347 w 12189228"/>
                    <a:gd name="connsiteY50" fmla="*/ 577266 h 752181"/>
                    <a:gd name="connsiteX51" fmla="*/ 12189229 w 12189228"/>
                    <a:gd name="connsiteY51" fmla="*/ 476127 h 752181"/>
                    <a:gd name="connsiteX52" fmla="*/ 11351029 w 12189228"/>
                    <a:gd name="connsiteY52" fmla="*/ 395078 h 75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89228" h="752181">
                      <a:moveTo>
                        <a:pt x="11351029" y="395078"/>
                      </a:moveTo>
                      <a:cubicBezTo>
                        <a:pt x="11121044" y="310565"/>
                        <a:pt x="10882745" y="222588"/>
                        <a:pt x="10616738" y="268308"/>
                      </a:cubicBezTo>
                      <a:cubicBezTo>
                        <a:pt x="10467109" y="293939"/>
                        <a:pt x="10317480" y="336196"/>
                        <a:pt x="10172700" y="377067"/>
                      </a:cubicBezTo>
                      <a:cubicBezTo>
                        <a:pt x="9821487" y="476127"/>
                        <a:pt x="9490363" y="569646"/>
                        <a:pt x="9144692" y="447033"/>
                      </a:cubicBezTo>
                      <a:cubicBezTo>
                        <a:pt x="9065722" y="418631"/>
                        <a:pt x="8986059" y="385380"/>
                        <a:pt x="8901545" y="349358"/>
                      </a:cubicBezTo>
                      <a:cubicBezTo>
                        <a:pt x="8683336" y="257225"/>
                        <a:pt x="8458200" y="162320"/>
                        <a:pt x="8223365" y="157471"/>
                      </a:cubicBezTo>
                      <a:cubicBezTo>
                        <a:pt x="8137468" y="156086"/>
                        <a:pt x="8050184" y="174790"/>
                        <a:pt x="7967056" y="192801"/>
                      </a:cubicBezTo>
                      <a:cubicBezTo>
                        <a:pt x="7874231" y="212890"/>
                        <a:pt x="7786255" y="232286"/>
                        <a:pt x="7705898" y="223281"/>
                      </a:cubicBezTo>
                      <a:cubicBezTo>
                        <a:pt x="7597141" y="210812"/>
                        <a:pt x="7510550" y="164399"/>
                        <a:pt x="7418417" y="115215"/>
                      </a:cubicBezTo>
                      <a:cubicBezTo>
                        <a:pt x="7339446" y="72958"/>
                        <a:pt x="7257704" y="29316"/>
                        <a:pt x="7161415" y="7842"/>
                      </a:cubicBezTo>
                      <a:cubicBezTo>
                        <a:pt x="7109460" y="-3935"/>
                        <a:pt x="7024948" y="-2549"/>
                        <a:pt x="6974379" y="12691"/>
                      </a:cubicBezTo>
                      <a:cubicBezTo>
                        <a:pt x="6772102" y="72266"/>
                        <a:pt x="6499167" y="439413"/>
                        <a:pt x="6479771" y="462273"/>
                      </a:cubicBezTo>
                      <a:cubicBezTo>
                        <a:pt x="6337762" y="628528"/>
                        <a:pt x="6163195" y="609824"/>
                        <a:pt x="5969231" y="582808"/>
                      </a:cubicBezTo>
                      <a:cubicBezTo>
                        <a:pt x="5758642" y="553713"/>
                        <a:pt x="5545975" y="531546"/>
                        <a:pt x="5345777" y="458116"/>
                      </a:cubicBezTo>
                      <a:cubicBezTo>
                        <a:pt x="5115791" y="373603"/>
                        <a:pt x="4877493" y="285627"/>
                        <a:pt x="4611486" y="331347"/>
                      </a:cubicBezTo>
                      <a:cubicBezTo>
                        <a:pt x="4461857" y="356978"/>
                        <a:pt x="4312227" y="399234"/>
                        <a:pt x="4167447" y="440105"/>
                      </a:cubicBezTo>
                      <a:cubicBezTo>
                        <a:pt x="3816235" y="539166"/>
                        <a:pt x="3485111" y="632685"/>
                        <a:pt x="3139440" y="510071"/>
                      </a:cubicBezTo>
                      <a:cubicBezTo>
                        <a:pt x="3060469" y="481669"/>
                        <a:pt x="2980806" y="448418"/>
                        <a:pt x="2896293" y="412396"/>
                      </a:cubicBezTo>
                      <a:cubicBezTo>
                        <a:pt x="2678084" y="320263"/>
                        <a:pt x="2452947" y="225359"/>
                        <a:pt x="2218113" y="220510"/>
                      </a:cubicBezTo>
                      <a:cubicBezTo>
                        <a:pt x="2132215" y="219124"/>
                        <a:pt x="2044931" y="237828"/>
                        <a:pt x="1961804" y="255839"/>
                      </a:cubicBezTo>
                      <a:cubicBezTo>
                        <a:pt x="1868978" y="275928"/>
                        <a:pt x="1781002" y="295325"/>
                        <a:pt x="1700646" y="286319"/>
                      </a:cubicBezTo>
                      <a:cubicBezTo>
                        <a:pt x="1591887" y="273850"/>
                        <a:pt x="1505296" y="227437"/>
                        <a:pt x="1413164" y="178253"/>
                      </a:cubicBezTo>
                      <a:cubicBezTo>
                        <a:pt x="1334193" y="135997"/>
                        <a:pt x="1252451" y="92355"/>
                        <a:pt x="1156162" y="70880"/>
                      </a:cubicBezTo>
                      <a:cubicBezTo>
                        <a:pt x="1104207" y="59104"/>
                        <a:pt x="1019695" y="60489"/>
                        <a:pt x="969125" y="75729"/>
                      </a:cubicBezTo>
                      <a:cubicBezTo>
                        <a:pt x="766849" y="135304"/>
                        <a:pt x="493915" y="502451"/>
                        <a:pt x="474518" y="525311"/>
                      </a:cubicBezTo>
                      <a:cubicBezTo>
                        <a:pt x="389313" y="625065"/>
                        <a:pt x="226522" y="712349"/>
                        <a:pt x="0" y="665243"/>
                      </a:cubicBezTo>
                      <a:lnTo>
                        <a:pt x="0" y="715120"/>
                      </a:lnTo>
                      <a:cubicBezTo>
                        <a:pt x="693" y="715120"/>
                        <a:pt x="279169" y="864057"/>
                        <a:pt x="529244" y="564797"/>
                      </a:cubicBezTo>
                      <a:cubicBezTo>
                        <a:pt x="588818" y="493446"/>
                        <a:pt x="852747" y="218432"/>
                        <a:pt x="1032164" y="201806"/>
                      </a:cubicBezTo>
                      <a:cubicBezTo>
                        <a:pt x="1176944" y="187952"/>
                        <a:pt x="1282238" y="242677"/>
                        <a:pt x="1357746" y="282856"/>
                      </a:cubicBezTo>
                      <a:cubicBezTo>
                        <a:pt x="1455420" y="335503"/>
                        <a:pt x="1556558" y="389536"/>
                        <a:pt x="1687484" y="404776"/>
                      </a:cubicBezTo>
                      <a:cubicBezTo>
                        <a:pt x="1787236" y="415860"/>
                        <a:pt x="1889067" y="393693"/>
                        <a:pt x="1986742" y="372218"/>
                      </a:cubicBezTo>
                      <a:cubicBezTo>
                        <a:pt x="2067098" y="354900"/>
                        <a:pt x="2143991" y="338274"/>
                        <a:pt x="2216035" y="339660"/>
                      </a:cubicBezTo>
                      <a:cubicBezTo>
                        <a:pt x="2428702" y="343816"/>
                        <a:pt x="2643447" y="434564"/>
                        <a:pt x="2851266" y="522540"/>
                      </a:cubicBezTo>
                      <a:cubicBezTo>
                        <a:pt x="2933700" y="557177"/>
                        <a:pt x="3018213" y="593199"/>
                        <a:pt x="3100647" y="622294"/>
                      </a:cubicBezTo>
                      <a:cubicBezTo>
                        <a:pt x="3480955" y="757376"/>
                        <a:pt x="3846715" y="654159"/>
                        <a:pt x="4200006" y="554406"/>
                      </a:cubicBezTo>
                      <a:cubicBezTo>
                        <a:pt x="4342015" y="514228"/>
                        <a:pt x="4488180" y="472664"/>
                        <a:pt x="4631575" y="448418"/>
                      </a:cubicBezTo>
                      <a:cubicBezTo>
                        <a:pt x="4867102" y="408240"/>
                        <a:pt x="5090160" y="490675"/>
                        <a:pt x="5305598" y="569646"/>
                      </a:cubicBezTo>
                      <a:cubicBezTo>
                        <a:pt x="5548746" y="659008"/>
                        <a:pt x="5803670" y="660394"/>
                        <a:pt x="6057900" y="680483"/>
                      </a:cubicBezTo>
                      <a:cubicBezTo>
                        <a:pt x="6251864" y="695723"/>
                        <a:pt x="6402879" y="660394"/>
                        <a:pt x="6535189" y="502451"/>
                      </a:cubicBezTo>
                      <a:cubicBezTo>
                        <a:pt x="6594764" y="431100"/>
                        <a:pt x="6858693" y="156086"/>
                        <a:pt x="7038109" y="139460"/>
                      </a:cubicBezTo>
                      <a:cubicBezTo>
                        <a:pt x="7182889" y="125606"/>
                        <a:pt x="7288184" y="180332"/>
                        <a:pt x="7363691" y="220510"/>
                      </a:cubicBezTo>
                      <a:cubicBezTo>
                        <a:pt x="7461365" y="273157"/>
                        <a:pt x="7562504" y="327190"/>
                        <a:pt x="7693429" y="342430"/>
                      </a:cubicBezTo>
                      <a:cubicBezTo>
                        <a:pt x="7793182" y="353514"/>
                        <a:pt x="7895013" y="331347"/>
                        <a:pt x="7992688" y="309872"/>
                      </a:cubicBezTo>
                      <a:cubicBezTo>
                        <a:pt x="8073044" y="292554"/>
                        <a:pt x="8149936" y="275928"/>
                        <a:pt x="8221980" y="277314"/>
                      </a:cubicBezTo>
                      <a:cubicBezTo>
                        <a:pt x="8434647" y="281470"/>
                        <a:pt x="8649392" y="372218"/>
                        <a:pt x="8857211" y="460195"/>
                      </a:cubicBezTo>
                      <a:cubicBezTo>
                        <a:pt x="8939645" y="494831"/>
                        <a:pt x="9024159" y="530853"/>
                        <a:pt x="9106592" y="559948"/>
                      </a:cubicBezTo>
                      <a:cubicBezTo>
                        <a:pt x="9486900" y="695030"/>
                        <a:pt x="9852660" y="591813"/>
                        <a:pt x="10205951" y="492060"/>
                      </a:cubicBezTo>
                      <a:cubicBezTo>
                        <a:pt x="10347960" y="451882"/>
                        <a:pt x="10494125" y="410318"/>
                        <a:pt x="10637520" y="386073"/>
                      </a:cubicBezTo>
                      <a:cubicBezTo>
                        <a:pt x="10873047" y="345894"/>
                        <a:pt x="11096106" y="428329"/>
                        <a:pt x="11311544" y="507300"/>
                      </a:cubicBezTo>
                      <a:cubicBezTo>
                        <a:pt x="11547763" y="594584"/>
                        <a:pt x="11853256" y="659008"/>
                        <a:pt x="12130347" y="577266"/>
                      </a:cubicBezTo>
                      <a:lnTo>
                        <a:pt x="12189229" y="476127"/>
                      </a:lnTo>
                      <a:cubicBezTo>
                        <a:pt x="11825547" y="565490"/>
                        <a:pt x="11548456" y="467122"/>
                        <a:pt x="11351029" y="395078"/>
                      </a:cubicBezTo>
                      <a:close/>
                    </a:path>
                  </a:pathLst>
                </a:custGeom>
                <a:solidFill>
                  <a:srgbClr val="EBE4D9">
                    <a:alpha val="20000"/>
                  </a:srgbClr>
                </a:solidFill>
                <a:ln w="6927" cap="flat">
                  <a:noFill/>
                  <a:prstDash val="solid"/>
                  <a:miter/>
                </a:ln>
              </p:spPr>
              <p:txBody>
                <a:bodyPr rtlCol="0" anchor="ctr"/>
                <a:lstStyle/>
                <a:p>
                  <a:endParaRPr lang="en-GB"/>
                </a:p>
              </p:txBody>
            </p:sp>
          </p:grpSp>
          <p:sp>
            <p:nvSpPr>
              <p:cNvPr id="35" name="Freeform: Shape 34">
                <a:extLst>
                  <a:ext uri="{FF2B5EF4-FFF2-40B4-BE49-F238E27FC236}">
                    <a16:creationId xmlns:a16="http://schemas.microsoft.com/office/drawing/2014/main" id="{9D4D69B7-477F-4447-A664-928F675EAA30}"/>
                  </a:ext>
                </a:extLst>
              </p:cNvPr>
              <p:cNvSpPr/>
              <p:nvPr/>
            </p:nvSpPr>
            <p:spPr>
              <a:xfrm>
                <a:off x="6957059" y="8407414"/>
                <a:ext cx="286789" cy="288175"/>
              </a:xfrm>
              <a:custGeom>
                <a:avLst/>
                <a:gdLst>
                  <a:gd name="connsiteX0" fmla="*/ 286789 w 286789"/>
                  <a:gd name="connsiteY0" fmla="*/ 144088 h 288175"/>
                  <a:gd name="connsiteX1" fmla="*/ 143395 w 286789"/>
                  <a:gd name="connsiteY1" fmla="*/ 288176 h 288175"/>
                  <a:gd name="connsiteX2" fmla="*/ 0 w 286789"/>
                  <a:gd name="connsiteY2" fmla="*/ 144088 h 288175"/>
                  <a:gd name="connsiteX3" fmla="*/ 143395 w 286789"/>
                  <a:gd name="connsiteY3" fmla="*/ 0 h 288175"/>
                  <a:gd name="connsiteX4" fmla="*/ 286789 w 286789"/>
                  <a:gd name="connsiteY4" fmla="*/ 144088 h 28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9" h="288175">
                    <a:moveTo>
                      <a:pt x="286789" y="144088"/>
                    </a:moveTo>
                    <a:cubicBezTo>
                      <a:pt x="286789" y="223665"/>
                      <a:pt x="222589" y="288176"/>
                      <a:pt x="143395" y="288176"/>
                    </a:cubicBezTo>
                    <a:cubicBezTo>
                      <a:pt x="64200" y="288176"/>
                      <a:pt x="0" y="223665"/>
                      <a:pt x="0" y="144088"/>
                    </a:cubicBezTo>
                    <a:cubicBezTo>
                      <a:pt x="0" y="64510"/>
                      <a:pt x="64200" y="0"/>
                      <a:pt x="143395" y="0"/>
                    </a:cubicBezTo>
                    <a:cubicBezTo>
                      <a:pt x="222589" y="0"/>
                      <a:pt x="286789" y="64510"/>
                      <a:pt x="286789" y="144088"/>
                    </a:cubicBezTo>
                    <a:close/>
                  </a:path>
                </a:pathLst>
              </a:custGeom>
              <a:solidFill>
                <a:srgbClr val="EBE4D9">
                  <a:alpha val="50000"/>
                </a:srgbClr>
              </a:solidFill>
              <a:ln w="6927"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6F8A63D-7311-4B2F-9984-033272612063}"/>
                  </a:ext>
                </a:extLst>
              </p:cNvPr>
              <p:cNvSpPr/>
              <p:nvPr/>
            </p:nvSpPr>
            <p:spPr>
              <a:xfrm>
                <a:off x="6343996" y="7328833"/>
                <a:ext cx="286789" cy="288175"/>
              </a:xfrm>
              <a:custGeom>
                <a:avLst/>
                <a:gdLst>
                  <a:gd name="connsiteX0" fmla="*/ 286789 w 286789"/>
                  <a:gd name="connsiteY0" fmla="*/ 144088 h 288175"/>
                  <a:gd name="connsiteX1" fmla="*/ 143395 w 286789"/>
                  <a:gd name="connsiteY1" fmla="*/ 288176 h 288175"/>
                  <a:gd name="connsiteX2" fmla="*/ 0 w 286789"/>
                  <a:gd name="connsiteY2" fmla="*/ 144088 h 288175"/>
                  <a:gd name="connsiteX3" fmla="*/ 143395 w 286789"/>
                  <a:gd name="connsiteY3" fmla="*/ 0 h 288175"/>
                  <a:gd name="connsiteX4" fmla="*/ 286789 w 286789"/>
                  <a:gd name="connsiteY4" fmla="*/ 144088 h 28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9" h="288175">
                    <a:moveTo>
                      <a:pt x="286789" y="144088"/>
                    </a:moveTo>
                    <a:cubicBezTo>
                      <a:pt x="286789" y="223666"/>
                      <a:pt x="222589" y="288176"/>
                      <a:pt x="143395" y="288176"/>
                    </a:cubicBezTo>
                    <a:cubicBezTo>
                      <a:pt x="64200" y="288176"/>
                      <a:pt x="0" y="223666"/>
                      <a:pt x="0" y="144088"/>
                    </a:cubicBezTo>
                    <a:cubicBezTo>
                      <a:pt x="0" y="64510"/>
                      <a:pt x="64200" y="0"/>
                      <a:pt x="143395" y="0"/>
                    </a:cubicBezTo>
                    <a:cubicBezTo>
                      <a:pt x="222589" y="0"/>
                      <a:pt x="286789" y="64510"/>
                      <a:pt x="286789" y="144088"/>
                    </a:cubicBezTo>
                    <a:close/>
                  </a:path>
                </a:pathLst>
              </a:custGeom>
              <a:solidFill>
                <a:srgbClr val="EBE4D9">
                  <a:alpha val="50000"/>
                </a:srgbClr>
              </a:solidFill>
              <a:ln w="692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01802CA-60F5-48AE-8AA8-9E56B4F490AB}"/>
                  </a:ext>
                </a:extLst>
              </p:cNvPr>
              <p:cNvSpPr/>
              <p:nvPr/>
            </p:nvSpPr>
            <p:spPr>
              <a:xfrm>
                <a:off x="6957044" y="6996724"/>
                <a:ext cx="286411" cy="287654"/>
              </a:xfrm>
              <a:custGeom>
                <a:avLst/>
                <a:gdLst>
                  <a:gd name="connsiteX0" fmla="*/ 248012 w 286411"/>
                  <a:gd name="connsiteY0" fmla="*/ 38391 h 287654"/>
                  <a:gd name="connsiteX1" fmla="*/ 38116 w 286411"/>
                  <a:gd name="connsiteY1" fmla="*/ 248981 h 287654"/>
                  <a:gd name="connsiteX2" fmla="*/ 248012 w 286411"/>
                  <a:gd name="connsiteY2" fmla="*/ 38391 h 287654"/>
                </a:gdLst>
                <a:ahLst/>
                <a:cxnLst>
                  <a:cxn ang="0">
                    <a:pos x="connsiteX0" y="connsiteY0"/>
                  </a:cxn>
                  <a:cxn ang="0">
                    <a:pos x="connsiteX1" y="connsiteY1"/>
                  </a:cxn>
                  <a:cxn ang="0">
                    <a:pos x="connsiteX2" y="connsiteY2"/>
                  </a:cxn>
                </a:cxnLst>
                <a:rect l="l" t="t" r="r" b="b"/>
                <a:pathLst>
                  <a:path w="286411" h="287654">
                    <a:moveTo>
                      <a:pt x="248012" y="38391"/>
                    </a:moveTo>
                    <a:cubicBezTo>
                      <a:pt x="365083" y="192177"/>
                      <a:pt x="191209" y="366745"/>
                      <a:pt x="38116" y="248981"/>
                    </a:cubicBezTo>
                    <a:cubicBezTo>
                      <a:pt x="-78262" y="95195"/>
                      <a:pt x="94920" y="-78681"/>
                      <a:pt x="248012"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59D6626-270B-4FAD-8DE9-87A19D227728}"/>
                  </a:ext>
                </a:extLst>
              </p:cNvPr>
              <p:cNvSpPr/>
              <p:nvPr/>
            </p:nvSpPr>
            <p:spPr>
              <a:xfrm>
                <a:off x="7433534" y="7141007"/>
                <a:ext cx="286339" cy="287674"/>
              </a:xfrm>
              <a:custGeom>
                <a:avLst/>
                <a:gdLst>
                  <a:gd name="connsiteX0" fmla="*/ 282062 w 286339"/>
                  <a:gd name="connsiteY0" fmla="*/ 107469 h 287674"/>
                  <a:gd name="connsiteX1" fmla="*/ 107494 w 286339"/>
                  <a:gd name="connsiteY1" fmla="*/ 283423 h 287674"/>
                  <a:gd name="connsiteX2" fmla="*/ 4277 w 286339"/>
                  <a:gd name="connsiteY2" fmla="*/ 180206 h 287674"/>
                  <a:gd name="connsiteX3" fmla="*/ 178845 w 286339"/>
                  <a:gd name="connsiteY3" fmla="*/ 4252 h 287674"/>
                  <a:gd name="connsiteX4" fmla="*/ 282062 w 286339"/>
                  <a:gd name="connsiteY4" fmla="*/ 107469 h 287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39" h="287674">
                    <a:moveTo>
                      <a:pt x="282062" y="107469"/>
                    </a:moveTo>
                    <a:cubicBezTo>
                      <a:pt x="307692" y="214842"/>
                      <a:pt x="214174" y="309053"/>
                      <a:pt x="107494" y="283423"/>
                    </a:cubicBezTo>
                    <a:cubicBezTo>
                      <a:pt x="57618" y="270953"/>
                      <a:pt x="16054" y="230082"/>
                      <a:pt x="4277" y="180206"/>
                    </a:cubicBezTo>
                    <a:cubicBezTo>
                      <a:pt x="-21353" y="72832"/>
                      <a:pt x="72165" y="-21379"/>
                      <a:pt x="178845" y="4252"/>
                    </a:cubicBezTo>
                    <a:cubicBezTo>
                      <a:pt x="229414" y="16029"/>
                      <a:pt x="270285" y="57592"/>
                      <a:pt x="282062" y="107469"/>
                    </a:cubicBezTo>
                    <a:close/>
                  </a:path>
                </a:pathLst>
              </a:custGeom>
              <a:solidFill>
                <a:srgbClr val="EBE4D9">
                  <a:alpha val="50000"/>
                </a:srgbClr>
              </a:solidFill>
              <a:ln w="6927"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7AAFB6A-0453-4984-8385-88CDBAC0E66A}"/>
                  </a:ext>
                </a:extLst>
              </p:cNvPr>
              <p:cNvSpPr/>
              <p:nvPr/>
            </p:nvSpPr>
            <p:spPr>
              <a:xfrm>
                <a:off x="7954204" y="7225325"/>
                <a:ext cx="286778" cy="287654"/>
              </a:xfrm>
              <a:custGeom>
                <a:avLst/>
                <a:gdLst>
                  <a:gd name="connsiteX0" fmla="*/ 248379 w 286778"/>
                  <a:gd name="connsiteY0" fmla="*/ 38391 h 287654"/>
                  <a:gd name="connsiteX1" fmla="*/ 38483 w 286778"/>
                  <a:gd name="connsiteY1" fmla="*/ 248981 h 287654"/>
                  <a:gd name="connsiteX2" fmla="*/ 248379 w 286778"/>
                  <a:gd name="connsiteY2" fmla="*/ 38391 h 287654"/>
                </a:gdLst>
                <a:ahLst/>
                <a:cxnLst>
                  <a:cxn ang="0">
                    <a:pos x="connsiteX0" y="connsiteY0"/>
                  </a:cxn>
                  <a:cxn ang="0">
                    <a:pos x="connsiteX1" y="connsiteY1"/>
                  </a:cxn>
                  <a:cxn ang="0">
                    <a:pos x="connsiteX2" y="connsiteY2"/>
                  </a:cxn>
                </a:cxnLst>
                <a:rect l="l" t="t" r="r" b="b"/>
                <a:pathLst>
                  <a:path w="286778" h="287654">
                    <a:moveTo>
                      <a:pt x="248379" y="38391"/>
                    </a:moveTo>
                    <a:cubicBezTo>
                      <a:pt x="365450" y="192177"/>
                      <a:pt x="191576" y="366745"/>
                      <a:pt x="38483" y="248981"/>
                    </a:cubicBezTo>
                    <a:cubicBezTo>
                      <a:pt x="-78588" y="95195"/>
                      <a:pt x="94594" y="-78681"/>
                      <a:pt x="248379"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1D10639-B3C7-4EB8-BE57-2BBEF85B9100}"/>
                  </a:ext>
                </a:extLst>
              </p:cNvPr>
              <p:cNvSpPr/>
              <p:nvPr/>
            </p:nvSpPr>
            <p:spPr>
              <a:xfrm>
                <a:off x="8494531" y="7203851"/>
                <a:ext cx="286778" cy="287654"/>
              </a:xfrm>
              <a:custGeom>
                <a:avLst/>
                <a:gdLst>
                  <a:gd name="connsiteX0" fmla="*/ 248379 w 286778"/>
                  <a:gd name="connsiteY0" fmla="*/ 38391 h 287654"/>
                  <a:gd name="connsiteX1" fmla="*/ 38483 w 286778"/>
                  <a:gd name="connsiteY1" fmla="*/ 248981 h 287654"/>
                  <a:gd name="connsiteX2" fmla="*/ 248379 w 286778"/>
                  <a:gd name="connsiteY2" fmla="*/ 38391 h 287654"/>
                </a:gdLst>
                <a:ahLst/>
                <a:cxnLst>
                  <a:cxn ang="0">
                    <a:pos x="connsiteX0" y="connsiteY0"/>
                  </a:cxn>
                  <a:cxn ang="0">
                    <a:pos x="connsiteX1" y="connsiteY1"/>
                  </a:cxn>
                  <a:cxn ang="0">
                    <a:pos x="connsiteX2" y="connsiteY2"/>
                  </a:cxn>
                </a:cxnLst>
                <a:rect l="l" t="t" r="r" b="b"/>
                <a:pathLst>
                  <a:path w="286778" h="287654">
                    <a:moveTo>
                      <a:pt x="248379" y="38391"/>
                    </a:moveTo>
                    <a:cubicBezTo>
                      <a:pt x="365450" y="192177"/>
                      <a:pt x="191576" y="366745"/>
                      <a:pt x="38483" y="248981"/>
                    </a:cubicBezTo>
                    <a:cubicBezTo>
                      <a:pt x="-78588" y="95195"/>
                      <a:pt x="94594" y="-78681"/>
                      <a:pt x="248379"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927872-75D9-4FD0-9CE8-E1F97077D3BE}"/>
                  </a:ext>
                </a:extLst>
              </p:cNvPr>
              <p:cNvSpPr/>
              <p:nvPr/>
            </p:nvSpPr>
            <p:spPr>
              <a:xfrm>
                <a:off x="8999529" y="7442150"/>
                <a:ext cx="286778" cy="287654"/>
              </a:xfrm>
              <a:custGeom>
                <a:avLst/>
                <a:gdLst>
                  <a:gd name="connsiteX0" fmla="*/ 248380 w 286778"/>
                  <a:gd name="connsiteY0" fmla="*/ 38391 h 287654"/>
                  <a:gd name="connsiteX1" fmla="*/ 38483 w 286778"/>
                  <a:gd name="connsiteY1" fmla="*/ 248981 h 287654"/>
                  <a:gd name="connsiteX2" fmla="*/ 248380 w 286778"/>
                  <a:gd name="connsiteY2" fmla="*/ 38391 h 287654"/>
                </a:gdLst>
                <a:ahLst/>
                <a:cxnLst>
                  <a:cxn ang="0">
                    <a:pos x="connsiteX0" y="connsiteY0"/>
                  </a:cxn>
                  <a:cxn ang="0">
                    <a:pos x="connsiteX1" y="connsiteY1"/>
                  </a:cxn>
                  <a:cxn ang="0">
                    <a:pos x="connsiteX2" y="connsiteY2"/>
                  </a:cxn>
                </a:cxnLst>
                <a:rect l="l" t="t" r="r" b="b"/>
                <a:pathLst>
                  <a:path w="286778" h="287654">
                    <a:moveTo>
                      <a:pt x="248380" y="38391"/>
                    </a:moveTo>
                    <a:cubicBezTo>
                      <a:pt x="365451" y="192177"/>
                      <a:pt x="191576" y="366745"/>
                      <a:pt x="38483" y="248981"/>
                    </a:cubicBezTo>
                    <a:cubicBezTo>
                      <a:pt x="-78587" y="95195"/>
                      <a:pt x="94595" y="-78681"/>
                      <a:pt x="248380"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4207280-29A8-4EC8-8171-A570A6D96CF0}"/>
                  </a:ext>
                </a:extLst>
              </p:cNvPr>
              <p:cNvSpPr/>
              <p:nvPr/>
            </p:nvSpPr>
            <p:spPr>
              <a:xfrm>
                <a:off x="9637531" y="7428705"/>
                <a:ext cx="286778" cy="287937"/>
              </a:xfrm>
              <a:custGeom>
                <a:avLst/>
                <a:gdLst>
                  <a:gd name="connsiteX0" fmla="*/ 248379 w 286778"/>
                  <a:gd name="connsiteY0" fmla="*/ 38674 h 287937"/>
                  <a:gd name="connsiteX1" fmla="*/ 38483 w 286778"/>
                  <a:gd name="connsiteY1" fmla="*/ 249264 h 287937"/>
                  <a:gd name="connsiteX2" fmla="*/ 248379 w 286778"/>
                  <a:gd name="connsiteY2" fmla="*/ 38674 h 287937"/>
                </a:gdLst>
                <a:ahLst/>
                <a:cxnLst>
                  <a:cxn ang="0">
                    <a:pos x="connsiteX0" y="connsiteY0"/>
                  </a:cxn>
                  <a:cxn ang="0">
                    <a:pos x="connsiteX1" y="connsiteY1"/>
                  </a:cxn>
                  <a:cxn ang="0">
                    <a:pos x="connsiteX2" y="connsiteY2"/>
                  </a:cxn>
                </a:cxnLst>
                <a:rect l="l" t="t" r="r" b="b"/>
                <a:pathLst>
                  <a:path w="286778" h="287937">
                    <a:moveTo>
                      <a:pt x="248379" y="38674"/>
                    </a:moveTo>
                    <a:cubicBezTo>
                      <a:pt x="365450" y="192460"/>
                      <a:pt x="191576" y="367028"/>
                      <a:pt x="38483" y="249264"/>
                    </a:cubicBezTo>
                    <a:cubicBezTo>
                      <a:pt x="-78588" y="95478"/>
                      <a:pt x="94594" y="-79090"/>
                      <a:pt x="248379" y="38674"/>
                    </a:cubicBezTo>
                    <a:close/>
                  </a:path>
                </a:pathLst>
              </a:custGeom>
              <a:solidFill>
                <a:srgbClr val="EBE4D9">
                  <a:alpha val="50000"/>
                </a:srgbClr>
              </a:solidFill>
              <a:ln w="6927"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9B07B9D-3484-4067-8E43-2804495CC9C2}"/>
                  </a:ext>
                </a:extLst>
              </p:cNvPr>
              <p:cNvSpPr/>
              <p:nvPr/>
            </p:nvSpPr>
            <p:spPr>
              <a:xfrm>
                <a:off x="10295622" y="7340035"/>
                <a:ext cx="286778" cy="287937"/>
              </a:xfrm>
              <a:custGeom>
                <a:avLst/>
                <a:gdLst>
                  <a:gd name="connsiteX0" fmla="*/ 248379 w 286778"/>
                  <a:gd name="connsiteY0" fmla="*/ 38674 h 287937"/>
                  <a:gd name="connsiteX1" fmla="*/ 38483 w 286778"/>
                  <a:gd name="connsiteY1" fmla="*/ 249264 h 287937"/>
                  <a:gd name="connsiteX2" fmla="*/ 248379 w 286778"/>
                  <a:gd name="connsiteY2" fmla="*/ 38674 h 287937"/>
                </a:gdLst>
                <a:ahLst/>
                <a:cxnLst>
                  <a:cxn ang="0">
                    <a:pos x="connsiteX0" y="connsiteY0"/>
                  </a:cxn>
                  <a:cxn ang="0">
                    <a:pos x="connsiteX1" y="connsiteY1"/>
                  </a:cxn>
                  <a:cxn ang="0">
                    <a:pos x="connsiteX2" y="connsiteY2"/>
                  </a:cxn>
                </a:cxnLst>
                <a:rect l="l" t="t" r="r" b="b"/>
                <a:pathLst>
                  <a:path w="286778" h="287937">
                    <a:moveTo>
                      <a:pt x="248379" y="38674"/>
                    </a:moveTo>
                    <a:cubicBezTo>
                      <a:pt x="365450" y="192460"/>
                      <a:pt x="191576" y="367028"/>
                      <a:pt x="38483" y="249264"/>
                    </a:cubicBezTo>
                    <a:cubicBezTo>
                      <a:pt x="-78588" y="95478"/>
                      <a:pt x="94594" y="-79090"/>
                      <a:pt x="248379" y="38674"/>
                    </a:cubicBezTo>
                    <a:close/>
                  </a:path>
                </a:pathLst>
              </a:custGeom>
              <a:solidFill>
                <a:srgbClr val="EBE4D9">
                  <a:alpha val="50000"/>
                </a:srgbClr>
              </a:solidFill>
              <a:ln w="6927"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B96C6F1-2D56-4C9D-9460-F890D5C39C44}"/>
                  </a:ext>
                </a:extLst>
              </p:cNvPr>
              <p:cNvSpPr/>
              <p:nvPr/>
            </p:nvSpPr>
            <p:spPr>
              <a:xfrm>
                <a:off x="10926004" y="7203851"/>
                <a:ext cx="286778" cy="287654"/>
              </a:xfrm>
              <a:custGeom>
                <a:avLst/>
                <a:gdLst>
                  <a:gd name="connsiteX0" fmla="*/ 248379 w 286778"/>
                  <a:gd name="connsiteY0" fmla="*/ 38391 h 287654"/>
                  <a:gd name="connsiteX1" fmla="*/ 38483 w 286778"/>
                  <a:gd name="connsiteY1" fmla="*/ 248981 h 287654"/>
                  <a:gd name="connsiteX2" fmla="*/ 248379 w 286778"/>
                  <a:gd name="connsiteY2" fmla="*/ 38391 h 287654"/>
                </a:gdLst>
                <a:ahLst/>
                <a:cxnLst>
                  <a:cxn ang="0">
                    <a:pos x="connsiteX0" y="connsiteY0"/>
                  </a:cxn>
                  <a:cxn ang="0">
                    <a:pos x="connsiteX1" y="connsiteY1"/>
                  </a:cxn>
                  <a:cxn ang="0">
                    <a:pos x="connsiteX2" y="connsiteY2"/>
                  </a:cxn>
                </a:cxnLst>
                <a:rect l="l" t="t" r="r" b="b"/>
                <a:pathLst>
                  <a:path w="286778" h="287654">
                    <a:moveTo>
                      <a:pt x="248379" y="38391"/>
                    </a:moveTo>
                    <a:cubicBezTo>
                      <a:pt x="365450" y="192177"/>
                      <a:pt x="191576" y="366745"/>
                      <a:pt x="38483" y="248981"/>
                    </a:cubicBezTo>
                    <a:cubicBezTo>
                      <a:pt x="-78588" y="95195"/>
                      <a:pt x="94594" y="-78681"/>
                      <a:pt x="248379"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D0211EB-2028-4324-84F6-EF0A645C7319}"/>
                  </a:ext>
                </a:extLst>
              </p:cNvPr>
              <p:cNvSpPr/>
              <p:nvPr/>
            </p:nvSpPr>
            <p:spPr>
              <a:xfrm>
                <a:off x="11624965" y="7492026"/>
                <a:ext cx="286778" cy="287654"/>
              </a:xfrm>
              <a:custGeom>
                <a:avLst/>
                <a:gdLst>
                  <a:gd name="connsiteX0" fmla="*/ 248380 w 286778"/>
                  <a:gd name="connsiteY0" fmla="*/ 38391 h 287654"/>
                  <a:gd name="connsiteX1" fmla="*/ 38483 w 286778"/>
                  <a:gd name="connsiteY1" fmla="*/ 248981 h 287654"/>
                  <a:gd name="connsiteX2" fmla="*/ 248380 w 286778"/>
                  <a:gd name="connsiteY2" fmla="*/ 38391 h 287654"/>
                </a:gdLst>
                <a:ahLst/>
                <a:cxnLst>
                  <a:cxn ang="0">
                    <a:pos x="connsiteX0" y="connsiteY0"/>
                  </a:cxn>
                  <a:cxn ang="0">
                    <a:pos x="connsiteX1" y="connsiteY1"/>
                  </a:cxn>
                  <a:cxn ang="0">
                    <a:pos x="connsiteX2" y="connsiteY2"/>
                  </a:cxn>
                </a:cxnLst>
                <a:rect l="l" t="t" r="r" b="b"/>
                <a:pathLst>
                  <a:path w="286778" h="287654">
                    <a:moveTo>
                      <a:pt x="248380" y="38391"/>
                    </a:moveTo>
                    <a:cubicBezTo>
                      <a:pt x="365451" y="192177"/>
                      <a:pt x="191576" y="366745"/>
                      <a:pt x="38483" y="248981"/>
                    </a:cubicBezTo>
                    <a:cubicBezTo>
                      <a:pt x="-78587" y="95195"/>
                      <a:pt x="94595" y="-78681"/>
                      <a:pt x="248380" y="38391"/>
                    </a:cubicBezTo>
                    <a:close/>
                  </a:path>
                </a:pathLst>
              </a:custGeom>
              <a:solidFill>
                <a:srgbClr val="EBE4D9">
                  <a:alpha val="50000"/>
                </a:srgbClr>
              </a:solidFill>
              <a:ln w="692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24F6F21-2D45-4584-A3C7-021789EFCAF3}"/>
                  </a:ext>
                </a:extLst>
              </p:cNvPr>
              <p:cNvSpPr/>
              <p:nvPr/>
            </p:nvSpPr>
            <p:spPr>
              <a:xfrm>
                <a:off x="7159336" y="7585836"/>
                <a:ext cx="191192" cy="192579"/>
              </a:xfrm>
              <a:custGeom>
                <a:avLst/>
                <a:gdLst>
                  <a:gd name="connsiteX0" fmla="*/ 191193 w 191192"/>
                  <a:gd name="connsiteY0" fmla="*/ 96289 h 192579"/>
                  <a:gd name="connsiteX1" fmla="*/ 95596 w 191192"/>
                  <a:gd name="connsiteY1" fmla="*/ 192579 h 192579"/>
                  <a:gd name="connsiteX2" fmla="*/ -1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799" y="192579"/>
                      <a:pt x="-1" y="149469"/>
                      <a:pt x="-1" y="96289"/>
                    </a:cubicBezTo>
                    <a:cubicBezTo>
                      <a:pt x="-1" y="43110"/>
                      <a:pt x="42799"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D4CA57-15A5-4218-BE53-09598D81DF95}"/>
                  </a:ext>
                </a:extLst>
              </p:cNvPr>
              <p:cNvSpPr/>
              <p:nvPr/>
            </p:nvSpPr>
            <p:spPr>
              <a:xfrm>
                <a:off x="7633854" y="7718840"/>
                <a:ext cx="191192" cy="192579"/>
              </a:xfrm>
              <a:custGeom>
                <a:avLst/>
                <a:gdLst>
                  <a:gd name="connsiteX0" fmla="*/ 191193 w 191192"/>
                  <a:gd name="connsiteY0" fmla="*/ 96290 h 192579"/>
                  <a:gd name="connsiteX1" fmla="*/ 95596 w 191192"/>
                  <a:gd name="connsiteY1" fmla="*/ 192579 h 192579"/>
                  <a:gd name="connsiteX2" fmla="*/ -1 w 191192"/>
                  <a:gd name="connsiteY2" fmla="*/ 96290 h 192579"/>
                  <a:gd name="connsiteX3" fmla="*/ 95596 w 191192"/>
                  <a:gd name="connsiteY3" fmla="*/ 0 h 192579"/>
                  <a:gd name="connsiteX4" fmla="*/ 191193 w 191192"/>
                  <a:gd name="connsiteY4" fmla="*/ 96290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90"/>
                    </a:moveTo>
                    <a:cubicBezTo>
                      <a:pt x="191193" y="149469"/>
                      <a:pt x="148393" y="192579"/>
                      <a:pt x="95596" y="192579"/>
                    </a:cubicBezTo>
                    <a:cubicBezTo>
                      <a:pt x="42799" y="192579"/>
                      <a:pt x="-1" y="149469"/>
                      <a:pt x="-1" y="96290"/>
                    </a:cubicBezTo>
                    <a:cubicBezTo>
                      <a:pt x="-1" y="43110"/>
                      <a:pt x="42799" y="0"/>
                      <a:pt x="95596" y="0"/>
                    </a:cubicBezTo>
                    <a:cubicBezTo>
                      <a:pt x="148393" y="0"/>
                      <a:pt x="191193" y="43110"/>
                      <a:pt x="191193" y="96290"/>
                    </a:cubicBezTo>
                    <a:close/>
                  </a:path>
                </a:pathLst>
              </a:custGeom>
              <a:solidFill>
                <a:srgbClr val="EBE4D9">
                  <a:alpha val="50000"/>
                </a:srgbClr>
              </a:solidFill>
              <a:ln w="692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5D69846-0E92-45D7-8F33-721A379DD2E3}"/>
                  </a:ext>
                </a:extLst>
              </p:cNvPr>
              <p:cNvSpPr/>
              <p:nvPr/>
            </p:nvSpPr>
            <p:spPr>
              <a:xfrm>
                <a:off x="8228907" y="7826906"/>
                <a:ext cx="191192" cy="192579"/>
              </a:xfrm>
              <a:custGeom>
                <a:avLst/>
                <a:gdLst>
                  <a:gd name="connsiteX0" fmla="*/ 191193 w 191192"/>
                  <a:gd name="connsiteY0" fmla="*/ 96290 h 192579"/>
                  <a:gd name="connsiteX1" fmla="*/ 95596 w 191192"/>
                  <a:gd name="connsiteY1" fmla="*/ 192579 h 192579"/>
                  <a:gd name="connsiteX2" fmla="*/ -1 w 191192"/>
                  <a:gd name="connsiteY2" fmla="*/ 96290 h 192579"/>
                  <a:gd name="connsiteX3" fmla="*/ 95596 w 191192"/>
                  <a:gd name="connsiteY3" fmla="*/ 0 h 192579"/>
                  <a:gd name="connsiteX4" fmla="*/ 191193 w 191192"/>
                  <a:gd name="connsiteY4" fmla="*/ 96290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90"/>
                    </a:moveTo>
                    <a:cubicBezTo>
                      <a:pt x="191193" y="149469"/>
                      <a:pt x="148393" y="192579"/>
                      <a:pt x="95596" y="192579"/>
                    </a:cubicBezTo>
                    <a:cubicBezTo>
                      <a:pt x="42799" y="192579"/>
                      <a:pt x="-1" y="149469"/>
                      <a:pt x="-1" y="96290"/>
                    </a:cubicBezTo>
                    <a:cubicBezTo>
                      <a:pt x="-1" y="43110"/>
                      <a:pt x="42799" y="0"/>
                      <a:pt x="95596" y="0"/>
                    </a:cubicBezTo>
                    <a:cubicBezTo>
                      <a:pt x="148393" y="0"/>
                      <a:pt x="191193" y="43110"/>
                      <a:pt x="191193" y="96290"/>
                    </a:cubicBezTo>
                    <a:close/>
                  </a:path>
                </a:pathLst>
              </a:custGeom>
              <a:solidFill>
                <a:srgbClr val="EBE4D9">
                  <a:alpha val="50000"/>
                </a:srgbClr>
              </a:solidFill>
              <a:ln w="692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A77E191F-DDB1-4913-8245-92A5E101342F}"/>
                  </a:ext>
                </a:extLst>
              </p:cNvPr>
              <p:cNvSpPr/>
              <p:nvPr/>
            </p:nvSpPr>
            <p:spPr>
              <a:xfrm>
                <a:off x="8787938" y="7969608"/>
                <a:ext cx="191192" cy="192579"/>
              </a:xfrm>
              <a:custGeom>
                <a:avLst/>
                <a:gdLst>
                  <a:gd name="connsiteX0" fmla="*/ 191192 w 191192"/>
                  <a:gd name="connsiteY0" fmla="*/ 96289 h 192579"/>
                  <a:gd name="connsiteX1" fmla="*/ 95596 w 191192"/>
                  <a:gd name="connsiteY1" fmla="*/ 192579 h 192579"/>
                  <a:gd name="connsiteX2" fmla="*/ -1 w 191192"/>
                  <a:gd name="connsiteY2" fmla="*/ 96289 h 192579"/>
                  <a:gd name="connsiteX3" fmla="*/ 95596 w 191192"/>
                  <a:gd name="connsiteY3" fmla="*/ 0 h 192579"/>
                  <a:gd name="connsiteX4" fmla="*/ 191192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2" y="96289"/>
                    </a:moveTo>
                    <a:cubicBezTo>
                      <a:pt x="191192" y="149469"/>
                      <a:pt x="148392" y="192579"/>
                      <a:pt x="95596" y="192579"/>
                    </a:cubicBezTo>
                    <a:cubicBezTo>
                      <a:pt x="42799" y="192579"/>
                      <a:pt x="-1" y="149469"/>
                      <a:pt x="-1" y="96289"/>
                    </a:cubicBezTo>
                    <a:cubicBezTo>
                      <a:pt x="-1" y="43110"/>
                      <a:pt x="42799" y="0"/>
                      <a:pt x="95596" y="0"/>
                    </a:cubicBezTo>
                    <a:cubicBezTo>
                      <a:pt x="148392" y="0"/>
                      <a:pt x="191192" y="43110"/>
                      <a:pt x="191192"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5B3776-E952-48F9-9E48-BC95F7C57343}"/>
                  </a:ext>
                </a:extLst>
              </p:cNvPr>
              <p:cNvSpPr/>
              <p:nvPr/>
            </p:nvSpPr>
            <p:spPr>
              <a:xfrm>
                <a:off x="9420398" y="8150411"/>
                <a:ext cx="191192" cy="192579"/>
              </a:xfrm>
              <a:custGeom>
                <a:avLst/>
                <a:gdLst>
                  <a:gd name="connsiteX0" fmla="*/ 191193 w 191192"/>
                  <a:gd name="connsiteY0" fmla="*/ 96289 h 192579"/>
                  <a:gd name="connsiteX1" fmla="*/ 95596 w 191192"/>
                  <a:gd name="connsiteY1" fmla="*/ 192579 h 192579"/>
                  <a:gd name="connsiteX2" fmla="*/ -1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799" y="192579"/>
                      <a:pt x="-1" y="149469"/>
                      <a:pt x="-1" y="96289"/>
                    </a:cubicBezTo>
                    <a:cubicBezTo>
                      <a:pt x="-1" y="43110"/>
                      <a:pt x="42799"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8940025-3945-450A-ACEF-80BC1E86820F}"/>
                  </a:ext>
                </a:extLst>
              </p:cNvPr>
              <p:cNvSpPr/>
              <p:nvPr/>
            </p:nvSpPr>
            <p:spPr>
              <a:xfrm>
                <a:off x="10079874" y="7969608"/>
                <a:ext cx="191192" cy="192579"/>
              </a:xfrm>
              <a:custGeom>
                <a:avLst/>
                <a:gdLst>
                  <a:gd name="connsiteX0" fmla="*/ 191192 w 191192"/>
                  <a:gd name="connsiteY0" fmla="*/ 96289 h 192579"/>
                  <a:gd name="connsiteX1" fmla="*/ 95596 w 191192"/>
                  <a:gd name="connsiteY1" fmla="*/ 192579 h 192579"/>
                  <a:gd name="connsiteX2" fmla="*/ -1 w 191192"/>
                  <a:gd name="connsiteY2" fmla="*/ 96289 h 192579"/>
                  <a:gd name="connsiteX3" fmla="*/ 95596 w 191192"/>
                  <a:gd name="connsiteY3" fmla="*/ 0 h 192579"/>
                  <a:gd name="connsiteX4" fmla="*/ 191192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2" y="96289"/>
                    </a:moveTo>
                    <a:cubicBezTo>
                      <a:pt x="191192" y="149469"/>
                      <a:pt x="148392" y="192579"/>
                      <a:pt x="95596" y="192579"/>
                    </a:cubicBezTo>
                    <a:cubicBezTo>
                      <a:pt x="42799" y="192579"/>
                      <a:pt x="-1" y="149469"/>
                      <a:pt x="-1" y="96289"/>
                    </a:cubicBezTo>
                    <a:cubicBezTo>
                      <a:pt x="-1" y="43110"/>
                      <a:pt x="42799" y="0"/>
                      <a:pt x="95596" y="0"/>
                    </a:cubicBezTo>
                    <a:cubicBezTo>
                      <a:pt x="148392" y="0"/>
                      <a:pt x="191192" y="43110"/>
                      <a:pt x="191192"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9A006C3-25BB-4F89-9529-4ACC29A252D2}"/>
                  </a:ext>
                </a:extLst>
              </p:cNvPr>
              <p:cNvSpPr/>
              <p:nvPr/>
            </p:nvSpPr>
            <p:spPr>
              <a:xfrm>
                <a:off x="10837025" y="7945363"/>
                <a:ext cx="191192" cy="192579"/>
              </a:xfrm>
              <a:custGeom>
                <a:avLst/>
                <a:gdLst>
                  <a:gd name="connsiteX0" fmla="*/ 191193 w 191192"/>
                  <a:gd name="connsiteY0" fmla="*/ 96289 h 192579"/>
                  <a:gd name="connsiteX1" fmla="*/ 95596 w 191192"/>
                  <a:gd name="connsiteY1" fmla="*/ 192579 h 192579"/>
                  <a:gd name="connsiteX2" fmla="*/ -1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799" y="192579"/>
                      <a:pt x="-1" y="149469"/>
                      <a:pt x="-1" y="96289"/>
                    </a:cubicBezTo>
                    <a:cubicBezTo>
                      <a:pt x="-1" y="43110"/>
                      <a:pt x="42799"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BD55F0E-4D2C-4B11-A427-9B53E4433307}"/>
                  </a:ext>
                </a:extLst>
              </p:cNvPr>
              <p:cNvSpPr/>
              <p:nvPr/>
            </p:nvSpPr>
            <p:spPr>
              <a:xfrm>
                <a:off x="11468792" y="8065898"/>
                <a:ext cx="191192" cy="192579"/>
              </a:xfrm>
              <a:custGeom>
                <a:avLst/>
                <a:gdLst>
                  <a:gd name="connsiteX0" fmla="*/ 191192 w 191192"/>
                  <a:gd name="connsiteY0" fmla="*/ 96290 h 192579"/>
                  <a:gd name="connsiteX1" fmla="*/ 95596 w 191192"/>
                  <a:gd name="connsiteY1" fmla="*/ 192579 h 192579"/>
                  <a:gd name="connsiteX2" fmla="*/ -1 w 191192"/>
                  <a:gd name="connsiteY2" fmla="*/ 96290 h 192579"/>
                  <a:gd name="connsiteX3" fmla="*/ 95596 w 191192"/>
                  <a:gd name="connsiteY3" fmla="*/ 0 h 192579"/>
                  <a:gd name="connsiteX4" fmla="*/ 191192 w 191192"/>
                  <a:gd name="connsiteY4" fmla="*/ 96290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2" y="96290"/>
                    </a:moveTo>
                    <a:cubicBezTo>
                      <a:pt x="191192" y="149469"/>
                      <a:pt x="148392" y="192579"/>
                      <a:pt x="95596" y="192579"/>
                    </a:cubicBezTo>
                    <a:cubicBezTo>
                      <a:pt x="42799" y="192579"/>
                      <a:pt x="-1" y="149469"/>
                      <a:pt x="-1" y="96290"/>
                    </a:cubicBezTo>
                    <a:cubicBezTo>
                      <a:pt x="-1" y="43110"/>
                      <a:pt x="42799" y="0"/>
                      <a:pt x="95596" y="0"/>
                    </a:cubicBezTo>
                    <a:cubicBezTo>
                      <a:pt x="148392" y="0"/>
                      <a:pt x="191192" y="43110"/>
                      <a:pt x="191192" y="96290"/>
                    </a:cubicBezTo>
                    <a:close/>
                  </a:path>
                </a:pathLst>
              </a:custGeom>
              <a:solidFill>
                <a:srgbClr val="EBE4D9">
                  <a:alpha val="50000"/>
                </a:srgbClr>
              </a:solidFill>
              <a:ln w="6927"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04D5A67-0E3E-4AE7-A5F2-E4C35866B35A}"/>
                  </a:ext>
                </a:extLst>
              </p:cNvPr>
              <p:cNvSpPr/>
              <p:nvPr/>
            </p:nvSpPr>
            <p:spPr>
              <a:xfrm>
                <a:off x="6761018" y="7682125"/>
                <a:ext cx="191192" cy="192579"/>
              </a:xfrm>
              <a:custGeom>
                <a:avLst/>
                <a:gdLst>
                  <a:gd name="connsiteX0" fmla="*/ 191193 w 191192"/>
                  <a:gd name="connsiteY0" fmla="*/ 96289 h 192579"/>
                  <a:gd name="connsiteX1" fmla="*/ 95596 w 191192"/>
                  <a:gd name="connsiteY1" fmla="*/ 192579 h 192579"/>
                  <a:gd name="connsiteX2" fmla="*/ 0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800" y="192579"/>
                      <a:pt x="0" y="149469"/>
                      <a:pt x="0" y="96289"/>
                    </a:cubicBezTo>
                    <a:cubicBezTo>
                      <a:pt x="0" y="43110"/>
                      <a:pt x="42800" y="0"/>
                      <a:pt x="95596"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4767765-63F4-44ED-A430-86320C6C4401}"/>
                  </a:ext>
                </a:extLst>
              </p:cNvPr>
              <p:cNvSpPr/>
              <p:nvPr/>
            </p:nvSpPr>
            <p:spPr>
              <a:xfrm>
                <a:off x="6429201" y="7923195"/>
                <a:ext cx="191192" cy="192579"/>
              </a:xfrm>
              <a:custGeom>
                <a:avLst/>
                <a:gdLst>
                  <a:gd name="connsiteX0" fmla="*/ 191193 w 191192"/>
                  <a:gd name="connsiteY0" fmla="*/ 96290 h 192579"/>
                  <a:gd name="connsiteX1" fmla="*/ 95597 w 191192"/>
                  <a:gd name="connsiteY1" fmla="*/ 192579 h 192579"/>
                  <a:gd name="connsiteX2" fmla="*/ 0 w 191192"/>
                  <a:gd name="connsiteY2" fmla="*/ 96290 h 192579"/>
                  <a:gd name="connsiteX3" fmla="*/ 95597 w 191192"/>
                  <a:gd name="connsiteY3" fmla="*/ 0 h 192579"/>
                  <a:gd name="connsiteX4" fmla="*/ 191193 w 191192"/>
                  <a:gd name="connsiteY4" fmla="*/ 96290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90"/>
                    </a:moveTo>
                    <a:cubicBezTo>
                      <a:pt x="191193" y="149469"/>
                      <a:pt x="148393" y="192579"/>
                      <a:pt x="95597" y="192579"/>
                    </a:cubicBezTo>
                    <a:cubicBezTo>
                      <a:pt x="42800" y="192579"/>
                      <a:pt x="0" y="149469"/>
                      <a:pt x="0" y="96290"/>
                    </a:cubicBezTo>
                    <a:cubicBezTo>
                      <a:pt x="0" y="43110"/>
                      <a:pt x="42800" y="0"/>
                      <a:pt x="95597" y="0"/>
                    </a:cubicBezTo>
                    <a:cubicBezTo>
                      <a:pt x="148393" y="0"/>
                      <a:pt x="191193" y="43110"/>
                      <a:pt x="191193" y="96290"/>
                    </a:cubicBezTo>
                    <a:close/>
                  </a:path>
                </a:pathLst>
              </a:custGeom>
              <a:solidFill>
                <a:srgbClr val="EBE4D9">
                  <a:alpha val="50000"/>
                </a:srgbClr>
              </a:solidFill>
              <a:ln w="6927"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65E37B9C-913A-4929-A387-ABD0B09680C1}"/>
                  </a:ext>
                </a:extLst>
              </p:cNvPr>
              <p:cNvSpPr/>
              <p:nvPr/>
            </p:nvSpPr>
            <p:spPr>
              <a:xfrm>
                <a:off x="6089765" y="8150411"/>
                <a:ext cx="191192" cy="192579"/>
              </a:xfrm>
              <a:custGeom>
                <a:avLst/>
                <a:gdLst>
                  <a:gd name="connsiteX0" fmla="*/ 191193 w 191192"/>
                  <a:gd name="connsiteY0" fmla="*/ 96289 h 192579"/>
                  <a:gd name="connsiteX1" fmla="*/ 95597 w 191192"/>
                  <a:gd name="connsiteY1" fmla="*/ 192579 h 192579"/>
                  <a:gd name="connsiteX2" fmla="*/ 0 w 191192"/>
                  <a:gd name="connsiteY2" fmla="*/ 96289 h 192579"/>
                  <a:gd name="connsiteX3" fmla="*/ 95597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7" y="192579"/>
                    </a:cubicBezTo>
                    <a:cubicBezTo>
                      <a:pt x="42800" y="192579"/>
                      <a:pt x="0" y="149469"/>
                      <a:pt x="0" y="96289"/>
                    </a:cubicBezTo>
                    <a:cubicBezTo>
                      <a:pt x="0" y="43110"/>
                      <a:pt x="42800" y="0"/>
                      <a:pt x="95597" y="0"/>
                    </a:cubicBezTo>
                    <a:cubicBezTo>
                      <a:pt x="148393" y="0"/>
                      <a:pt x="191193" y="43110"/>
                      <a:pt x="191193" y="96289"/>
                    </a:cubicBezTo>
                    <a:close/>
                  </a:path>
                </a:pathLst>
              </a:custGeom>
              <a:solidFill>
                <a:srgbClr val="EBE4D9">
                  <a:alpha val="50000"/>
                </a:srgbClr>
              </a:solidFill>
              <a:ln w="6927" cap="flat">
                <a:noFill/>
                <a:prstDash val="solid"/>
                <a:miter/>
              </a:ln>
            </p:spPr>
            <p:txBody>
              <a:bodyPr rtlCol="0" anchor="ctr"/>
              <a:lstStyle/>
              <a:p>
                <a:endParaRPr lang="en-GB"/>
              </a:p>
            </p:txBody>
          </p:sp>
        </p:grpSp>
        <p:sp>
          <p:nvSpPr>
            <p:cNvPr id="57" name="Freeform: Shape 56">
              <a:extLst>
                <a:ext uri="{FF2B5EF4-FFF2-40B4-BE49-F238E27FC236}">
                  <a16:creationId xmlns:a16="http://schemas.microsoft.com/office/drawing/2014/main" id="{210F6855-AE22-4A5B-9DA4-C731512362F9}"/>
                </a:ext>
              </a:extLst>
            </p:cNvPr>
            <p:cNvSpPr/>
            <p:nvPr/>
          </p:nvSpPr>
          <p:spPr>
            <a:xfrm>
              <a:off x="8156863" y="8514094"/>
              <a:ext cx="191192" cy="192579"/>
            </a:xfrm>
            <a:custGeom>
              <a:avLst/>
              <a:gdLst>
                <a:gd name="connsiteX0" fmla="*/ 191193 w 191192"/>
                <a:gd name="connsiteY0" fmla="*/ 96289 h 192579"/>
                <a:gd name="connsiteX1" fmla="*/ 95596 w 191192"/>
                <a:gd name="connsiteY1" fmla="*/ 192579 h 192579"/>
                <a:gd name="connsiteX2" fmla="*/ -1 w 191192"/>
                <a:gd name="connsiteY2" fmla="*/ 96289 h 192579"/>
                <a:gd name="connsiteX3" fmla="*/ 95596 w 191192"/>
                <a:gd name="connsiteY3" fmla="*/ 0 h 192579"/>
                <a:gd name="connsiteX4" fmla="*/ 191193 w 191192"/>
                <a:gd name="connsiteY4" fmla="*/ 96289 h 19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 h="192579">
                  <a:moveTo>
                    <a:pt x="191193" y="96289"/>
                  </a:moveTo>
                  <a:cubicBezTo>
                    <a:pt x="191193" y="149469"/>
                    <a:pt x="148393" y="192579"/>
                    <a:pt x="95596" y="192579"/>
                  </a:cubicBezTo>
                  <a:cubicBezTo>
                    <a:pt x="42799" y="192579"/>
                    <a:pt x="-1" y="149469"/>
                    <a:pt x="-1" y="96289"/>
                  </a:cubicBezTo>
                  <a:cubicBezTo>
                    <a:pt x="-1" y="43110"/>
                    <a:pt x="42799" y="0"/>
                    <a:pt x="95596" y="0"/>
                  </a:cubicBezTo>
                  <a:cubicBezTo>
                    <a:pt x="148393" y="0"/>
                    <a:pt x="191193" y="43110"/>
                    <a:pt x="191193" y="96289"/>
                  </a:cubicBezTo>
                  <a:close/>
                </a:path>
              </a:pathLst>
            </a:custGeom>
            <a:solidFill>
              <a:srgbClr val="EBE4D9">
                <a:alpha val="20000"/>
              </a:srgbClr>
            </a:solidFill>
            <a:ln w="6927" cap="flat">
              <a:noFill/>
              <a:prstDash val="solid"/>
              <a:miter/>
            </a:ln>
          </p:spPr>
          <p:txBody>
            <a:bodyPr rtlCol="0" anchor="ctr"/>
            <a:lstStyle/>
            <a:p>
              <a:endParaRPr lang="en-GB"/>
            </a:p>
          </p:txBody>
        </p:sp>
      </p:grpSp>
    </p:spTree>
    <p:extLst>
      <p:ext uri="{BB962C8B-B14F-4D97-AF65-F5344CB8AC3E}">
        <p14:creationId xmlns:p14="http://schemas.microsoft.com/office/powerpoint/2010/main" val="33434282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2_Tittellysbilde">
    <p:bg>
      <p:bgPr>
        <a:solidFill>
          <a:schemeClr val="accent3"/>
        </a:solidFill>
        <a:effectLst/>
      </p:bgPr>
    </p:bg>
    <p:spTree>
      <p:nvGrpSpPr>
        <p:cNvPr id="1" name=""/>
        <p:cNvGrpSpPr/>
        <p:nvPr/>
      </p:nvGrpSpPr>
      <p:grpSpPr>
        <a:xfrm>
          <a:off x="0" y="0"/>
          <a:ext cx="0" cy="0"/>
          <a:chOff x="0" y="0"/>
          <a:chExt cx="0" cy="0"/>
        </a:xfrm>
      </p:grpSpPr>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216" name="Grafikk 9">
            <a:extLst>
              <a:ext uri="{FF2B5EF4-FFF2-40B4-BE49-F238E27FC236}">
                <a16:creationId xmlns:a16="http://schemas.microsoft.com/office/drawing/2014/main" id="{7E0367F7-DFE1-4B34-8DC2-2FC0435CB9BE}"/>
              </a:ext>
            </a:extLst>
          </p:cNvPr>
          <p:cNvGrpSpPr/>
          <p:nvPr/>
        </p:nvGrpSpPr>
        <p:grpSpPr>
          <a:xfrm>
            <a:off x="10331671" y="6236509"/>
            <a:ext cx="1641264" cy="672758"/>
            <a:chOff x="6841121" y="1846046"/>
            <a:chExt cx="1641264" cy="672758"/>
          </a:xfrm>
        </p:grpSpPr>
        <p:grpSp>
          <p:nvGrpSpPr>
            <p:cNvPr id="217" name="Grafikk 9">
              <a:extLst>
                <a:ext uri="{FF2B5EF4-FFF2-40B4-BE49-F238E27FC236}">
                  <a16:creationId xmlns:a16="http://schemas.microsoft.com/office/drawing/2014/main" id="{F0689436-47F5-4E01-B3BA-CDFD1E90A0BB}"/>
                </a:ext>
              </a:extLst>
            </p:cNvPr>
            <p:cNvGrpSpPr/>
            <p:nvPr/>
          </p:nvGrpSpPr>
          <p:grpSpPr>
            <a:xfrm>
              <a:off x="6841121" y="1901797"/>
              <a:ext cx="705644" cy="584508"/>
              <a:chOff x="6841121" y="1901797"/>
              <a:chExt cx="705644" cy="584508"/>
            </a:xfrm>
            <a:solidFill>
              <a:srgbClr val="020E50"/>
            </a:solidFill>
          </p:grpSpPr>
          <p:sp>
            <p:nvSpPr>
              <p:cNvPr id="218" name="Freeform: Shape 217">
                <a:extLst>
                  <a:ext uri="{FF2B5EF4-FFF2-40B4-BE49-F238E27FC236}">
                    <a16:creationId xmlns:a16="http://schemas.microsoft.com/office/drawing/2014/main" id="{8C7C3A7C-4288-416D-B136-5283E1EA39B1}"/>
                  </a:ext>
                </a:extLst>
              </p:cNvPr>
              <p:cNvSpPr/>
              <p:nvPr/>
            </p:nvSpPr>
            <p:spPr>
              <a:xfrm>
                <a:off x="6841121" y="1906760"/>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219" name="Freeform: Shape 218">
                <a:extLst>
                  <a:ext uri="{FF2B5EF4-FFF2-40B4-BE49-F238E27FC236}">
                    <a16:creationId xmlns:a16="http://schemas.microsoft.com/office/drawing/2014/main" id="{776F9335-E18A-481A-B767-34171AA95329}"/>
                  </a:ext>
                </a:extLst>
              </p:cNvPr>
              <p:cNvSpPr/>
              <p:nvPr/>
            </p:nvSpPr>
            <p:spPr>
              <a:xfrm>
                <a:off x="7109977" y="1901797"/>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220" name="Freeform: Shape 219">
                <a:extLst>
                  <a:ext uri="{FF2B5EF4-FFF2-40B4-BE49-F238E27FC236}">
                    <a16:creationId xmlns:a16="http://schemas.microsoft.com/office/drawing/2014/main" id="{A8746238-5349-4CD2-BEFF-042C82D0F9FF}"/>
                  </a:ext>
                </a:extLst>
              </p:cNvPr>
              <p:cNvSpPr/>
              <p:nvPr/>
            </p:nvSpPr>
            <p:spPr>
              <a:xfrm>
                <a:off x="7360634" y="1901797"/>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221" name="Grafikk 9">
              <a:extLst>
                <a:ext uri="{FF2B5EF4-FFF2-40B4-BE49-F238E27FC236}">
                  <a16:creationId xmlns:a16="http://schemas.microsoft.com/office/drawing/2014/main" id="{EE1904A4-FBA8-433F-BB53-B50CEAB2D0CF}"/>
                </a:ext>
              </a:extLst>
            </p:cNvPr>
            <p:cNvGrpSpPr/>
            <p:nvPr/>
          </p:nvGrpSpPr>
          <p:grpSpPr>
            <a:xfrm>
              <a:off x="7876838" y="2058973"/>
              <a:ext cx="599756" cy="340641"/>
              <a:chOff x="7876838" y="2058973"/>
              <a:chExt cx="599756" cy="340641"/>
            </a:xfrm>
            <a:solidFill>
              <a:srgbClr val="020E50"/>
            </a:solidFill>
          </p:grpSpPr>
          <p:sp>
            <p:nvSpPr>
              <p:cNvPr id="222" name="Freeform: Shape 221">
                <a:extLst>
                  <a:ext uri="{FF2B5EF4-FFF2-40B4-BE49-F238E27FC236}">
                    <a16:creationId xmlns:a16="http://schemas.microsoft.com/office/drawing/2014/main" id="{D4702B95-7655-4CF2-85A7-EE8A94043C5C}"/>
                  </a:ext>
                </a:extLst>
              </p:cNvPr>
              <p:cNvSpPr/>
              <p:nvPr/>
            </p:nvSpPr>
            <p:spPr>
              <a:xfrm>
                <a:off x="7876838" y="2059800"/>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223" name="Freeform: Shape 222">
                <a:extLst>
                  <a:ext uri="{FF2B5EF4-FFF2-40B4-BE49-F238E27FC236}">
                    <a16:creationId xmlns:a16="http://schemas.microsoft.com/office/drawing/2014/main" id="{AE274CAC-2849-439A-92AE-9D52550C40AD}"/>
                  </a:ext>
                </a:extLst>
              </p:cNvPr>
              <p:cNvSpPr/>
              <p:nvPr/>
            </p:nvSpPr>
            <p:spPr>
              <a:xfrm>
                <a:off x="8035670" y="2059800"/>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224" name="Freeform: Shape 223">
                <a:extLst>
                  <a:ext uri="{FF2B5EF4-FFF2-40B4-BE49-F238E27FC236}">
                    <a16:creationId xmlns:a16="http://schemas.microsoft.com/office/drawing/2014/main" id="{A937F79D-D6EA-457D-BC6A-844063D17203}"/>
                  </a:ext>
                </a:extLst>
              </p:cNvPr>
              <p:cNvSpPr/>
              <p:nvPr/>
            </p:nvSpPr>
            <p:spPr>
              <a:xfrm>
                <a:off x="8190366" y="2058973"/>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225" name="Freeform: Shape 224">
                <a:extLst>
                  <a:ext uri="{FF2B5EF4-FFF2-40B4-BE49-F238E27FC236}">
                    <a16:creationId xmlns:a16="http://schemas.microsoft.com/office/drawing/2014/main" id="{238BA771-B7D1-422D-B343-AE875473E791}"/>
                  </a:ext>
                </a:extLst>
              </p:cNvPr>
              <p:cNvSpPr/>
              <p:nvPr/>
            </p:nvSpPr>
            <p:spPr>
              <a:xfrm>
                <a:off x="8355816" y="2059800"/>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226" name="Grafikk 9">
              <a:extLst>
                <a:ext uri="{FF2B5EF4-FFF2-40B4-BE49-F238E27FC236}">
                  <a16:creationId xmlns:a16="http://schemas.microsoft.com/office/drawing/2014/main" id="{CCE0E7B5-F699-4CCE-A660-8CADA3966D8F}"/>
                </a:ext>
              </a:extLst>
            </p:cNvPr>
            <p:cNvGrpSpPr/>
            <p:nvPr/>
          </p:nvGrpSpPr>
          <p:grpSpPr>
            <a:xfrm>
              <a:off x="7617909" y="1846046"/>
              <a:ext cx="864476" cy="671789"/>
              <a:chOff x="7617909" y="1846046"/>
              <a:chExt cx="864476" cy="671789"/>
            </a:xfrm>
          </p:grpSpPr>
          <p:sp>
            <p:nvSpPr>
              <p:cNvPr id="227" name="Freeform: Shape 226">
                <a:extLst>
                  <a:ext uri="{FF2B5EF4-FFF2-40B4-BE49-F238E27FC236}">
                    <a16:creationId xmlns:a16="http://schemas.microsoft.com/office/drawing/2014/main" id="{44FACEB1-068D-4E13-AA8C-B90D96073470}"/>
                  </a:ext>
                </a:extLst>
              </p:cNvPr>
              <p:cNvSpPr/>
              <p:nvPr/>
            </p:nvSpPr>
            <p:spPr>
              <a:xfrm>
                <a:off x="7617909" y="1915534"/>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228" name="Freeform: Shape 227">
                <a:extLst>
                  <a:ext uri="{FF2B5EF4-FFF2-40B4-BE49-F238E27FC236}">
                    <a16:creationId xmlns:a16="http://schemas.microsoft.com/office/drawing/2014/main" id="{47ABEAC9-C618-4481-8F22-BD30AC324AF5}"/>
                  </a:ext>
                </a:extLst>
              </p:cNvPr>
              <p:cNvSpPr/>
              <p:nvPr/>
            </p:nvSpPr>
            <p:spPr>
              <a:xfrm>
                <a:off x="7617909" y="1846046"/>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229" name="Freeform: Shape 228">
                <a:extLst>
                  <a:ext uri="{FF2B5EF4-FFF2-40B4-BE49-F238E27FC236}">
                    <a16:creationId xmlns:a16="http://schemas.microsoft.com/office/drawing/2014/main" id="{F089451B-D8B2-4448-95CC-6489BDFBE992}"/>
                  </a:ext>
                </a:extLst>
              </p:cNvPr>
              <p:cNvSpPr/>
              <p:nvPr/>
            </p:nvSpPr>
            <p:spPr>
              <a:xfrm>
                <a:off x="7622873" y="2188524"/>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230" name="Freeform: Shape 229">
              <a:extLst>
                <a:ext uri="{FF2B5EF4-FFF2-40B4-BE49-F238E27FC236}">
                  <a16:creationId xmlns:a16="http://schemas.microsoft.com/office/drawing/2014/main" id="{B9FE2BD4-0E04-4329-971A-0468CF0E81E9}"/>
                </a:ext>
              </a:extLst>
            </p:cNvPr>
            <p:cNvSpPr/>
            <p:nvPr/>
          </p:nvSpPr>
          <p:spPr>
            <a:xfrm>
              <a:off x="7751924" y="223600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1" name="Freeform: Shape 230">
              <a:extLst>
                <a:ext uri="{FF2B5EF4-FFF2-40B4-BE49-F238E27FC236}">
                  <a16:creationId xmlns:a16="http://schemas.microsoft.com/office/drawing/2014/main" id="{7378FB01-D268-4FD8-B20C-A3040BD2CA81}"/>
                </a:ext>
              </a:extLst>
            </p:cNvPr>
            <p:cNvSpPr/>
            <p:nvPr/>
          </p:nvSpPr>
          <p:spPr>
            <a:xfrm>
              <a:off x="7687398" y="207882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2" name="Freeform: Shape 231">
              <a:extLst>
                <a:ext uri="{FF2B5EF4-FFF2-40B4-BE49-F238E27FC236}">
                  <a16:creationId xmlns:a16="http://schemas.microsoft.com/office/drawing/2014/main" id="{D1F6FE52-DBF9-4A07-99C5-96A9D3B36DF6}"/>
                </a:ext>
              </a:extLst>
            </p:cNvPr>
            <p:cNvSpPr/>
            <p:nvPr/>
          </p:nvSpPr>
          <p:spPr>
            <a:xfrm>
              <a:off x="7618736" y="211605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3" name="Freeform: Shape 232">
              <a:extLst>
                <a:ext uri="{FF2B5EF4-FFF2-40B4-BE49-F238E27FC236}">
                  <a16:creationId xmlns:a16="http://schemas.microsoft.com/office/drawing/2014/main" id="{DACD7F08-B09C-4438-8150-F1CBE76123EA}"/>
                </a:ext>
              </a:extLst>
            </p:cNvPr>
            <p:cNvSpPr/>
            <p:nvPr/>
          </p:nvSpPr>
          <p:spPr>
            <a:xfrm>
              <a:off x="7751924" y="2039119"/>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4" name="Freeform: Shape 233">
              <a:extLst>
                <a:ext uri="{FF2B5EF4-FFF2-40B4-BE49-F238E27FC236}">
                  <a16:creationId xmlns:a16="http://schemas.microsoft.com/office/drawing/2014/main" id="{B4CBED10-B8DA-4497-B792-878003D61A7C}"/>
                </a:ext>
              </a:extLst>
            </p:cNvPr>
            <p:cNvSpPr/>
            <p:nvPr/>
          </p:nvSpPr>
          <p:spPr>
            <a:xfrm>
              <a:off x="7771778" y="21210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5" name="Freeform: Shape 234">
              <a:extLst>
                <a:ext uri="{FF2B5EF4-FFF2-40B4-BE49-F238E27FC236}">
                  <a16:creationId xmlns:a16="http://schemas.microsoft.com/office/drawing/2014/main" id="{9A8BB52F-4F7A-4B40-ADEB-4BFB5C6BC7DA}"/>
                </a:ext>
              </a:extLst>
            </p:cNvPr>
            <p:cNvSpPr/>
            <p:nvPr/>
          </p:nvSpPr>
          <p:spPr>
            <a:xfrm>
              <a:off x="7723797" y="2134252"/>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6" name="Freeform: Shape 235">
              <a:extLst>
                <a:ext uri="{FF2B5EF4-FFF2-40B4-BE49-F238E27FC236}">
                  <a16:creationId xmlns:a16="http://schemas.microsoft.com/office/drawing/2014/main" id="{292C5750-3B1A-40CB-8647-791BD7569170}"/>
                </a:ext>
              </a:extLst>
            </p:cNvPr>
            <p:cNvSpPr/>
            <p:nvPr/>
          </p:nvSpPr>
          <p:spPr>
            <a:xfrm>
              <a:off x="7677471" y="2168169"/>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7" name="Freeform: Shape 236">
              <a:extLst>
                <a:ext uri="{FF2B5EF4-FFF2-40B4-BE49-F238E27FC236}">
                  <a16:creationId xmlns:a16="http://schemas.microsoft.com/office/drawing/2014/main" id="{AA246AD2-D3AB-4E82-BF8B-88F949022356}"/>
                </a:ext>
              </a:extLst>
            </p:cNvPr>
            <p:cNvSpPr/>
            <p:nvPr/>
          </p:nvSpPr>
          <p:spPr>
            <a:xfrm>
              <a:off x="7630318" y="2199604"/>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8" name="Freeform: Shape 237">
              <a:extLst>
                <a:ext uri="{FF2B5EF4-FFF2-40B4-BE49-F238E27FC236}">
                  <a16:creationId xmlns:a16="http://schemas.microsoft.com/office/drawing/2014/main" id="{F7D6C5D7-389E-4FF1-AA5B-C9BB4789D6F8}"/>
                </a:ext>
              </a:extLst>
            </p:cNvPr>
            <p:cNvSpPr/>
            <p:nvPr/>
          </p:nvSpPr>
          <p:spPr>
            <a:xfrm>
              <a:off x="7617909" y="1990813"/>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Tree>
    <p:extLst>
      <p:ext uri="{BB962C8B-B14F-4D97-AF65-F5344CB8AC3E}">
        <p14:creationId xmlns:p14="http://schemas.microsoft.com/office/powerpoint/2010/main" val="23110032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8_Tittellys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4B1B4355-9397-47F0-8A4A-64A5CCE58E9D}"/>
              </a:ext>
            </a:extLst>
          </p:cNvPr>
          <p:cNvSpPr>
            <a:spLocks noGrp="1"/>
          </p:cNvSpPr>
          <p:nvPr>
            <p:ph type="pic" sz="quarter" idx="13" hasCustomPrompt="1"/>
          </p:nvPr>
        </p:nvSpPr>
        <p:spPr>
          <a:xfrm>
            <a:off x="409322" y="790831"/>
            <a:ext cx="11373104" cy="5478267"/>
          </a:xfrm>
          <a:solidFill>
            <a:schemeClr val="bg2"/>
          </a:solidFill>
        </p:spPr>
        <p:txBody>
          <a:bodyPr/>
          <a:lstStyle>
            <a:lvl1pPr>
              <a:defRPr/>
            </a:lvl1pPr>
          </a:lstStyle>
          <a:p>
            <a:r>
              <a:rPr lang="nb-NO"/>
              <a:t>image</a:t>
            </a:r>
          </a:p>
        </p:txBody>
      </p:sp>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pic>
        <p:nvPicPr>
          <p:cNvPr id="19" name="Grafikk 18">
            <a:extLst>
              <a:ext uri="{FF2B5EF4-FFF2-40B4-BE49-F238E27FC236}">
                <a16:creationId xmlns:a16="http://schemas.microsoft.com/office/drawing/2014/main" id="{4C10F147-E146-4785-9F8B-4F4295B429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27672764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1_Tittellysbilde">
    <p:bg>
      <p:bgPr>
        <a:solidFill>
          <a:schemeClr val="accent3"/>
        </a:solidFill>
        <a:effectLst/>
      </p:bgPr>
    </p:bg>
    <p:spTree>
      <p:nvGrpSpPr>
        <p:cNvPr id="1" name=""/>
        <p:cNvGrpSpPr/>
        <p:nvPr/>
      </p:nvGrpSpPr>
      <p:grpSpPr>
        <a:xfrm>
          <a:off x="0" y="0"/>
          <a:ext cx="0" cy="0"/>
          <a:chOff x="0" y="0"/>
          <a:chExt cx="0" cy="0"/>
        </a:xfrm>
      </p:grpSpPr>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6" name="Tittel 1">
            <a:extLst>
              <a:ext uri="{FF2B5EF4-FFF2-40B4-BE49-F238E27FC236}">
                <a16:creationId xmlns:a16="http://schemas.microsoft.com/office/drawing/2014/main" id="{E5A7967F-31C7-46AF-B68D-4E70BD66B023}"/>
              </a:ext>
            </a:extLst>
          </p:cNvPr>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7" name="Plassholder for tekst 11">
            <a:extLst>
              <a:ext uri="{FF2B5EF4-FFF2-40B4-BE49-F238E27FC236}">
                <a16:creationId xmlns:a16="http://schemas.microsoft.com/office/drawing/2014/main" id="{B37C1ECE-8565-4147-82CB-948E9F7CBD17}"/>
              </a:ext>
            </a:extLst>
          </p:cNvPr>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fikk 7">
            <a:extLst>
              <a:ext uri="{FF2B5EF4-FFF2-40B4-BE49-F238E27FC236}">
                <a16:creationId xmlns:a16="http://schemas.microsoft.com/office/drawing/2014/main" id="{26C5AF36-CA23-4944-8C1D-F96EFD22FF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21388306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A7F6F480-53AB-4FCD-83E3-35016C37B89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
        <p:nvSpPr>
          <p:cNvPr id="8" name="Plassholder for bilde 10">
            <a:extLst>
              <a:ext uri="{FF2B5EF4-FFF2-40B4-BE49-F238E27FC236}">
                <a16:creationId xmlns:a16="http://schemas.microsoft.com/office/drawing/2014/main" id="{0FD09182-761A-4ED2-B9EA-8035EB9512B6}"/>
              </a:ext>
            </a:extLst>
          </p:cNvPr>
          <p:cNvSpPr>
            <a:spLocks noGrp="1"/>
          </p:cNvSpPr>
          <p:nvPr>
            <p:ph type="pic" sz="quarter" idx="13" hasCustomPrompt="1"/>
          </p:nvPr>
        </p:nvSpPr>
        <p:spPr>
          <a:xfrm>
            <a:off x="5807676" y="891163"/>
            <a:ext cx="5974750" cy="5231132"/>
          </a:xfrm>
          <a:solidFill>
            <a:schemeClr val="bg2"/>
          </a:solidFill>
        </p:spPr>
        <p:txBody>
          <a:bodyPr/>
          <a:lstStyle>
            <a:lvl1pPr>
              <a:defRPr/>
            </a:lvl1pPr>
          </a:lstStyle>
          <a:p>
            <a:r>
              <a:rPr lang="nb-NO"/>
              <a:t>image</a:t>
            </a:r>
          </a:p>
        </p:txBody>
      </p:sp>
      <p:sp>
        <p:nvSpPr>
          <p:cNvPr id="9" name="Plassholder for dato 3">
            <a:extLst>
              <a:ext uri="{FF2B5EF4-FFF2-40B4-BE49-F238E27FC236}">
                <a16:creationId xmlns:a16="http://schemas.microsoft.com/office/drawing/2014/main" id="{206A0312-F4D8-4F6A-8F7D-E3C483D14521}"/>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0" name="Plassholder for bunntekst 4">
            <a:extLst>
              <a:ext uri="{FF2B5EF4-FFF2-40B4-BE49-F238E27FC236}">
                <a16:creationId xmlns:a16="http://schemas.microsoft.com/office/drawing/2014/main" id="{986E214D-8E4B-4033-A482-1CF2617D5B37}"/>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2" name="Plassholder for lysbildenummer 5">
            <a:extLst>
              <a:ext uri="{FF2B5EF4-FFF2-40B4-BE49-F238E27FC236}">
                <a16:creationId xmlns:a16="http://schemas.microsoft.com/office/drawing/2014/main" id="{D799ACDA-45B2-4449-9639-8889AA4794B5}"/>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C822744-9F40-4897-8A5F-E8FFE31077FF}"/>
              </a:ext>
            </a:extLst>
          </p:cNvPr>
          <p:cNvSpPr>
            <a:spLocks noGrp="1"/>
          </p:cNvSpPr>
          <p:nvPr>
            <p:ph type="title" hasCustomPrompt="1"/>
          </p:nvPr>
        </p:nvSpPr>
        <p:spPr>
          <a:xfrm>
            <a:off x="409745" y="869014"/>
            <a:ext cx="5089167" cy="692957"/>
          </a:xfrm>
        </p:spPr>
        <p:txBody>
          <a:bodyPr lIns="0" tIns="0" rIns="0" bIns="0" anchor="t" anchorCtr="0">
            <a:normAutofit/>
          </a:bodyPr>
          <a:lstStyle>
            <a:lvl1pPr>
              <a:defRPr sz="2400">
                <a:solidFill>
                  <a:schemeClr val="tx1"/>
                </a:solidFill>
              </a:defRPr>
            </a:lvl1pPr>
          </a:lstStyle>
          <a:p>
            <a:r>
              <a:rPr lang="nb-NO" err="1"/>
              <a:t>Click</a:t>
            </a:r>
            <a:r>
              <a:rPr lang="nb-NO"/>
              <a:t> to </a:t>
            </a:r>
            <a:r>
              <a:rPr lang="nb-NO" err="1"/>
              <a:t>edit</a:t>
            </a:r>
            <a:r>
              <a:rPr lang="nb-NO"/>
              <a:t> </a:t>
            </a:r>
            <a:r>
              <a:rPr lang="nb-NO" err="1"/>
              <a:t>title</a:t>
            </a:r>
            <a:endParaRPr lang="nb-NO"/>
          </a:p>
        </p:txBody>
      </p:sp>
      <p:sp>
        <p:nvSpPr>
          <p:cNvPr id="14" name="Plassholder for tekst 11">
            <a:extLst>
              <a:ext uri="{FF2B5EF4-FFF2-40B4-BE49-F238E27FC236}">
                <a16:creationId xmlns:a16="http://schemas.microsoft.com/office/drawing/2014/main" id="{224CEFE2-D945-43BF-80DB-C793752F5084}"/>
              </a:ext>
            </a:extLst>
          </p:cNvPr>
          <p:cNvSpPr>
            <a:spLocks noGrp="1"/>
          </p:cNvSpPr>
          <p:nvPr>
            <p:ph type="body" sz="quarter" idx="14" hasCustomPrompt="1"/>
          </p:nvPr>
        </p:nvSpPr>
        <p:spPr>
          <a:xfrm>
            <a:off x="409322" y="1927457"/>
            <a:ext cx="5089435" cy="3953503"/>
          </a:xfrm>
        </p:spPr>
        <p:txBody>
          <a:bodyPr/>
          <a:lstStyle>
            <a:lvl1pPr>
              <a:defRPr sz="2000"/>
            </a:lvl1pPr>
            <a:lvl2pPr>
              <a:defRPr sz="1800"/>
            </a:lvl2pPr>
            <a:lvl3pPr>
              <a:defRPr sz="1600"/>
            </a:lvl3pPr>
            <a:lvl4pPr>
              <a:defRPr sz="1600"/>
            </a:lvl4pPr>
            <a:lvl5pPr>
              <a:defRPr sz="1600"/>
            </a:lvl5pPr>
          </a:lstStyle>
          <a:p>
            <a:pPr lvl="0"/>
            <a:r>
              <a:rPr lang="nb-NO" err="1"/>
              <a:t>Click</a:t>
            </a:r>
            <a:r>
              <a:rPr lang="nb-NO"/>
              <a:t> to </a:t>
            </a:r>
            <a:r>
              <a:rPr lang="nb-NO" err="1"/>
              <a:t>edit</a:t>
            </a:r>
            <a:endParaRPr lang="nb-NO"/>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731929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70065" y="1450023"/>
            <a:ext cx="6470498" cy="1308016"/>
          </a:xfrm>
          <a:prstGeom prst="rect">
            <a:avLst/>
          </a:prstGeom>
        </p:spPr>
      </p:pic>
      <p:sp>
        <p:nvSpPr>
          <p:cNvPr id="9" name="Plassholder for tekst 7">
            <a:extLst>
              <a:ext uri="{FF2B5EF4-FFF2-40B4-BE49-F238E27FC236}">
                <a16:creationId xmlns:a16="http://schemas.microsoft.com/office/drawing/2014/main" id="{161BBD70-709F-499D-B1D8-7D5973FBFD3F}"/>
              </a:ext>
            </a:extLst>
          </p:cNvPr>
          <p:cNvSpPr>
            <a:spLocks noGrp="1"/>
          </p:cNvSpPr>
          <p:nvPr>
            <p:ph type="body" sz="quarter" idx="13" hasCustomPrompt="1"/>
          </p:nvPr>
        </p:nvSpPr>
        <p:spPr>
          <a:xfrm>
            <a:off x="2970065" y="3451812"/>
            <a:ext cx="6470498" cy="2751280"/>
          </a:xfrm>
        </p:spPr>
        <p:txBody>
          <a:bodyPr lIns="0" tIns="0" rIns="0" bIns="0">
            <a:normAutofit/>
          </a:bodyPr>
          <a:lstStyle>
            <a:lvl1pPr marL="0" indent="0">
              <a:buNone/>
              <a:defRPr sz="1900">
                <a:solidFill>
                  <a:schemeClr val="bg2"/>
                </a:solidFill>
              </a:defRPr>
            </a:lvl1pPr>
          </a:lstStyle>
          <a:p>
            <a:pPr lvl="0"/>
            <a:r>
              <a:rPr lang="nb-NO" err="1"/>
              <a:t>Contact</a:t>
            </a:r>
            <a:r>
              <a:rPr lang="nb-NO"/>
              <a:t> </a:t>
            </a:r>
            <a:r>
              <a:rPr lang="nb-NO" err="1"/>
              <a:t>information</a:t>
            </a:r>
            <a:r>
              <a:rPr lang="nb-NO"/>
              <a:t> – </a:t>
            </a:r>
            <a:r>
              <a:rPr lang="nb-NO" err="1"/>
              <a:t>click</a:t>
            </a:r>
            <a:r>
              <a:rPr lang="nb-NO"/>
              <a:t> to </a:t>
            </a:r>
            <a:r>
              <a:rPr lang="nb-NO" err="1"/>
              <a:t>edit</a:t>
            </a:r>
            <a:endParaRPr lang="nb-NO"/>
          </a:p>
        </p:txBody>
      </p:sp>
    </p:spTree>
    <p:extLst>
      <p:ext uri="{BB962C8B-B14F-4D97-AF65-F5344CB8AC3E}">
        <p14:creationId xmlns:p14="http://schemas.microsoft.com/office/powerpoint/2010/main" val="40545714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7838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415436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144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A1930A-C5E2-492D-9369-DA7BEA0497B2}"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1345206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tel og nummerert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A939BF78-66E1-4089-ACB5-287EA3839ED5}"/>
              </a:ext>
            </a:extLst>
          </p:cNvPr>
          <p:cNvSpPr>
            <a:spLocks noGrp="1"/>
          </p:cNvSpPr>
          <p:nvPr>
            <p:ph idx="1" hasCustomPrompt="1"/>
          </p:nvPr>
        </p:nvSpPr>
        <p:spPr>
          <a:xfrm>
            <a:off x="1041535" y="1962377"/>
            <a:ext cx="7008139"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a:t>Nivå 1</a:t>
            </a:r>
          </a:p>
          <a:p>
            <a:pPr lvl="1"/>
            <a:r>
              <a:rPr lang="nb-NO"/>
              <a:t>Nivå 2</a:t>
            </a:r>
          </a:p>
          <a:p>
            <a:pPr lvl="2"/>
            <a:r>
              <a:rPr lang="nb-NO"/>
              <a:t>Nivå 3</a:t>
            </a:r>
          </a:p>
          <a:p>
            <a:pPr lvl="3"/>
            <a:r>
              <a:rPr lang="nb-NO"/>
              <a:t>Fjerde nivå</a:t>
            </a:r>
          </a:p>
          <a:p>
            <a:pPr lvl="4"/>
            <a:r>
              <a:rPr lang="nb-NO"/>
              <a:t>Femte nivå</a:t>
            </a:r>
            <a:endParaRPr lang="en-US"/>
          </a:p>
        </p:txBody>
      </p:sp>
    </p:spTree>
    <p:extLst>
      <p:ext uri="{BB962C8B-B14F-4D97-AF65-F5344CB8AC3E}">
        <p14:creationId xmlns:p14="http://schemas.microsoft.com/office/powerpoint/2010/main" val="22317403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A1930A-C5E2-492D-9369-DA7BEA0497B2}"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35129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D9DC82-66C4-481A-BA66-69248A6A2C1F}" type="datetime1">
              <a:rPr lang="en-US" smtClean="0"/>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133378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3284822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nb-NO"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54438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94721-7763-4CA5-BE8E-CC7D549E22B2}" type="datetime1">
              <a:rPr lang="en-US" smtClean="0"/>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478653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14. november 2022</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246850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4139664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srcRect b="58227"/>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2552269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14. november 2022</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3"/>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2632580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82511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059051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rotWithShape="1">
          <a:blip r:embed="rId3"/>
          <a:srcRect r="55233" b="23472"/>
          <a:stretch/>
        </p:blipFill>
        <p:spPr>
          <a:xfrm>
            <a:off x="10805851" y="6334456"/>
            <a:ext cx="1250682" cy="432201"/>
          </a:xfrm>
          <a:prstGeom prst="rect">
            <a:avLst/>
          </a:prstGeom>
        </p:spPr>
      </p:pic>
    </p:spTree>
    <p:extLst>
      <p:ext uri="{BB962C8B-B14F-4D97-AF65-F5344CB8AC3E}">
        <p14:creationId xmlns:p14="http://schemas.microsoft.com/office/powerpoint/2010/main" val="2112447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4929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srcRect b="58227"/>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59421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4293934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933505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41099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90633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51866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56673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8091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94882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132149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2554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14. november 2022</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3"/>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357370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9" name="Bilde 8">
            <a:extLst>
              <a:ext uri="{FF2B5EF4-FFF2-40B4-BE49-F238E27FC236}">
                <a16:creationId xmlns:a16="http://schemas.microsoft.com/office/drawing/2014/main" id="{22DFA4C5-57F0-490B-BA77-3FCFDDCA1565}"/>
              </a:ext>
            </a:extLst>
          </p:cNvPr>
          <p:cNvPicPr>
            <a:picLocks noChangeAspect="1"/>
          </p:cNvPicPr>
          <p:nvPr userDrawn="1"/>
        </p:nvPicPr>
        <p:blipFill>
          <a:blip r:embed="rId6"/>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8A39C273-55C4-4EC6-A3F2-FD2E6D2DF42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952F42D2-C8EF-4040-95CB-1C3CA2AA53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4264324-72E9-40EC-AA90-2D2D033CA2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452466"/>
            <a:ext cx="3329759" cy="673113"/>
          </a:xfrm>
          <a:prstGeom prst="rect">
            <a:avLst/>
          </a:prstGeom>
        </p:spPr>
      </p:pic>
    </p:spTree>
    <p:extLst>
      <p:ext uri="{BB962C8B-B14F-4D97-AF65-F5344CB8AC3E}">
        <p14:creationId xmlns:p14="http://schemas.microsoft.com/office/powerpoint/2010/main" val="3517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6"/>
          <a:srcRect/>
          <a:stretch/>
        </p:blipFill>
        <p:spPr>
          <a:xfrm>
            <a:off x="9516429" y="5888060"/>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800964"/>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474421"/>
            <a:ext cx="2646907" cy="879342"/>
          </a:xfrm>
          <a:prstGeom prst="rect">
            <a:avLst/>
          </a:prstGeom>
        </p:spPr>
      </p:pic>
      <p:pic>
        <p:nvPicPr>
          <p:cNvPr id="19" name="Grafikk 18">
            <a:extLst>
              <a:ext uri="{FF2B5EF4-FFF2-40B4-BE49-F238E27FC236}">
                <a16:creationId xmlns:a16="http://schemas.microsoft.com/office/drawing/2014/main" id="{C1802EF7-B9BA-40B0-BFB7-A43B307E3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680650"/>
            <a:ext cx="3329759" cy="673113"/>
          </a:xfrm>
          <a:prstGeom prst="rect">
            <a:avLst/>
          </a:prstGeom>
        </p:spPr>
      </p:pic>
    </p:spTree>
    <p:extLst>
      <p:ext uri="{BB962C8B-B14F-4D97-AF65-F5344CB8AC3E}">
        <p14:creationId xmlns:p14="http://schemas.microsoft.com/office/powerpoint/2010/main" val="1755952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3" name="Grafikk 12">
            <a:extLst>
              <a:ext uri="{FF2B5EF4-FFF2-40B4-BE49-F238E27FC236}">
                <a16:creationId xmlns:a16="http://schemas.microsoft.com/office/drawing/2014/main" id="{EE5D3474-F970-4535-803F-5680981B4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61721"/>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452466"/>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solidFill>
                  <a:schemeClr val="bg2"/>
                </a:solidFill>
              </a:defRPr>
            </a:lvl1pPr>
          </a:lstStyle>
          <a:p>
            <a:r>
              <a:rPr lang="nb-NO"/>
              <a:t>Presentation </a:t>
            </a:r>
            <a:r>
              <a:rPr lang="nb-NO" err="1"/>
              <a:t>title</a:t>
            </a:r>
            <a:r>
              <a:rPr lang="nb-NO"/>
              <a:t> </a:t>
            </a:r>
            <a:r>
              <a:rPr lang="nb-NO" err="1"/>
              <a:t>option</a:t>
            </a:r>
            <a:r>
              <a:rPr lang="nb-NO"/>
              <a:t> 1 – </a:t>
            </a:r>
            <a:r>
              <a:rPr lang="nb-NO" err="1"/>
              <a:t>click</a:t>
            </a:r>
            <a:r>
              <a:rPr lang="nb-NO"/>
              <a:t> to </a:t>
            </a:r>
            <a:r>
              <a:rPr lang="nb-NO" err="1"/>
              <a:t>edit</a:t>
            </a:r>
            <a:endParaRPr lang="nb-NO"/>
          </a:p>
        </p:txBody>
      </p:sp>
    </p:spTree>
    <p:extLst>
      <p:ext uri="{BB962C8B-B14F-4D97-AF65-F5344CB8AC3E}">
        <p14:creationId xmlns:p14="http://schemas.microsoft.com/office/powerpoint/2010/main" val="2799881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888060"/>
            <a:ext cx="2053272" cy="668645"/>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800964"/>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47442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680650"/>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lvl1pPr>
          </a:lstStyle>
          <a:p>
            <a:r>
              <a:rPr lang="nb-NO"/>
              <a:t>Presentation </a:t>
            </a:r>
            <a:r>
              <a:rPr lang="nb-NO" err="1"/>
              <a:t>title</a:t>
            </a:r>
            <a:r>
              <a:rPr lang="nb-NO"/>
              <a:t> </a:t>
            </a:r>
            <a:r>
              <a:rPr lang="nb-NO" err="1"/>
              <a:t>option</a:t>
            </a:r>
            <a:r>
              <a:rPr lang="nb-NO"/>
              <a:t> 2 – </a:t>
            </a:r>
            <a:r>
              <a:rPr lang="nb-NO" err="1"/>
              <a:t>click</a:t>
            </a:r>
            <a:r>
              <a:rPr lang="nb-NO"/>
              <a:t> to </a:t>
            </a:r>
            <a:r>
              <a:rPr lang="nb-NO" err="1"/>
              <a:t>edit</a:t>
            </a:r>
            <a:endParaRPr lang="nb-NO"/>
          </a:p>
        </p:txBody>
      </p:sp>
    </p:spTree>
    <p:extLst>
      <p:ext uri="{BB962C8B-B14F-4D97-AF65-F5344CB8AC3E}">
        <p14:creationId xmlns:p14="http://schemas.microsoft.com/office/powerpoint/2010/main" val="786666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86D8DA5C-2613-4964-8F85-E60F8BBF0BB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Presentation </a:t>
            </a:r>
            <a:r>
              <a:rPr lang="nb-NO" err="1"/>
              <a:t>title</a:t>
            </a:r>
            <a:r>
              <a:rPr lang="nb-NO"/>
              <a:t> </a:t>
            </a:r>
            <a:r>
              <a:rPr lang="nb-NO" err="1"/>
              <a:t>option</a:t>
            </a:r>
            <a:r>
              <a:rPr lang="nb-NO"/>
              <a:t> 3 -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B981DDED-2095-4755-9E75-BEE313038D9E}"/>
              </a:ext>
            </a:extLst>
          </p:cNvPr>
          <p:cNvPicPr>
            <a:picLocks noChangeAspect="1"/>
          </p:cNvPicPr>
          <p:nvPr userDrawn="1"/>
        </p:nvPicPr>
        <p:blipFill>
          <a:blip r:embed="rId4"/>
          <a:srcRect/>
          <a:stretch/>
        </p:blipFill>
        <p:spPr>
          <a:xfrm>
            <a:off x="9482001" y="5949085"/>
            <a:ext cx="1634876" cy="467703"/>
          </a:xfrm>
          <a:prstGeom prst="rect">
            <a:avLst/>
          </a:prstGeom>
          <a:noFill/>
        </p:spPr>
      </p:pic>
      <p:pic>
        <p:nvPicPr>
          <p:cNvPr id="17" name="Grafikk 16">
            <a:extLst>
              <a:ext uri="{FF2B5EF4-FFF2-40B4-BE49-F238E27FC236}">
                <a16:creationId xmlns:a16="http://schemas.microsoft.com/office/drawing/2014/main" id="{91002398-2DE9-418D-93CE-0913E5DFD5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924115" y="5949085"/>
            <a:ext cx="499930" cy="440155"/>
          </a:xfrm>
          <a:prstGeom prst="rect">
            <a:avLst/>
          </a:prstGeom>
        </p:spPr>
      </p:pic>
      <p:pic>
        <p:nvPicPr>
          <p:cNvPr id="18" name="Grafikk 17">
            <a:extLst>
              <a:ext uri="{FF2B5EF4-FFF2-40B4-BE49-F238E27FC236}">
                <a16:creationId xmlns:a16="http://schemas.microsoft.com/office/drawing/2014/main" id="{EC14A8AA-4519-4E01-B2F9-18587ABA01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58614" y="5793947"/>
            <a:ext cx="2107545" cy="700158"/>
          </a:xfrm>
          <a:prstGeom prst="rect">
            <a:avLst/>
          </a:prstGeom>
        </p:spPr>
      </p:pic>
      <p:pic>
        <p:nvPicPr>
          <p:cNvPr id="19" name="Grafikk 18">
            <a:extLst>
              <a:ext uri="{FF2B5EF4-FFF2-40B4-BE49-F238E27FC236}">
                <a16:creationId xmlns:a16="http://schemas.microsoft.com/office/drawing/2014/main" id="{A5447E45-26D9-44A2-A42C-2488F2DC70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3760" y="5913444"/>
            <a:ext cx="2651255" cy="535953"/>
          </a:xfrm>
          <a:prstGeom prst="rect">
            <a:avLst/>
          </a:prstGeom>
        </p:spPr>
      </p:pic>
    </p:spTree>
    <p:extLst>
      <p:ext uri="{BB962C8B-B14F-4D97-AF65-F5344CB8AC3E}">
        <p14:creationId xmlns:p14="http://schemas.microsoft.com/office/powerpoint/2010/main" val="180745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120192E0-A06F-4917-854F-9DB7CB81442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rgbClr val="020E50"/>
                </a:solidFill>
              </a:defRPr>
            </a:lvl1pPr>
          </a:lstStyle>
          <a:p>
            <a:r>
              <a:rPr lang="nb-NO"/>
              <a:t>Presentation </a:t>
            </a:r>
            <a:r>
              <a:rPr lang="nb-NO" err="1"/>
              <a:t>title</a:t>
            </a:r>
            <a:r>
              <a:rPr lang="nb-NO"/>
              <a:t> </a:t>
            </a:r>
            <a:r>
              <a:rPr lang="nb-NO" err="1"/>
              <a:t>option</a:t>
            </a:r>
            <a:r>
              <a:rPr lang="nb-NO"/>
              <a:t> 4 -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rgbClr val="020E50"/>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rgbClr val="020E50"/>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58F7166E-B5BC-4ED8-B1B9-73CB241E3FBF}"/>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17" name="Grafikk 16">
            <a:extLst>
              <a:ext uri="{FF2B5EF4-FFF2-40B4-BE49-F238E27FC236}">
                <a16:creationId xmlns:a16="http://schemas.microsoft.com/office/drawing/2014/main" id="{3E46AB02-5041-4B8B-AA8B-F82AEDEAE9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18" name="Grafikk 17">
            <a:extLst>
              <a:ext uri="{FF2B5EF4-FFF2-40B4-BE49-F238E27FC236}">
                <a16:creationId xmlns:a16="http://schemas.microsoft.com/office/drawing/2014/main" id="{EB27BCCE-5AAC-4A73-A525-C3330F0C81B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19" name="Grafikk 18">
            <a:extLst>
              <a:ext uri="{FF2B5EF4-FFF2-40B4-BE49-F238E27FC236}">
                <a16:creationId xmlns:a16="http://schemas.microsoft.com/office/drawing/2014/main" id="{84BFCA96-A7CF-4044-966E-266BEBB9E94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2584499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8475" y="-8313"/>
            <a:ext cx="12269747" cy="6941128"/>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6" name="Grafikk 5">
            <a:extLst>
              <a:ext uri="{FF2B5EF4-FFF2-40B4-BE49-F238E27FC236}">
                <a16:creationId xmlns:a16="http://schemas.microsoft.com/office/drawing/2014/main" id="{0CAB4AE4-F68A-4AE7-8B1E-59BB1A77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 y="3678383"/>
            <a:ext cx="12192161" cy="3179660"/>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963826" y="1292778"/>
            <a:ext cx="10389973" cy="4102182"/>
          </a:xfrm>
        </p:spPr>
        <p:txBody>
          <a:bodyPr>
            <a:normAutofit/>
          </a:bodyPr>
          <a:lstStyle>
            <a:lvl1pPr>
              <a:defRPr sz="3200">
                <a:solidFill>
                  <a:schemeClr val="bg2"/>
                </a:solidFill>
              </a:defRPr>
            </a:lvl1pPr>
          </a:lstStyle>
          <a:p>
            <a:r>
              <a:rPr lang="nb-NO" err="1"/>
              <a:t>Section</a:t>
            </a:r>
            <a:r>
              <a:rPr lang="nb-NO"/>
              <a:t> header - </a:t>
            </a:r>
            <a:r>
              <a:rPr lang="nb-NO" err="1"/>
              <a:t>click</a:t>
            </a:r>
            <a:r>
              <a:rPr lang="nb-NO"/>
              <a:t> to </a:t>
            </a:r>
            <a:r>
              <a:rPr lang="nb-NO" err="1"/>
              <a:t>edit</a:t>
            </a:r>
            <a:r>
              <a:rPr lang="nb-NO"/>
              <a:t> </a:t>
            </a:r>
            <a:r>
              <a:rPr lang="nb-NO" err="1"/>
              <a:t>title</a:t>
            </a:r>
            <a:endParaRPr lang="nb-NO"/>
          </a:p>
        </p:txBody>
      </p:sp>
    </p:spTree>
    <p:extLst>
      <p:ext uri="{BB962C8B-B14F-4D97-AF65-F5344CB8AC3E}">
        <p14:creationId xmlns:p14="http://schemas.microsoft.com/office/powerpoint/2010/main" val="2527683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4" name="Bilde 3">
            <a:extLst>
              <a:ext uri="{FF2B5EF4-FFF2-40B4-BE49-F238E27FC236}">
                <a16:creationId xmlns:a16="http://schemas.microsoft.com/office/drawing/2014/main" id="{926AE2E7-1A9C-4C60-A2B4-BEAD0E95479A}"/>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5" name="Grafikk 4">
            <a:extLst>
              <a:ext uri="{FF2B5EF4-FFF2-40B4-BE49-F238E27FC236}">
                <a16:creationId xmlns:a16="http://schemas.microsoft.com/office/drawing/2014/main" id="{D0C4A8E8-141A-4751-AF4C-F5C0DCB7CA7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6" name="Grafikk 5">
            <a:extLst>
              <a:ext uri="{FF2B5EF4-FFF2-40B4-BE49-F238E27FC236}">
                <a16:creationId xmlns:a16="http://schemas.microsoft.com/office/drawing/2014/main" id="{73872FD1-A3F4-429F-9E3F-E36A11ADF09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7" name="Grafikk 6">
            <a:extLst>
              <a:ext uri="{FF2B5EF4-FFF2-40B4-BE49-F238E27FC236}">
                <a16:creationId xmlns:a16="http://schemas.microsoft.com/office/drawing/2014/main" id="{F8C9BAF4-34AA-448C-8943-1BB45BAAE1D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2768050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
        <p:nvSpPr>
          <p:cNvPr id="5" name="Tittel 1">
            <a:extLst>
              <a:ext uri="{FF2B5EF4-FFF2-40B4-BE49-F238E27FC236}">
                <a16:creationId xmlns:a16="http://schemas.microsoft.com/office/drawing/2014/main" id="{752BD3FA-9A70-4D3F-8E2B-E90874B44DFF}"/>
              </a:ext>
            </a:extLst>
          </p:cNvPr>
          <p:cNvSpPr>
            <a:spLocks noGrp="1"/>
          </p:cNvSpPr>
          <p:nvPr>
            <p:ph type="title"/>
          </p:nvPr>
        </p:nvSpPr>
        <p:spPr>
          <a:xfrm>
            <a:off x="683645" y="480121"/>
            <a:ext cx="9510557" cy="692957"/>
          </a:xfrm>
        </p:spPr>
        <p:txBody>
          <a:bodyPr lIns="0" tIns="0" rIns="0" bIns="0" anchor="t" anchorCtr="0">
            <a:normAutofit/>
          </a:bodyPr>
          <a:lstStyle>
            <a:lvl1pPr>
              <a:defRPr sz="3500">
                <a:solidFill>
                  <a:schemeClr val="tx1"/>
                </a:solidFill>
              </a:defRPr>
            </a:lvl1pPr>
          </a:lstStyle>
          <a:p>
            <a:endParaRPr lang="nb-NO"/>
          </a:p>
        </p:txBody>
      </p:sp>
      <p:sp>
        <p:nvSpPr>
          <p:cNvPr id="6" name="Plassholder for tekst 11">
            <a:extLst>
              <a:ext uri="{FF2B5EF4-FFF2-40B4-BE49-F238E27FC236}">
                <a16:creationId xmlns:a16="http://schemas.microsoft.com/office/drawing/2014/main" id="{90C2DFCB-FAA9-4231-BDBE-21AE559471DC}"/>
              </a:ext>
            </a:extLst>
          </p:cNvPr>
          <p:cNvSpPr>
            <a:spLocks noGrp="1"/>
          </p:cNvSpPr>
          <p:nvPr>
            <p:ph type="body" sz="quarter" idx="13"/>
          </p:nvPr>
        </p:nvSpPr>
        <p:spPr>
          <a:xfrm>
            <a:off x="683222" y="1538564"/>
            <a:ext cx="9583408" cy="42194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54390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10" name="Grafikk 9">
            <a:extLst>
              <a:ext uri="{FF2B5EF4-FFF2-40B4-BE49-F238E27FC236}">
                <a16:creationId xmlns:a16="http://schemas.microsoft.com/office/drawing/2014/main" id="{48BECC0C-68A2-4514-A6C5-5FBCA53634F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1324219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125671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Tittellysbilde">
    <p:bg>
      <p:bgPr>
        <a:solidFill>
          <a:schemeClr val="accent3"/>
        </a:solidFill>
        <a:effectLst/>
      </p:bgPr>
    </p:bg>
    <p:spTree>
      <p:nvGrpSpPr>
        <p:cNvPr id="1" name=""/>
        <p:cNvGrpSpPr/>
        <p:nvPr/>
      </p:nvGrpSpPr>
      <p:grpSpPr>
        <a:xfrm>
          <a:off x="0" y="0"/>
          <a:ext cx="0" cy="0"/>
          <a:chOff x="0" y="0"/>
          <a:chExt cx="0" cy="0"/>
        </a:xfrm>
      </p:grpSpPr>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216" name="Grafikk 9">
            <a:extLst>
              <a:ext uri="{FF2B5EF4-FFF2-40B4-BE49-F238E27FC236}">
                <a16:creationId xmlns:a16="http://schemas.microsoft.com/office/drawing/2014/main" id="{7E0367F7-DFE1-4B34-8DC2-2FC0435CB9BE}"/>
              </a:ext>
            </a:extLst>
          </p:cNvPr>
          <p:cNvGrpSpPr/>
          <p:nvPr/>
        </p:nvGrpSpPr>
        <p:grpSpPr>
          <a:xfrm>
            <a:off x="10331671" y="6236509"/>
            <a:ext cx="1641264" cy="672758"/>
            <a:chOff x="6841121" y="1846046"/>
            <a:chExt cx="1641264" cy="672758"/>
          </a:xfrm>
        </p:grpSpPr>
        <p:grpSp>
          <p:nvGrpSpPr>
            <p:cNvPr id="217" name="Grafikk 9">
              <a:extLst>
                <a:ext uri="{FF2B5EF4-FFF2-40B4-BE49-F238E27FC236}">
                  <a16:creationId xmlns:a16="http://schemas.microsoft.com/office/drawing/2014/main" id="{F0689436-47F5-4E01-B3BA-CDFD1E90A0BB}"/>
                </a:ext>
              </a:extLst>
            </p:cNvPr>
            <p:cNvGrpSpPr/>
            <p:nvPr/>
          </p:nvGrpSpPr>
          <p:grpSpPr>
            <a:xfrm>
              <a:off x="6841121" y="1901797"/>
              <a:ext cx="705644" cy="584508"/>
              <a:chOff x="6841121" y="1901797"/>
              <a:chExt cx="705644" cy="584508"/>
            </a:xfrm>
            <a:solidFill>
              <a:srgbClr val="020E50"/>
            </a:solidFill>
          </p:grpSpPr>
          <p:sp>
            <p:nvSpPr>
              <p:cNvPr id="218" name="Freeform: Shape 217">
                <a:extLst>
                  <a:ext uri="{FF2B5EF4-FFF2-40B4-BE49-F238E27FC236}">
                    <a16:creationId xmlns:a16="http://schemas.microsoft.com/office/drawing/2014/main" id="{8C7C3A7C-4288-416D-B136-5283E1EA39B1}"/>
                  </a:ext>
                </a:extLst>
              </p:cNvPr>
              <p:cNvSpPr/>
              <p:nvPr/>
            </p:nvSpPr>
            <p:spPr>
              <a:xfrm>
                <a:off x="6841121" y="1906760"/>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219" name="Freeform: Shape 218">
                <a:extLst>
                  <a:ext uri="{FF2B5EF4-FFF2-40B4-BE49-F238E27FC236}">
                    <a16:creationId xmlns:a16="http://schemas.microsoft.com/office/drawing/2014/main" id="{776F9335-E18A-481A-B767-34171AA95329}"/>
                  </a:ext>
                </a:extLst>
              </p:cNvPr>
              <p:cNvSpPr/>
              <p:nvPr/>
            </p:nvSpPr>
            <p:spPr>
              <a:xfrm>
                <a:off x="7109977" y="1901797"/>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220" name="Freeform: Shape 219">
                <a:extLst>
                  <a:ext uri="{FF2B5EF4-FFF2-40B4-BE49-F238E27FC236}">
                    <a16:creationId xmlns:a16="http://schemas.microsoft.com/office/drawing/2014/main" id="{A8746238-5349-4CD2-BEFF-042C82D0F9FF}"/>
                  </a:ext>
                </a:extLst>
              </p:cNvPr>
              <p:cNvSpPr/>
              <p:nvPr/>
            </p:nvSpPr>
            <p:spPr>
              <a:xfrm>
                <a:off x="7360634" y="1901797"/>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221" name="Grafikk 9">
              <a:extLst>
                <a:ext uri="{FF2B5EF4-FFF2-40B4-BE49-F238E27FC236}">
                  <a16:creationId xmlns:a16="http://schemas.microsoft.com/office/drawing/2014/main" id="{EE1904A4-FBA8-433F-BB53-B50CEAB2D0CF}"/>
                </a:ext>
              </a:extLst>
            </p:cNvPr>
            <p:cNvGrpSpPr/>
            <p:nvPr/>
          </p:nvGrpSpPr>
          <p:grpSpPr>
            <a:xfrm>
              <a:off x="7876838" y="2058973"/>
              <a:ext cx="599756" cy="340641"/>
              <a:chOff x="7876838" y="2058973"/>
              <a:chExt cx="599756" cy="340641"/>
            </a:xfrm>
            <a:solidFill>
              <a:srgbClr val="020E50"/>
            </a:solidFill>
          </p:grpSpPr>
          <p:sp>
            <p:nvSpPr>
              <p:cNvPr id="222" name="Freeform: Shape 221">
                <a:extLst>
                  <a:ext uri="{FF2B5EF4-FFF2-40B4-BE49-F238E27FC236}">
                    <a16:creationId xmlns:a16="http://schemas.microsoft.com/office/drawing/2014/main" id="{D4702B95-7655-4CF2-85A7-EE8A94043C5C}"/>
                  </a:ext>
                </a:extLst>
              </p:cNvPr>
              <p:cNvSpPr/>
              <p:nvPr/>
            </p:nvSpPr>
            <p:spPr>
              <a:xfrm>
                <a:off x="7876838" y="2059800"/>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223" name="Freeform: Shape 222">
                <a:extLst>
                  <a:ext uri="{FF2B5EF4-FFF2-40B4-BE49-F238E27FC236}">
                    <a16:creationId xmlns:a16="http://schemas.microsoft.com/office/drawing/2014/main" id="{AE274CAC-2849-439A-92AE-9D52550C40AD}"/>
                  </a:ext>
                </a:extLst>
              </p:cNvPr>
              <p:cNvSpPr/>
              <p:nvPr/>
            </p:nvSpPr>
            <p:spPr>
              <a:xfrm>
                <a:off x="8035670" y="2059800"/>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224" name="Freeform: Shape 223">
                <a:extLst>
                  <a:ext uri="{FF2B5EF4-FFF2-40B4-BE49-F238E27FC236}">
                    <a16:creationId xmlns:a16="http://schemas.microsoft.com/office/drawing/2014/main" id="{A937F79D-D6EA-457D-BC6A-844063D17203}"/>
                  </a:ext>
                </a:extLst>
              </p:cNvPr>
              <p:cNvSpPr/>
              <p:nvPr/>
            </p:nvSpPr>
            <p:spPr>
              <a:xfrm>
                <a:off x="8190366" y="2058973"/>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225" name="Freeform: Shape 224">
                <a:extLst>
                  <a:ext uri="{FF2B5EF4-FFF2-40B4-BE49-F238E27FC236}">
                    <a16:creationId xmlns:a16="http://schemas.microsoft.com/office/drawing/2014/main" id="{238BA771-B7D1-422D-B343-AE875473E791}"/>
                  </a:ext>
                </a:extLst>
              </p:cNvPr>
              <p:cNvSpPr/>
              <p:nvPr/>
            </p:nvSpPr>
            <p:spPr>
              <a:xfrm>
                <a:off x="8355816" y="2059800"/>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226" name="Grafikk 9">
              <a:extLst>
                <a:ext uri="{FF2B5EF4-FFF2-40B4-BE49-F238E27FC236}">
                  <a16:creationId xmlns:a16="http://schemas.microsoft.com/office/drawing/2014/main" id="{CCE0E7B5-F699-4CCE-A660-8CADA3966D8F}"/>
                </a:ext>
              </a:extLst>
            </p:cNvPr>
            <p:cNvGrpSpPr/>
            <p:nvPr/>
          </p:nvGrpSpPr>
          <p:grpSpPr>
            <a:xfrm>
              <a:off x="7617909" y="1846046"/>
              <a:ext cx="864476" cy="671789"/>
              <a:chOff x="7617909" y="1846046"/>
              <a:chExt cx="864476" cy="671789"/>
            </a:xfrm>
          </p:grpSpPr>
          <p:sp>
            <p:nvSpPr>
              <p:cNvPr id="227" name="Freeform: Shape 226">
                <a:extLst>
                  <a:ext uri="{FF2B5EF4-FFF2-40B4-BE49-F238E27FC236}">
                    <a16:creationId xmlns:a16="http://schemas.microsoft.com/office/drawing/2014/main" id="{44FACEB1-068D-4E13-AA8C-B90D96073470}"/>
                  </a:ext>
                </a:extLst>
              </p:cNvPr>
              <p:cNvSpPr/>
              <p:nvPr/>
            </p:nvSpPr>
            <p:spPr>
              <a:xfrm>
                <a:off x="7617909" y="1915534"/>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228" name="Freeform: Shape 227">
                <a:extLst>
                  <a:ext uri="{FF2B5EF4-FFF2-40B4-BE49-F238E27FC236}">
                    <a16:creationId xmlns:a16="http://schemas.microsoft.com/office/drawing/2014/main" id="{47ABEAC9-C618-4481-8F22-BD30AC324AF5}"/>
                  </a:ext>
                </a:extLst>
              </p:cNvPr>
              <p:cNvSpPr/>
              <p:nvPr/>
            </p:nvSpPr>
            <p:spPr>
              <a:xfrm>
                <a:off x="7617909" y="1846046"/>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229" name="Freeform: Shape 228">
                <a:extLst>
                  <a:ext uri="{FF2B5EF4-FFF2-40B4-BE49-F238E27FC236}">
                    <a16:creationId xmlns:a16="http://schemas.microsoft.com/office/drawing/2014/main" id="{F089451B-D8B2-4448-95CC-6489BDFBE992}"/>
                  </a:ext>
                </a:extLst>
              </p:cNvPr>
              <p:cNvSpPr/>
              <p:nvPr/>
            </p:nvSpPr>
            <p:spPr>
              <a:xfrm>
                <a:off x="7622873" y="2188524"/>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230" name="Freeform: Shape 229">
              <a:extLst>
                <a:ext uri="{FF2B5EF4-FFF2-40B4-BE49-F238E27FC236}">
                  <a16:creationId xmlns:a16="http://schemas.microsoft.com/office/drawing/2014/main" id="{B9FE2BD4-0E04-4329-971A-0468CF0E81E9}"/>
                </a:ext>
              </a:extLst>
            </p:cNvPr>
            <p:cNvSpPr/>
            <p:nvPr/>
          </p:nvSpPr>
          <p:spPr>
            <a:xfrm>
              <a:off x="7751924" y="223600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1" name="Freeform: Shape 230">
              <a:extLst>
                <a:ext uri="{FF2B5EF4-FFF2-40B4-BE49-F238E27FC236}">
                  <a16:creationId xmlns:a16="http://schemas.microsoft.com/office/drawing/2014/main" id="{7378FB01-D268-4FD8-B20C-A3040BD2CA81}"/>
                </a:ext>
              </a:extLst>
            </p:cNvPr>
            <p:cNvSpPr/>
            <p:nvPr/>
          </p:nvSpPr>
          <p:spPr>
            <a:xfrm>
              <a:off x="7687398" y="207882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2" name="Freeform: Shape 231">
              <a:extLst>
                <a:ext uri="{FF2B5EF4-FFF2-40B4-BE49-F238E27FC236}">
                  <a16:creationId xmlns:a16="http://schemas.microsoft.com/office/drawing/2014/main" id="{D1F6FE52-DBF9-4A07-99C5-96A9D3B36DF6}"/>
                </a:ext>
              </a:extLst>
            </p:cNvPr>
            <p:cNvSpPr/>
            <p:nvPr/>
          </p:nvSpPr>
          <p:spPr>
            <a:xfrm>
              <a:off x="7618736" y="211605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3" name="Freeform: Shape 232">
              <a:extLst>
                <a:ext uri="{FF2B5EF4-FFF2-40B4-BE49-F238E27FC236}">
                  <a16:creationId xmlns:a16="http://schemas.microsoft.com/office/drawing/2014/main" id="{DACD7F08-B09C-4438-8150-F1CBE76123EA}"/>
                </a:ext>
              </a:extLst>
            </p:cNvPr>
            <p:cNvSpPr/>
            <p:nvPr/>
          </p:nvSpPr>
          <p:spPr>
            <a:xfrm>
              <a:off x="7751924" y="2039119"/>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4" name="Freeform: Shape 233">
              <a:extLst>
                <a:ext uri="{FF2B5EF4-FFF2-40B4-BE49-F238E27FC236}">
                  <a16:creationId xmlns:a16="http://schemas.microsoft.com/office/drawing/2014/main" id="{B4CBED10-B8DA-4497-B792-878003D61A7C}"/>
                </a:ext>
              </a:extLst>
            </p:cNvPr>
            <p:cNvSpPr/>
            <p:nvPr/>
          </p:nvSpPr>
          <p:spPr>
            <a:xfrm>
              <a:off x="7771778" y="21210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5" name="Freeform: Shape 234">
              <a:extLst>
                <a:ext uri="{FF2B5EF4-FFF2-40B4-BE49-F238E27FC236}">
                  <a16:creationId xmlns:a16="http://schemas.microsoft.com/office/drawing/2014/main" id="{9A8BB52F-4F7A-4B40-ADEB-4BFB5C6BC7DA}"/>
                </a:ext>
              </a:extLst>
            </p:cNvPr>
            <p:cNvSpPr/>
            <p:nvPr/>
          </p:nvSpPr>
          <p:spPr>
            <a:xfrm>
              <a:off x="7723797" y="2134252"/>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6" name="Freeform: Shape 235">
              <a:extLst>
                <a:ext uri="{FF2B5EF4-FFF2-40B4-BE49-F238E27FC236}">
                  <a16:creationId xmlns:a16="http://schemas.microsoft.com/office/drawing/2014/main" id="{292C5750-3B1A-40CB-8647-791BD7569170}"/>
                </a:ext>
              </a:extLst>
            </p:cNvPr>
            <p:cNvSpPr/>
            <p:nvPr/>
          </p:nvSpPr>
          <p:spPr>
            <a:xfrm>
              <a:off x="7677471" y="2168169"/>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7" name="Freeform: Shape 236">
              <a:extLst>
                <a:ext uri="{FF2B5EF4-FFF2-40B4-BE49-F238E27FC236}">
                  <a16:creationId xmlns:a16="http://schemas.microsoft.com/office/drawing/2014/main" id="{AA246AD2-D3AB-4E82-BF8B-88F949022356}"/>
                </a:ext>
              </a:extLst>
            </p:cNvPr>
            <p:cNvSpPr/>
            <p:nvPr/>
          </p:nvSpPr>
          <p:spPr>
            <a:xfrm>
              <a:off x="7630318" y="2199604"/>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8" name="Freeform: Shape 237">
              <a:extLst>
                <a:ext uri="{FF2B5EF4-FFF2-40B4-BE49-F238E27FC236}">
                  <a16:creationId xmlns:a16="http://schemas.microsoft.com/office/drawing/2014/main" id="{F7D6C5D7-389E-4FF1-AA5B-C9BB4789D6F8}"/>
                </a:ext>
              </a:extLst>
            </p:cNvPr>
            <p:cNvSpPr/>
            <p:nvPr/>
          </p:nvSpPr>
          <p:spPr>
            <a:xfrm>
              <a:off x="7617909" y="1990813"/>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Tree>
    <p:extLst>
      <p:ext uri="{BB962C8B-B14F-4D97-AF65-F5344CB8AC3E}">
        <p14:creationId xmlns:p14="http://schemas.microsoft.com/office/powerpoint/2010/main" val="1348206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tellys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4B1B4355-9397-47F0-8A4A-64A5CCE58E9D}"/>
              </a:ext>
            </a:extLst>
          </p:cNvPr>
          <p:cNvSpPr>
            <a:spLocks noGrp="1"/>
          </p:cNvSpPr>
          <p:nvPr>
            <p:ph type="pic" sz="quarter" idx="13" hasCustomPrompt="1"/>
          </p:nvPr>
        </p:nvSpPr>
        <p:spPr>
          <a:xfrm>
            <a:off x="409322" y="790831"/>
            <a:ext cx="11373104" cy="5478267"/>
          </a:xfrm>
          <a:solidFill>
            <a:schemeClr val="bg2"/>
          </a:solidFill>
        </p:spPr>
        <p:txBody>
          <a:bodyPr/>
          <a:lstStyle>
            <a:lvl1pPr>
              <a:defRPr/>
            </a:lvl1pPr>
          </a:lstStyle>
          <a:p>
            <a:r>
              <a:rPr lang="nb-NO"/>
              <a:t>image</a:t>
            </a:r>
          </a:p>
        </p:txBody>
      </p:sp>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pic>
        <p:nvPicPr>
          <p:cNvPr id="19" name="Grafikk 18">
            <a:extLst>
              <a:ext uri="{FF2B5EF4-FFF2-40B4-BE49-F238E27FC236}">
                <a16:creationId xmlns:a16="http://schemas.microsoft.com/office/drawing/2014/main" id="{4C10F147-E146-4785-9F8B-4F4295B429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4251276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Tittellysbilde">
    <p:bg>
      <p:bgPr>
        <a:solidFill>
          <a:schemeClr val="accent3"/>
        </a:solidFill>
        <a:effectLst/>
      </p:bgPr>
    </p:bg>
    <p:spTree>
      <p:nvGrpSpPr>
        <p:cNvPr id="1" name=""/>
        <p:cNvGrpSpPr/>
        <p:nvPr/>
      </p:nvGrpSpPr>
      <p:grpSpPr>
        <a:xfrm>
          <a:off x="0" y="0"/>
          <a:ext cx="0" cy="0"/>
          <a:chOff x="0" y="0"/>
          <a:chExt cx="0" cy="0"/>
        </a:xfrm>
      </p:grpSpPr>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6" name="Tittel 1">
            <a:extLst>
              <a:ext uri="{FF2B5EF4-FFF2-40B4-BE49-F238E27FC236}">
                <a16:creationId xmlns:a16="http://schemas.microsoft.com/office/drawing/2014/main" id="{E5A7967F-31C7-46AF-B68D-4E70BD66B023}"/>
              </a:ext>
            </a:extLst>
          </p:cNvPr>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7" name="Plassholder for tekst 11">
            <a:extLst>
              <a:ext uri="{FF2B5EF4-FFF2-40B4-BE49-F238E27FC236}">
                <a16:creationId xmlns:a16="http://schemas.microsoft.com/office/drawing/2014/main" id="{B37C1ECE-8565-4147-82CB-948E9F7CBD17}"/>
              </a:ext>
            </a:extLst>
          </p:cNvPr>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fikk 7">
            <a:extLst>
              <a:ext uri="{FF2B5EF4-FFF2-40B4-BE49-F238E27FC236}">
                <a16:creationId xmlns:a16="http://schemas.microsoft.com/office/drawing/2014/main" id="{26C5AF36-CA23-4944-8C1D-F96EFD22FF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049223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A7F6F480-53AB-4FCD-83E3-35016C37B89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
        <p:nvSpPr>
          <p:cNvPr id="8" name="Plassholder for bilde 10">
            <a:extLst>
              <a:ext uri="{FF2B5EF4-FFF2-40B4-BE49-F238E27FC236}">
                <a16:creationId xmlns:a16="http://schemas.microsoft.com/office/drawing/2014/main" id="{0FD09182-761A-4ED2-B9EA-8035EB9512B6}"/>
              </a:ext>
            </a:extLst>
          </p:cNvPr>
          <p:cNvSpPr>
            <a:spLocks noGrp="1"/>
          </p:cNvSpPr>
          <p:nvPr>
            <p:ph type="pic" sz="quarter" idx="13" hasCustomPrompt="1"/>
          </p:nvPr>
        </p:nvSpPr>
        <p:spPr>
          <a:xfrm>
            <a:off x="5807676" y="891163"/>
            <a:ext cx="5974750" cy="5231132"/>
          </a:xfrm>
          <a:solidFill>
            <a:schemeClr val="bg2"/>
          </a:solidFill>
        </p:spPr>
        <p:txBody>
          <a:bodyPr/>
          <a:lstStyle>
            <a:lvl1pPr>
              <a:defRPr/>
            </a:lvl1pPr>
          </a:lstStyle>
          <a:p>
            <a:r>
              <a:rPr lang="nb-NO"/>
              <a:t>image</a:t>
            </a:r>
          </a:p>
        </p:txBody>
      </p:sp>
      <p:sp>
        <p:nvSpPr>
          <p:cNvPr id="9" name="Plassholder for dato 3">
            <a:extLst>
              <a:ext uri="{FF2B5EF4-FFF2-40B4-BE49-F238E27FC236}">
                <a16:creationId xmlns:a16="http://schemas.microsoft.com/office/drawing/2014/main" id="{206A0312-F4D8-4F6A-8F7D-E3C483D14521}"/>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0" name="Plassholder for bunntekst 4">
            <a:extLst>
              <a:ext uri="{FF2B5EF4-FFF2-40B4-BE49-F238E27FC236}">
                <a16:creationId xmlns:a16="http://schemas.microsoft.com/office/drawing/2014/main" id="{986E214D-8E4B-4033-A482-1CF2617D5B37}"/>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2" name="Plassholder for lysbildenummer 5">
            <a:extLst>
              <a:ext uri="{FF2B5EF4-FFF2-40B4-BE49-F238E27FC236}">
                <a16:creationId xmlns:a16="http://schemas.microsoft.com/office/drawing/2014/main" id="{D799ACDA-45B2-4449-9639-8889AA4794B5}"/>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C822744-9F40-4897-8A5F-E8FFE31077FF}"/>
              </a:ext>
            </a:extLst>
          </p:cNvPr>
          <p:cNvSpPr>
            <a:spLocks noGrp="1"/>
          </p:cNvSpPr>
          <p:nvPr>
            <p:ph type="title" hasCustomPrompt="1"/>
          </p:nvPr>
        </p:nvSpPr>
        <p:spPr>
          <a:xfrm>
            <a:off x="409745" y="869014"/>
            <a:ext cx="5089167" cy="692957"/>
          </a:xfrm>
        </p:spPr>
        <p:txBody>
          <a:bodyPr lIns="0" tIns="0" rIns="0" bIns="0" anchor="t" anchorCtr="0">
            <a:normAutofit/>
          </a:bodyPr>
          <a:lstStyle>
            <a:lvl1pPr>
              <a:defRPr sz="2400">
                <a:solidFill>
                  <a:schemeClr val="tx1"/>
                </a:solidFill>
              </a:defRPr>
            </a:lvl1pPr>
          </a:lstStyle>
          <a:p>
            <a:r>
              <a:rPr lang="nb-NO" err="1"/>
              <a:t>Click</a:t>
            </a:r>
            <a:r>
              <a:rPr lang="nb-NO"/>
              <a:t> to </a:t>
            </a:r>
            <a:r>
              <a:rPr lang="nb-NO" err="1"/>
              <a:t>edit</a:t>
            </a:r>
            <a:r>
              <a:rPr lang="nb-NO"/>
              <a:t> </a:t>
            </a:r>
            <a:r>
              <a:rPr lang="nb-NO" err="1"/>
              <a:t>title</a:t>
            </a:r>
            <a:endParaRPr lang="nb-NO"/>
          </a:p>
        </p:txBody>
      </p:sp>
      <p:sp>
        <p:nvSpPr>
          <p:cNvPr id="14" name="Plassholder for tekst 11">
            <a:extLst>
              <a:ext uri="{FF2B5EF4-FFF2-40B4-BE49-F238E27FC236}">
                <a16:creationId xmlns:a16="http://schemas.microsoft.com/office/drawing/2014/main" id="{224CEFE2-D945-43BF-80DB-C793752F5084}"/>
              </a:ext>
            </a:extLst>
          </p:cNvPr>
          <p:cNvSpPr>
            <a:spLocks noGrp="1"/>
          </p:cNvSpPr>
          <p:nvPr>
            <p:ph type="body" sz="quarter" idx="14" hasCustomPrompt="1"/>
          </p:nvPr>
        </p:nvSpPr>
        <p:spPr>
          <a:xfrm>
            <a:off x="409322" y="1927457"/>
            <a:ext cx="5089435" cy="3953503"/>
          </a:xfrm>
        </p:spPr>
        <p:txBody>
          <a:bodyPr/>
          <a:lstStyle>
            <a:lvl1pPr>
              <a:defRPr sz="2000"/>
            </a:lvl1pPr>
            <a:lvl2pPr>
              <a:defRPr sz="1800"/>
            </a:lvl2pPr>
            <a:lvl3pPr>
              <a:defRPr sz="1600"/>
            </a:lvl3pPr>
            <a:lvl4pPr>
              <a:defRPr sz="1600"/>
            </a:lvl4pPr>
            <a:lvl5pPr>
              <a:defRPr sz="1600"/>
            </a:lvl5pPr>
          </a:lstStyle>
          <a:p>
            <a:pPr lvl="0"/>
            <a:r>
              <a:rPr lang="nb-NO" err="1"/>
              <a:t>Click</a:t>
            </a:r>
            <a:r>
              <a:rPr lang="nb-NO"/>
              <a:t> to </a:t>
            </a:r>
            <a:r>
              <a:rPr lang="nb-NO" err="1"/>
              <a:t>edit</a:t>
            </a:r>
            <a:endParaRPr lang="nb-NO"/>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47195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70065" y="1450023"/>
            <a:ext cx="6470498" cy="1308016"/>
          </a:xfrm>
          <a:prstGeom prst="rect">
            <a:avLst/>
          </a:prstGeom>
        </p:spPr>
      </p:pic>
      <p:sp>
        <p:nvSpPr>
          <p:cNvPr id="9" name="Plassholder for tekst 7">
            <a:extLst>
              <a:ext uri="{FF2B5EF4-FFF2-40B4-BE49-F238E27FC236}">
                <a16:creationId xmlns:a16="http://schemas.microsoft.com/office/drawing/2014/main" id="{161BBD70-709F-499D-B1D8-7D5973FBFD3F}"/>
              </a:ext>
            </a:extLst>
          </p:cNvPr>
          <p:cNvSpPr>
            <a:spLocks noGrp="1"/>
          </p:cNvSpPr>
          <p:nvPr>
            <p:ph type="body" sz="quarter" idx="13" hasCustomPrompt="1"/>
          </p:nvPr>
        </p:nvSpPr>
        <p:spPr>
          <a:xfrm>
            <a:off x="2970065" y="3451812"/>
            <a:ext cx="6470498" cy="2751280"/>
          </a:xfrm>
        </p:spPr>
        <p:txBody>
          <a:bodyPr lIns="0" tIns="0" rIns="0" bIns="0">
            <a:normAutofit/>
          </a:bodyPr>
          <a:lstStyle>
            <a:lvl1pPr marL="0" indent="0">
              <a:buNone/>
              <a:defRPr sz="1900">
                <a:solidFill>
                  <a:schemeClr val="bg2"/>
                </a:solidFill>
              </a:defRPr>
            </a:lvl1pPr>
          </a:lstStyle>
          <a:p>
            <a:pPr lvl="0"/>
            <a:r>
              <a:rPr lang="nb-NO" err="1"/>
              <a:t>Contact</a:t>
            </a:r>
            <a:r>
              <a:rPr lang="nb-NO"/>
              <a:t> </a:t>
            </a:r>
            <a:r>
              <a:rPr lang="nb-NO" err="1"/>
              <a:t>information</a:t>
            </a:r>
            <a:r>
              <a:rPr lang="nb-NO"/>
              <a:t> – </a:t>
            </a:r>
            <a:r>
              <a:rPr lang="nb-NO" err="1"/>
              <a:t>click</a:t>
            </a:r>
            <a:r>
              <a:rPr lang="nb-NO"/>
              <a:t> to </a:t>
            </a:r>
            <a:r>
              <a:rPr lang="nb-NO" err="1"/>
              <a:t>edit</a:t>
            </a:r>
            <a:endParaRPr lang="nb-NO"/>
          </a:p>
        </p:txBody>
      </p:sp>
    </p:spTree>
    <p:extLst>
      <p:ext uri="{BB962C8B-B14F-4D97-AF65-F5344CB8AC3E}">
        <p14:creationId xmlns:p14="http://schemas.microsoft.com/office/powerpoint/2010/main" val="1634167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7838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977787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529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10029099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58227"/>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6"/>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7"/>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3812175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156646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940215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004707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431237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5233" b="23472"/>
          <a:stretch/>
        </p:blipFill>
        <p:spPr>
          <a:xfrm>
            <a:off x="10805851" y="6334456"/>
            <a:ext cx="1250682" cy="432201"/>
          </a:xfrm>
          <a:prstGeom prst="rect">
            <a:avLst/>
          </a:prstGeom>
        </p:spPr>
      </p:pic>
    </p:spTree>
    <p:extLst>
      <p:ext uri="{BB962C8B-B14F-4D97-AF65-F5344CB8AC3E}">
        <p14:creationId xmlns:p14="http://schemas.microsoft.com/office/powerpoint/2010/main" val="3599274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6"/>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7"/>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12378652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4258016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875685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2609578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59756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996406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84076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stretch>
            <a:fillRect/>
          </a:stretch>
        </p:blipFill>
        <p:spPr>
          <a:xfrm>
            <a:off x="-98560" y="155642"/>
            <a:ext cx="12381491" cy="6239273"/>
          </a:xfrm>
          <a:prstGeom prst="rect">
            <a:avLst/>
          </a:prstGeom>
        </p:spPr>
      </p:pic>
      <p:sp>
        <p:nvSpPr>
          <p:cNvPr id="2" name="Tittel 1"/>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8" name="Plassholder for tekst 7"/>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3" name="Rett linje 12"/>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0234787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087866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039864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endParaRPr lang="nb-NO"/>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4124934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A1930A-C5E2-492D-9369-DA7BEA0497B2}"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157198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2BC63-0154-402F-AC75-99A4C0812B75}"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1807748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53D80D-D55F-4B6C-BDE3-0DE7307A0408}"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252029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43BA53-B68C-45FD-AFDB-7E3445A12977}" type="datetime1">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839436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94721-7763-4CA5-BE8E-CC7D549E22B2}" type="datetime1">
              <a:rPr lang="en-US" smtClean="0"/>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4933321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D9DC82-66C4-481A-BA66-69248A6A2C1F}" type="datetime1">
              <a:rPr lang="en-US" smtClean="0"/>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339247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5D65A-BE55-481F-A145-052ACAEF3DD2}" type="datetime1">
              <a:rPr lang="en-US" smtClean="0"/>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58608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3598259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417F0C-6C92-479C-A9F2-1F96B52B6D00}" type="datetime1">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096189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B48430-C405-4332-A6E2-C40F619DD1C1}" type="datetime1">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3469478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D6F0D8-7457-4355-8417-FDF2CD74D95D}"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3346394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505B56-B6B4-4554-860F-D4F07615A342}" type="datetime1">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25663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nb-NO"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121297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28845311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2011833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a:stretch>
            <a:fillRect/>
          </a:stretch>
        </p:blipFill>
        <p:spPr>
          <a:xfrm>
            <a:off x="1717332" y="1566672"/>
            <a:ext cx="8757335" cy="1770300"/>
          </a:xfrm>
          <a:prstGeom prst="rect">
            <a:avLst/>
          </a:prstGeom>
        </p:spPr>
      </p:pic>
      <p:pic>
        <p:nvPicPr>
          <p:cNvPr id="9" name="Bilde 8">
            <a:extLst>
              <a:ext uri="{FF2B5EF4-FFF2-40B4-BE49-F238E27FC236}">
                <a16:creationId xmlns:a16="http://schemas.microsoft.com/office/drawing/2014/main" id="{22DFA4C5-57F0-490B-BA77-3FCFDDCA1565}"/>
              </a:ext>
            </a:extLst>
          </p:cNvPr>
          <p:cNvPicPr>
            <a:picLocks noChangeAspect="1"/>
          </p:cNvPicPr>
          <p:nvPr userDrawn="1"/>
        </p:nvPicPr>
        <p:blipFill>
          <a:blip r:embed="rId2"/>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8A39C273-55C4-4EC6-A3F2-FD2E6D2DF42F}"/>
              </a:ext>
            </a:extLst>
          </p:cNvPr>
          <p:cNvPicPr>
            <a:picLocks noChangeAspect="1"/>
          </p:cNvPicPr>
          <p:nvPr userDrawn="1"/>
        </p:nvPicPr>
        <p:blipFill>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952F42D2-C8EF-4040-95CB-1C3CA2AA533E}"/>
              </a:ext>
            </a:extLst>
          </p:cNvPr>
          <p:cNvPicPr>
            <a:picLocks noChangeAspect="1"/>
          </p:cNvPicPr>
          <p:nvPr userDrawn="1"/>
        </p:nvPicPr>
        <p:blipFill>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4264324-72E9-40EC-AA90-2D2D033CA23E}"/>
              </a:ext>
            </a:extLst>
          </p:cNvPr>
          <p:cNvPicPr>
            <a:picLocks noChangeAspect="1"/>
          </p:cNvPicPr>
          <p:nvPr userDrawn="1"/>
        </p:nvPicPr>
        <p:blipFill>
          <a:blip/>
          <a:stretch>
            <a:fillRect/>
          </a:stretch>
        </p:blipFill>
        <p:spPr>
          <a:xfrm>
            <a:off x="633630" y="5452466"/>
            <a:ext cx="3329759" cy="673113"/>
          </a:xfrm>
          <a:prstGeom prst="rect">
            <a:avLst/>
          </a:prstGeom>
        </p:spPr>
      </p:pic>
    </p:spTree>
    <p:extLst>
      <p:ext uri="{BB962C8B-B14F-4D97-AF65-F5344CB8AC3E}">
        <p14:creationId xmlns:p14="http://schemas.microsoft.com/office/powerpoint/2010/main" val="384650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2"/>
          <a:srcRect/>
          <a:stretch/>
        </p:blipFill>
        <p:spPr>
          <a:xfrm>
            <a:off x="9516429" y="5888060"/>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a:stretch>
            <a:fillRect/>
          </a:stretch>
        </p:blipFill>
        <p:spPr>
          <a:xfrm>
            <a:off x="8228288" y="5800964"/>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a:stretch>
            <a:fillRect/>
          </a:stretch>
        </p:blipFill>
        <p:spPr>
          <a:xfrm>
            <a:off x="4772385" y="5474421"/>
            <a:ext cx="2646907" cy="879342"/>
          </a:xfrm>
          <a:prstGeom prst="rect">
            <a:avLst/>
          </a:prstGeom>
        </p:spPr>
      </p:pic>
      <p:pic>
        <p:nvPicPr>
          <p:cNvPr id="19" name="Grafikk 18">
            <a:extLst>
              <a:ext uri="{FF2B5EF4-FFF2-40B4-BE49-F238E27FC236}">
                <a16:creationId xmlns:a16="http://schemas.microsoft.com/office/drawing/2014/main" id="{C1802EF7-B9BA-40B0-BFB7-A43B307E3676}"/>
              </a:ext>
            </a:extLst>
          </p:cNvPr>
          <p:cNvPicPr>
            <a:picLocks noChangeAspect="1"/>
          </p:cNvPicPr>
          <p:nvPr userDrawn="1"/>
        </p:nvPicPr>
        <p:blipFill>
          <a:blip/>
          <a:stretch>
            <a:fillRect/>
          </a:stretch>
        </p:blipFill>
        <p:spPr>
          <a:xfrm>
            <a:off x="633630" y="5680650"/>
            <a:ext cx="3329759" cy="673113"/>
          </a:xfrm>
          <a:prstGeom prst="rect">
            <a:avLst/>
          </a:prstGeom>
        </p:spPr>
      </p:pic>
    </p:spTree>
    <p:extLst>
      <p:ext uri="{BB962C8B-B14F-4D97-AF65-F5344CB8AC3E}">
        <p14:creationId xmlns:p14="http://schemas.microsoft.com/office/powerpoint/2010/main" val="41138846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3" name="Grafikk 12">
            <a:extLst>
              <a:ext uri="{FF2B5EF4-FFF2-40B4-BE49-F238E27FC236}">
                <a16:creationId xmlns:a16="http://schemas.microsoft.com/office/drawing/2014/main" id="{EE5D3474-F970-4535-803F-5680981B4CDD}"/>
              </a:ext>
            </a:extLst>
          </p:cNvPr>
          <p:cNvPicPr>
            <a:picLocks noChangeAspect="1"/>
          </p:cNvPicPr>
          <p:nvPr userDrawn="1"/>
        </p:nvPicPr>
        <p:blipFill>
          <a:blip/>
          <a:stretch>
            <a:fillRect/>
          </a:stretch>
        </p:blipFill>
        <p:spPr>
          <a:xfrm>
            <a:off x="-161" y="3661721"/>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2"/>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a:stretch>
            <a:fillRect/>
          </a:stretch>
        </p:blipFill>
        <p:spPr>
          <a:xfrm>
            <a:off x="633630" y="5452466"/>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solidFill>
                  <a:schemeClr val="bg2"/>
                </a:solidFill>
              </a:defRPr>
            </a:lvl1pPr>
          </a:lstStyle>
          <a:p>
            <a:r>
              <a:rPr lang="nb-NO"/>
              <a:t>Presentation </a:t>
            </a:r>
            <a:r>
              <a:rPr lang="nb-NO" err="1"/>
              <a:t>title</a:t>
            </a:r>
            <a:r>
              <a:rPr lang="nb-NO"/>
              <a:t> </a:t>
            </a:r>
            <a:r>
              <a:rPr lang="nb-NO" err="1"/>
              <a:t>option</a:t>
            </a:r>
            <a:r>
              <a:rPr lang="nb-NO"/>
              <a:t> 1 – </a:t>
            </a:r>
            <a:r>
              <a:rPr lang="nb-NO" err="1"/>
              <a:t>click</a:t>
            </a:r>
            <a:r>
              <a:rPr lang="nb-NO"/>
              <a:t> to </a:t>
            </a:r>
            <a:r>
              <a:rPr lang="nb-NO" err="1"/>
              <a:t>edit</a:t>
            </a:r>
            <a:endParaRPr lang="nb-NO"/>
          </a:p>
        </p:txBody>
      </p:sp>
    </p:spTree>
    <p:extLst>
      <p:ext uri="{BB962C8B-B14F-4D97-AF65-F5344CB8AC3E}">
        <p14:creationId xmlns:p14="http://schemas.microsoft.com/office/powerpoint/2010/main" val="1135856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14. november 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20447192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a:stretch>
            <a:fillRect/>
          </a:stretch>
        </p:blipFill>
        <p:spPr>
          <a:xfrm>
            <a:off x="-161" y="3678383"/>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2"/>
          <a:srcRect/>
          <a:stretch/>
        </p:blipFill>
        <p:spPr>
          <a:xfrm>
            <a:off x="9516429" y="5888060"/>
            <a:ext cx="2053272" cy="668645"/>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a:stretch>
            <a:fillRect/>
          </a:stretch>
        </p:blipFill>
        <p:spPr>
          <a:xfrm>
            <a:off x="8228288" y="5800964"/>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a:stretch>
            <a:fillRect/>
          </a:stretch>
        </p:blipFill>
        <p:spPr>
          <a:xfrm>
            <a:off x="4772385" y="547442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a:stretch>
            <a:fillRect/>
          </a:stretch>
        </p:blipFill>
        <p:spPr>
          <a:xfrm>
            <a:off x="633630" y="5680650"/>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lvl1pPr>
          </a:lstStyle>
          <a:p>
            <a:r>
              <a:rPr lang="nb-NO"/>
              <a:t>Presentation </a:t>
            </a:r>
            <a:r>
              <a:rPr lang="nb-NO" err="1"/>
              <a:t>title</a:t>
            </a:r>
            <a:r>
              <a:rPr lang="nb-NO"/>
              <a:t> </a:t>
            </a:r>
            <a:r>
              <a:rPr lang="nb-NO" err="1"/>
              <a:t>option</a:t>
            </a:r>
            <a:r>
              <a:rPr lang="nb-NO"/>
              <a:t> 2 – </a:t>
            </a:r>
            <a:r>
              <a:rPr lang="nb-NO" err="1"/>
              <a:t>click</a:t>
            </a:r>
            <a:r>
              <a:rPr lang="nb-NO"/>
              <a:t> to </a:t>
            </a:r>
            <a:r>
              <a:rPr lang="nb-NO" err="1"/>
              <a:t>edit</a:t>
            </a:r>
            <a:endParaRPr lang="nb-NO"/>
          </a:p>
        </p:txBody>
      </p:sp>
    </p:spTree>
    <p:extLst>
      <p:ext uri="{BB962C8B-B14F-4D97-AF65-F5344CB8AC3E}">
        <p14:creationId xmlns:p14="http://schemas.microsoft.com/office/powerpoint/2010/main" val="39886953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86D8DA5C-2613-4964-8F85-E60F8BBF0BB2}"/>
              </a:ext>
            </a:extLst>
          </p:cNvPr>
          <p:cNvPicPr>
            <a:picLocks noChangeAspect="1"/>
          </p:cNvPicPr>
          <p:nvPr userDrawn="1"/>
        </p:nvPicPr>
        <p:blipFill rotWithShape="1">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Presentation </a:t>
            </a:r>
            <a:r>
              <a:rPr lang="nb-NO" err="1"/>
              <a:t>title</a:t>
            </a:r>
            <a:r>
              <a:rPr lang="nb-NO"/>
              <a:t> </a:t>
            </a:r>
            <a:r>
              <a:rPr lang="nb-NO" err="1"/>
              <a:t>option</a:t>
            </a:r>
            <a:r>
              <a:rPr lang="nb-NO"/>
              <a:t> 3 -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B981DDED-2095-4755-9E75-BEE313038D9E}"/>
              </a:ext>
            </a:extLst>
          </p:cNvPr>
          <p:cNvPicPr>
            <a:picLocks noChangeAspect="1"/>
          </p:cNvPicPr>
          <p:nvPr userDrawn="1"/>
        </p:nvPicPr>
        <p:blipFill>
          <a:blip r:embed="rId2"/>
          <a:srcRect/>
          <a:stretch/>
        </p:blipFill>
        <p:spPr>
          <a:xfrm>
            <a:off x="9482001" y="5949085"/>
            <a:ext cx="1634876" cy="467703"/>
          </a:xfrm>
          <a:prstGeom prst="rect">
            <a:avLst/>
          </a:prstGeom>
          <a:noFill/>
        </p:spPr>
      </p:pic>
      <p:pic>
        <p:nvPicPr>
          <p:cNvPr id="17" name="Grafikk 16">
            <a:extLst>
              <a:ext uri="{FF2B5EF4-FFF2-40B4-BE49-F238E27FC236}">
                <a16:creationId xmlns:a16="http://schemas.microsoft.com/office/drawing/2014/main" id="{91002398-2DE9-418D-93CE-0913E5DFD537}"/>
              </a:ext>
            </a:extLst>
          </p:cNvPr>
          <p:cNvPicPr>
            <a:picLocks noChangeAspect="1"/>
          </p:cNvPicPr>
          <p:nvPr userDrawn="1"/>
        </p:nvPicPr>
        <p:blipFill>
          <a:blip/>
          <a:stretch>
            <a:fillRect/>
          </a:stretch>
        </p:blipFill>
        <p:spPr>
          <a:xfrm>
            <a:off x="7924115" y="5949085"/>
            <a:ext cx="499930" cy="440155"/>
          </a:xfrm>
          <a:prstGeom prst="rect">
            <a:avLst/>
          </a:prstGeom>
        </p:spPr>
      </p:pic>
      <p:pic>
        <p:nvPicPr>
          <p:cNvPr id="18" name="Grafikk 17">
            <a:extLst>
              <a:ext uri="{FF2B5EF4-FFF2-40B4-BE49-F238E27FC236}">
                <a16:creationId xmlns:a16="http://schemas.microsoft.com/office/drawing/2014/main" id="{EC14A8AA-4519-4E01-B2F9-18587ABA0190}"/>
              </a:ext>
            </a:extLst>
          </p:cNvPr>
          <p:cNvPicPr>
            <a:picLocks noChangeAspect="1"/>
          </p:cNvPicPr>
          <p:nvPr userDrawn="1"/>
        </p:nvPicPr>
        <p:blipFill>
          <a:blip/>
          <a:stretch>
            <a:fillRect/>
          </a:stretch>
        </p:blipFill>
        <p:spPr>
          <a:xfrm>
            <a:off x="4758614" y="5793947"/>
            <a:ext cx="2107545" cy="700158"/>
          </a:xfrm>
          <a:prstGeom prst="rect">
            <a:avLst/>
          </a:prstGeom>
        </p:spPr>
      </p:pic>
      <p:pic>
        <p:nvPicPr>
          <p:cNvPr id="19" name="Grafikk 18">
            <a:extLst>
              <a:ext uri="{FF2B5EF4-FFF2-40B4-BE49-F238E27FC236}">
                <a16:creationId xmlns:a16="http://schemas.microsoft.com/office/drawing/2014/main" id="{A5447E45-26D9-44A2-A42C-2488F2DC70E1}"/>
              </a:ext>
            </a:extLst>
          </p:cNvPr>
          <p:cNvPicPr>
            <a:picLocks noChangeAspect="1"/>
          </p:cNvPicPr>
          <p:nvPr userDrawn="1"/>
        </p:nvPicPr>
        <p:blipFill>
          <a:blip/>
          <a:stretch>
            <a:fillRect/>
          </a:stretch>
        </p:blipFill>
        <p:spPr>
          <a:xfrm>
            <a:off x="1053760" y="5913444"/>
            <a:ext cx="2651255" cy="535953"/>
          </a:xfrm>
          <a:prstGeom prst="rect">
            <a:avLst/>
          </a:prstGeom>
        </p:spPr>
      </p:pic>
    </p:spTree>
    <p:extLst>
      <p:ext uri="{BB962C8B-B14F-4D97-AF65-F5344CB8AC3E}">
        <p14:creationId xmlns:p14="http://schemas.microsoft.com/office/powerpoint/2010/main" val="30643017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120192E0-A06F-4917-854F-9DB7CB81442D}"/>
              </a:ext>
            </a:extLst>
          </p:cNvPr>
          <p:cNvPicPr>
            <a:picLocks noChangeAspect="1"/>
          </p:cNvPicPr>
          <p:nvPr userDrawn="1"/>
        </p:nvPicPr>
        <p:blipFill rotWithShape="1">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rgbClr val="020E50"/>
                </a:solidFill>
              </a:defRPr>
            </a:lvl1pPr>
          </a:lstStyle>
          <a:p>
            <a:r>
              <a:rPr lang="nb-NO"/>
              <a:t>Presentation </a:t>
            </a:r>
            <a:r>
              <a:rPr lang="nb-NO" err="1"/>
              <a:t>title</a:t>
            </a:r>
            <a:r>
              <a:rPr lang="nb-NO"/>
              <a:t> </a:t>
            </a:r>
            <a:r>
              <a:rPr lang="nb-NO" err="1"/>
              <a:t>option</a:t>
            </a:r>
            <a:r>
              <a:rPr lang="nb-NO"/>
              <a:t> 4 -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rgbClr val="020E50"/>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rgbClr val="020E50"/>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58F7166E-B5BC-4ED8-B1B9-73CB241E3FBF}"/>
              </a:ext>
            </a:extLst>
          </p:cNvPr>
          <p:cNvPicPr>
            <a:picLocks noChangeAspect="1"/>
          </p:cNvPicPr>
          <p:nvPr userDrawn="1"/>
        </p:nvPicPr>
        <p:blipFill>
          <a:blip r:embed="rId2"/>
          <a:srcRect/>
          <a:stretch/>
        </p:blipFill>
        <p:spPr>
          <a:xfrm>
            <a:off x="9248500" y="6145665"/>
            <a:ext cx="1530512" cy="498409"/>
          </a:xfrm>
          <a:prstGeom prst="rect">
            <a:avLst/>
          </a:prstGeom>
          <a:noFill/>
        </p:spPr>
      </p:pic>
      <p:pic>
        <p:nvPicPr>
          <p:cNvPr id="17" name="Grafikk 16">
            <a:extLst>
              <a:ext uri="{FF2B5EF4-FFF2-40B4-BE49-F238E27FC236}">
                <a16:creationId xmlns:a16="http://schemas.microsoft.com/office/drawing/2014/main" id="{3E46AB02-5041-4B8B-AA8B-F82AEDEAE917}"/>
              </a:ext>
            </a:extLst>
          </p:cNvPr>
          <p:cNvPicPr>
            <a:picLocks noChangeAspect="1"/>
          </p:cNvPicPr>
          <p:nvPr userDrawn="1"/>
        </p:nvPicPr>
        <p:blipFill>
          <a:blip/>
          <a:stretch>
            <a:fillRect/>
          </a:stretch>
        </p:blipFill>
        <p:spPr>
          <a:xfrm>
            <a:off x="7770318" y="6149116"/>
            <a:ext cx="468016" cy="412057"/>
          </a:xfrm>
          <a:prstGeom prst="rect">
            <a:avLst/>
          </a:prstGeom>
        </p:spPr>
      </p:pic>
      <p:pic>
        <p:nvPicPr>
          <p:cNvPr id="18" name="Grafikk 17">
            <a:extLst>
              <a:ext uri="{FF2B5EF4-FFF2-40B4-BE49-F238E27FC236}">
                <a16:creationId xmlns:a16="http://schemas.microsoft.com/office/drawing/2014/main" id="{EB27BCCE-5AAC-4A73-A525-C3330F0C81B8}"/>
              </a:ext>
            </a:extLst>
          </p:cNvPr>
          <p:cNvPicPr>
            <a:picLocks noChangeAspect="1"/>
          </p:cNvPicPr>
          <p:nvPr userDrawn="1"/>
        </p:nvPicPr>
        <p:blipFill>
          <a:blip/>
          <a:stretch>
            <a:fillRect/>
          </a:stretch>
        </p:blipFill>
        <p:spPr>
          <a:xfrm>
            <a:off x="4787144" y="5905709"/>
            <a:ext cx="1973008" cy="655463"/>
          </a:xfrm>
          <a:prstGeom prst="rect">
            <a:avLst/>
          </a:prstGeom>
        </p:spPr>
      </p:pic>
      <p:pic>
        <p:nvPicPr>
          <p:cNvPr id="19" name="Grafikk 18">
            <a:extLst>
              <a:ext uri="{FF2B5EF4-FFF2-40B4-BE49-F238E27FC236}">
                <a16:creationId xmlns:a16="http://schemas.microsoft.com/office/drawing/2014/main" id="{84BFCA96-A7CF-4044-966E-266BEBB9E94A}"/>
              </a:ext>
            </a:extLst>
          </p:cNvPr>
          <p:cNvPicPr>
            <a:picLocks noChangeAspect="1"/>
          </p:cNvPicPr>
          <p:nvPr userDrawn="1"/>
        </p:nvPicPr>
        <p:blipFill>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22974369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8475" y="-8313"/>
            <a:ext cx="12269747" cy="6941128"/>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6" name="Grafikk 5">
            <a:extLst>
              <a:ext uri="{FF2B5EF4-FFF2-40B4-BE49-F238E27FC236}">
                <a16:creationId xmlns:a16="http://schemas.microsoft.com/office/drawing/2014/main" id="{0CAB4AE4-F68A-4AE7-8B1E-59BB1A7764DF}"/>
              </a:ext>
            </a:extLst>
          </p:cNvPr>
          <p:cNvPicPr>
            <a:picLocks noChangeAspect="1"/>
          </p:cNvPicPr>
          <p:nvPr userDrawn="1"/>
        </p:nvPicPr>
        <p:blipFill>
          <a:blip/>
          <a:stretch>
            <a:fillRect/>
          </a:stretch>
        </p:blipFill>
        <p:spPr>
          <a:xfrm>
            <a:off x="-162" y="3678383"/>
            <a:ext cx="12192161" cy="3179660"/>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rotWithShape="1">
          <a:blip/>
          <a:srcRect b="35888"/>
          <a:stretch/>
        </p:blipFill>
        <p:spPr>
          <a:xfrm>
            <a:off x="8279476" y="171807"/>
            <a:ext cx="3846714" cy="498540"/>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963826" y="1292778"/>
            <a:ext cx="10389973" cy="4102182"/>
          </a:xfrm>
        </p:spPr>
        <p:txBody>
          <a:bodyPr>
            <a:normAutofit/>
          </a:bodyPr>
          <a:lstStyle>
            <a:lvl1pPr>
              <a:defRPr sz="3200">
                <a:solidFill>
                  <a:schemeClr val="bg2"/>
                </a:solidFill>
              </a:defRPr>
            </a:lvl1pPr>
          </a:lstStyle>
          <a:p>
            <a:r>
              <a:rPr lang="nb-NO" err="1"/>
              <a:t>Section</a:t>
            </a:r>
            <a:r>
              <a:rPr lang="nb-NO"/>
              <a:t> header - </a:t>
            </a:r>
            <a:r>
              <a:rPr lang="nb-NO" err="1"/>
              <a:t>click</a:t>
            </a:r>
            <a:r>
              <a:rPr lang="nb-NO"/>
              <a:t> to </a:t>
            </a:r>
            <a:r>
              <a:rPr lang="nb-NO" err="1"/>
              <a:t>edit</a:t>
            </a:r>
            <a:r>
              <a:rPr lang="nb-NO"/>
              <a:t> </a:t>
            </a:r>
            <a:r>
              <a:rPr lang="nb-NO" err="1"/>
              <a:t>title</a:t>
            </a:r>
            <a:endParaRPr lang="nb-NO"/>
          </a:p>
        </p:txBody>
      </p:sp>
    </p:spTree>
    <p:extLst>
      <p:ext uri="{BB962C8B-B14F-4D97-AF65-F5344CB8AC3E}">
        <p14:creationId xmlns:p14="http://schemas.microsoft.com/office/powerpoint/2010/main" val="1308419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a:srcRect b="60908"/>
          <a:stretch/>
        </p:blipFill>
        <p:spPr>
          <a:xfrm>
            <a:off x="0" y="5615018"/>
            <a:ext cx="12192000" cy="1242982"/>
          </a:xfrm>
          <a:prstGeom prst="rect">
            <a:avLst/>
          </a:prstGeom>
        </p:spPr>
      </p:pic>
      <p:pic>
        <p:nvPicPr>
          <p:cNvPr id="4" name="Bilde 3">
            <a:extLst>
              <a:ext uri="{FF2B5EF4-FFF2-40B4-BE49-F238E27FC236}">
                <a16:creationId xmlns:a16="http://schemas.microsoft.com/office/drawing/2014/main" id="{926AE2E7-1A9C-4C60-A2B4-BEAD0E95479A}"/>
              </a:ext>
            </a:extLst>
          </p:cNvPr>
          <p:cNvPicPr>
            <a:picLocks noChangeAspect="1"/>
          </p:cNvPicPr>
          <p:nvPr userDrawn="1"/>
        </p:nvPicPr>
        <p:blipFill>
          <a:blip r:embed="rId2"/>
          <a:srcRect/>
          <a:stretch/>
        </p:blipFill>
        <p:spPr>
          <a:xfrm>
            <a:off x="9248500" y="6145665"/>
            <a:ext cx="1530512" cy="498409"/>
          </a:xfrm>
          <a:prstGeom prst="rect">
            <a:avLst/>
          </a:prstGeom>
          <a:noFill/>
        </p:spPr>
      </p:pic>
      <p:pic>
        <p:nvPicPr>
          <p:cNvPr id="5" name="Grafikk 4">
            <a:extLst>
              <a:ext uri="{FF2B5EF4-FFF2-40B4-BE49-F238E27FC236}">
                <a16:creationId xmlns:a16="http://schemas.microsoft.com/office/drawing/2014/main" id="{D0C4A8E8-141A-4751-AF4C-F5C0DCB7CA70}"/>
              </a:ext>
            </a:extLst>
          </p:cNvPr>
          <p:cNvPicPr>
            <a:picLocks noChangeAspect="1"/>
          </p:cNvPicPr>
          <p:nvPr userDrawn="1"/>
        </p:nvPicPr>
        <p:blipFill>
          <a:blip/>
          <a:stretch>
            <a:fillRect/>
          </a:stretch>
        </p:blipFill>
        <p:spPr>
          <a:xfrm>
            <a:off x="7770318" y="6149116"/>
            <a:ext cx="468016" cy="412057"/>
          </a:xfrm>
          <a:prstGeom prst="rect">
            <a:avLst/>
          </a:prstGeom>
        </p:spPr>
      </p:pic>
      <p:pic>
        <p:nvPicPr>
          <p:cNvPr id="6" name="Grafikk 5">
            <a:extLst>
              <a:ext uri="{FF2B5EF4-FFF2-40B4-BE49-F238E27FC236}">
                <a16:creationId xmlns:a16="http://schemas.microsoft.com/office/drawing/2014/main" id="{73872FD1-A3F4-429F-9E3F-E36A11ADF097}"/>
              </a:ext>
            </a:extLst>
          </p:cNvPr>
          <p:cNvPicPr>
            <a:picLocks noChangeAspect="1"/>
          </p:cNvPicPr>
          <p:nvPr userDrawn="1"/>
        </p:nvPicPr>
        <p:blipFill>
          <a:blip/>
          <a:stretch>
            <a:fillRect/>
          </a:stretch>
        </p:blipFill>
        <p:spPr>
          <a:xfrm>
            <a:off x="4787144" y="5905709"/>
            <a:ext cx="1973008" cy="655463"/>
          </a:xfrm>
          <a:prstGeom prst="rect">
            <a:avLst/>
          </a:prstGeom>
        </p:spPr>
      </p:pic>
      <p:pic>
        <p:nvPicPr>
          <p:cNvPr id="7" name="Grafikk 6">
            <a:extLst>
              <a:ext uri="{FF2B5EF4-FFF2-40B4-BE49-F238E27FC236}">
                <a16:creationId xmlns:a16="http://schemas.microsoft.com/office/drawing/2014/main" id="{F8C9BAF4-34AA-448C-8943-1BB45BAAE1DD}"/>
              </a:ext>
            </a:extLst>
          </p:cNvPr>
          <p:cNvPicPr>
            <a:picLocks noChangeAspect="1"/>
          </p:cNvPicPr>
          <p:nvPr userDrawn="1"/>
        </p:nvPicPr>
        <p:blipFill>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27343992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
        <p:nvSpPr>
          <p:cNvPr id="5" name="Tittel 1">
            <a:extLst>
              <a:ext uri="{FF2B5EF4-FFF2-40B4-BE49-F238E27FC236}">
                <a16:creationId xmlns:a16="http://schemas.microsoft.com/office/drawing/2014/main" id="{752BD3FA-9A70-4D3F-8E2B-E90874B44DFF}"/>
              </a:ext>
            </a:extLst>
          </p:cNvPr>
          <p:cNvSpPr>
            <a:spLocks noGrp="1"/>
          </p:cNvSpPr>
          <p:nvPr>
            <p:ph type="title"/>
          </p:nvPr>
        </p:nvSpPr>
        <p:spPr>
          <a:xfrm>
            <a:off x="683645" y="480121"/>
            <a:ext cx="9510557" cy="692957"/>
          </a:xfrm>
        </p:spPr>
        <p:txBody>
          <a:bodyPr lIns="0" tIns="0" rIns="0" bIns="0" anchor="t" anchorCtr="0">
            <a:normAutofit/>
          </a:bodyPr>
          <a:lstStyle>
            <a:lvl1pPr>
              <a:defRPr sz="3500">
                <a:solidFill>
                  <a:schemeClr val="tx1"/>
                </a:solidFill>
              </a:defRPr>
            </a:lvl1pPr>
          </a:lstStyle>
          <a:p>
            <a:endParaRPr lang="nb-NO"/>
          </a:p>
        </p:txBody>
      </p:sp>
      <p:sp>
        <p:nvSpPr>
          <p:cNvPr id="6" name="Plassholder for tekst 11">
            <a:extLst>
              <a:ext uri="{FF2B5EF4-FFF2-40B4-BE49-F238E27FC236}">
                <a16:creationId xmlns:a16="http://schemas.microsoft.com/office/drawing/2014/main" id="{90C2DFCB-FAA9-4231-BDBE-21AE559471DC}"/>
              </a:ext>
            </a:extLst>
          </p:cNvPr>
          <p:cNvSpPr>
            <a:spLocks noGrp="1"/>
          </p:cNvSpPr>
          <p:nvPr>
            <p:ph type="body" sz="quarter" idx="13"/>
          </p:nvPr>
        </p:nvSpPr>
        <p:spPr>
          <a:xfrm>
            <a:off x="683222" y="1538564"/>
            <a:ext cx="9583408" cy="42194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392087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a:srcRect b="60908"/>
          <a:stretch/>
        </p:blipFill>
        <p:spPr>
          <a:xfrm>
            <a:off x="0" y="5615018"/>
            <a:ext cx="12192000" cy="1242982"/>
          </a:xfrm>
          <a:prstGeom prst="rect">
            <a:avLst/>
          </a:prstGeom>
        </p:spPr>
      </p:pic>
      <p:pic>
        <p:nvPicPr>
          <p:cNvPr id="10" name="Grafikk 9">
            <a:extLst>
              <a:ext uri="{FF2B5EF4-FFF2-40B4-BE49-F238E27FC236}">
                <a16:creationId xmlns:a16="http://schemas.microsoft.com/office/drawing/2014/main" id="{48BECC0C-68A2-4514-A6C5-5FBCA53634FB}"/>
              </a:ext>
            </a:extLst>
          </p:cNvPr>
          <p:cNvPicPr>
            <a:picLocks noChangeAspect="1"/>
          </p:cNvPicPr>
          <p:nvPr userDrawn="1"/>
        </p:nvPicPr>
        <p:blipFill rotWithShape="1">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578105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9_Tittellysbilde">
    <p:bg>
      <p:bgPr>
        <a:solidFill>
          <a:schemeClr val="accent3"/>
        </a:solidFill>
        <a:effectLst/>
      </p:bgPr>
    </p:bg>
    <p:spTree>
      <p:nvGrpSpPr>
        <p:cNvPr id="1" name=""/>
        <p:cNvGrpSpPr/>
        <p:nvPr/>
      </p:nvGrpSpPr>
      <p:grpSpPr>
        <a:xfrm>
          <a:off x="0" y="0"/>
          <a:ext cx="0" cy="0"/>
          <a:chOff x="0" y="0"/>
          <a:chExt cx="0" cy="0"/>
        </a:xfrm>
      </p:grpSpPr>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a:srcRect b="60908"/>
          <a:stretch/>
        </p:blipFill>
        <p:spPr>
          <a:xfrm>
            <a:off x="0" y="5615018"/>
            <a:ext cx="12192000" cy="1242982"/>
          </a:xfrm>
          <a:prstGeom prst="rect">
            <a:avLst/>
          </a:prstGeom>
        </p:spPr>
      </p:pic>
      <p:grpSp>
        <p:nvGrpSpPr>
          <p:cNvPr id="216" name="Grafikk 9">
            <a:extLst>
              <a:ext uri="{FF2B5EF4-FFF2-40B4-BE49-F238E27FC236}">
                <a16:creationId xmlns:a16="http://schemas.microsoft.com/office/drawing/2014/main" id="{7E0367F7-DFE1-4B34-8DC2-2FC0435CB9BE}"/>
              </a:ext>
            </a:extLst>
          </p:cNvPr>
          <p:cNvGrpSpPr/>
          <p:nvPr/>
        </p:nvGrpSpPr>
        <p:grpSpPr>
          <a:xfrm>
            <a:off x="10331671" y="6236509"/>
            <a:ext cx="1641264" cy="672758"/>
            <a:chOff x="6841121" y="1846046"/>
            <a:chExt cx="1641264" cy="672758"/>
          </a:xfrm>
        </p:grpSpPr>
        <p:grpSp>
          <p:nvGrpSpPr>
            <p:cNvPr id="217" name="Grafikk 9">
              <a:extLst>
                <a:ext uri="{FF2B5EF4-FFF2-40B4-BE49-F238E27FC236}">
                  <a16:creationId xmlns:a16="http://schemas.microsoft.com/office/drawing/2014/main" id="{F0689436-47F5-4E01-B3BA-CDFD1E90A0BB}"/>
                </a:ext>
              </a:extLst>
            </p:cNvPr>
            <p:cNvGrpSpPr/>
            <p:nvPr/>
          </p:nvGrpSpPr>
          <p:grpSpPr>
            <a:xfrm>
              <a:off x="6841121" y="1901797"/>
              <a:ext cx="705644" cy="584508"/>
              <a:chOff x="6841121" y="1901797"/>
              <a:chExt cx="705644" cy="584508"/>
            </a:xfrm>
            <a:solidFill>
              <a:srgbClr val="020E50"/>
            </a:solidFill>
          </p:grpSpPr>
          <p:sp>
            <p:nvSpPr>
              <p:cNvPr id="218" name="Freeform: Shape 217">
                <a:extLst>
                  <a:ext uri="{FF2B5EF4-FFF2-40B4-BE49-F238E27FC236}">
                    <a16:creationId xmlns:a16="http://schemas.microsoft.com/office/drawing/2014/main" id="{8C7C3A7C-4288-416D-B136-5283E1EA39B1}"/>
                  </a:ext>
                </a:extLst>
              </p:cNvPr>
              <p:cNvSpPr/>
              <p:nvPr/>
            </p:nvSpPr>
            <p:spPr>
              <a:xfrm>
                <a:off x="6841121" y="1906760"/>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219" name="Freeform: Shape 218">
                <a:extLst>
                  <a:ext uri="{FF2B5EF4-FFF2-40B4-BE49-F238E27FC236}">
                    <a16:creationId xmlns:a16="http://schemas.microsoft.com/office/drawing/2014/main" id="{776F9335-E18A-481A-B767-34171AA95329}"/>
                  </a:ext>
                </a:extLst>
              </p:cNvPr>
              <p:cNvSpPr/>
              <p:nvPr/>
            </p:nvSpPr>
            <p:spPr>
              <a:xfrm>
                <a:off x="7109977" y="1901797"/>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220" name="Freeform: Shape 219">
                <a:extLst>
                  <a:ext uri="{FF2B5EF4-FFF2-40B4-BE49-F238E27FC236}">
                    <a16:creationId xmlns:a16="http://schemas.microsoft.com/office/drawing/2014/main" id="{A8746238-5349-4CD2-BEFF-042C82D0F9FF}"/>
                  </a:ext>
                </a:extLst>
              </p:cNvPr>
              <p:cNvSpPr/>
              <p:nvPr/>
            </p:nvSpPr>
            <p:spPr>
              <a:xfrm>
                <a:off x="7360634" y="1901797"/>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221" name="Grafikk 9">
              <a:extLst>
                <a:ext uri="{FF2B5EF4-FFF2-40B4-BE49-F238E27FC236}">
                  <a16:creationId xmlns:a16="http://schemas.microsoft.com/office/drawing/2014/main" id="{EE1904A4-FBA8-433F-BB53-B50CEAB2D0CF}"/>
                </a:ext>
              </a:extLst>
            </p:cNvPr>
            <p:cNvGrpSpPr/>
            <p:nvPr/>
          </p:nvGrpSpPr>
          <p:grpSpPr>
            <a:xfrm>
              <a:off x="7876838" y="2058973"/>
              <a:ext cx="599756" cy="340641"/>
              <a:chOff x="7876838" y="2058973"/>
              <a:chExt cx="599756" cy="340641"/>
            </a:xfrm>
            <a:solidFill>
              <a:srgbClr val="020E50"/>
            </a:solidFill>
          </p:grpSpPr>
          <p:sp>
            <p:nvSpPr>
              <p:cNvPr id="222" name="Freeform: Shape 221">
                <a:extLst>
                  <a:ext uri="{FF2B5EF4-FFF2-40B4-BE49-F238E27FC236}">
                    <a16:creationId xmlns:a16="http://schemas.microsoft.com/office/drawing/2014/main" id="{D4702B95-7655-4CF2-85A7-EE8A94043C5C}"/>
                  </a:ext>
                </a:extLst>
              </p:cNvPr>
              <p:cNvSpPr/>
              <p:nvPr/>
            </p:nvSpPr>
            <p:spPr>
              <a:xfrm>
                <a:off x="7876838" y="2059800"/>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223" name="Freeform: Shape 222">
                <a:extLst>
                  <a:ext uri="{FF2B5EF4-FFF2-40B4-BE49-F238E27FC236}">
                    <a16:creationId xmlns:a16="http://schemas.microsoft.com/office/drawing/2014/main" id="{AE274CAC-2849-439A-92AE-9D52550C40AD}"/>
                  </a:ext>
                </a:extLst>
              </p:cNvPr>
              <p:cNvSpPr/>
              <p:nvPr/>
            </p:nvSpPr>
            <p:spPr>
              <a:xfrm>
                <a:off x="8035670" y="2059800"/>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224" name="Freeform: Shape 223">
                <a:extLst>
                  <a:ext uri="{FF2B5EF4-FFF2-40B4-BE49-F238E27FC236}">
                    <a16:creationId xmlns:a16="http://schemas.microsoft.com/office/drawing/2014/main" id="{A937F79D-D6EA-457D-BC6A-844063D17203}"/>
                  </a:ext>
                </a:extLst>
              </p:cNvPr>
              <p:cNvSpPr/>
              <p:nvPr/>
            </p:nvSpPr>
            <p:spPr>
              <a:xfrm>
                <a:off x="8190366" y="2058973"/>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225" name="Freeform: Shape 224">
                <a:extLst>
                  <a:ext uri="{FF2B5EF4-FFF2-40B4-BE49-F238E27FC236}">
                    <a16:creationId xmlns:a16="http://schemas.microsoft.com/office/drawing/2014/main" id="{238BA771-B7D1-422D-B343-AE875473E791}"/>
                  </a:ext>
                </a:extLst>
              </p:cNvPr>
              <p:cNvSpPr/>
              <p:nvPr/>
            </p:nvSpPr>
            <p:spPr>
              <a:xfrm>
                <a:off x="8355816" y="2059800"/>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226" name="Grafikk 9">
              <a:extLst>
                <a:ext uri="{FF2B5EF4-FFF2-40B4-BE49-F238E27FC236}">
                  <a16:creationId xmlns:a16="http://schemas.microsoft.com/office/drawing/2014/main" id="{CCE0E7B5-F699-4CCE-A660-8CADA3966D8F}"/>
                </a:ext>
              </a:extLst>
            </p:cNvPr>
            <p:cNvGrpSpPr/>
            <p:nvPr/>
          </p:nvGrpSpPr>
          <p:grpSpPr>
            <a:xfrm>
              <a:off x="7617909" y="1846046"/>
              <a:ext cx="864476" cy="671789"/>
              <a:chOff x="7617909" y="1846046"/>
              <a:chExt cx="864476" cy="671789"/>
            </a:xfrm>
          </p:grpSpPr>
          <p:sp>
            <p:nvSpPr>
              <p:cNvPr id="227" name="Freeform: Shape 226">
                <a:extLst>
                  <a:ext uri="{FF2B5EF4-FFF2-40B4-BE49-F238E27FC236}">
                    <a16:creationId xmlns:a16="http://schemas.microsoft.com/office/drawing/2014/main" id="{44FACEB1-068D-4E13-AA8C-B90D96073470}"/>
                  </a:ext>
                </a:extLst>
              </p:cNvPr>
              <p:cNvSpPr/>
              <p:nvPr/>
            </p:nvSpPr>
            <p:spPr>
              <a:xfrm>
                <a:off x="7617909" y="1915534"/>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228" name="Freeform: Shape 227">
                <a:extLst>
                  <a:ext uri="{FF2B5EF4-FFF2-40B4-BE49-F238E27FC236}">
                    <a16:creationId xmlns:a16="http://schemas.microsoft.com/office/drawing/2014/main" id="{47ABEAC9-C618-4481-8F22-BD30AC324AF5}"/>
                  </a:ext>
                </a:extLst>
              </p:cNvPr>
              <p:cNvSpPr/>
              <p:nvPr/>
            </p:nvSpPr>
            <p:spPr>
              <a:xfrm>
                <a:off x="7617909" y="1846046"/>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229" name="Freeform: Shape 228">
                <a:extLst>
                  <a:ext uri="{FF2B5EF4-FFF2-40B4-BE49-F238E27FC236}">
                    <a16:creationId xmlns:a16="http://schemas.microsoft.com/office/drawing/2014/main" id="{F089451B-D8B2-4448-95CC-6489BDFBE992}"/>
                  </a:ext>
                </a:extLst>
              </p:cNvPr>
              <p:cNvSpPr/>
              <p:nvPr/>
            </p:nvSpPr>
            <p:spPr>
              <a:xfrm>
                <a:off x="7622873" y="2188524"/>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230" name="Freeform: Shape 229">
              <a:extLst>
                <a:ext uri="{FF2B5EF4-FFF2-40B4-BE49-F238E27FC236}">
                  <a16:creationId xmlns:a16="http://schemas.microsoft.com/office/drawing/2014/main" id="{B9FE2BD4-0E04-4329-971A-0468CF0E81E9}"/>
                </a:ext>
              </a:extLst>
            </p:cNvPr>
            <p:cNvSpPr/>
            <p:nvPr/>
          </p:nvSpPr>
          <p:spPr>
            <a:xfrm>
              <a:off x="7751924" y="223600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1" name="Freeform: Shape 230">
              <a:extLst>
                <a:ext uri="{FF2B5EF4-FFF2-40B4-BE49-F238E27FC236}">
                  <a16:creationId xmlns:a16="http://schemas.microsoft.com/office/drawing/2014/main" id="{7378FB01-D268-4FD8-B20C-A3040BD2CA81}"/>
                </a:ext>
              </a:extLst>
            </p:cNvPr>
            <p:cNvSpPr/>
            <p:nvPr/>
          </p:nvSpPr>
          <p:spPr>
            <a:xfrm>
              <a:off x="7687398" y="207882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2" name="Freeform: Shape 231">
              <a:extLst>
                <a:ext uri="{FF2B5EF4-FFF2-40B4-BE49-F238E27FC236}">
                  <a16:creationId xmlns:a16="http://schemas.microsoft.com/office/drawing/2014/main" id="{D1F6FE52-DBF9-4A07-99C5-96A9D3B36DF6}"/>
                </a:ext>
              </a:extLst>
            </p:cNvPr>
            <p:cNvSpPr/>
            <p:nvPr/>
          </p:nvSpPr>
          <p:spPr>
            <a:xfrm>
              <a:off x="7618736" y="211605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3" name="Freeform: Shape 232">
              <a:extLst>
                <a:ext uri="{FF2B5EF4-FFF2-40B4-BE49-F238E27FC236}">
                  <a16:creationId xmlns:a16="http://schemas.microsoft.com/office/drawing/2014/main" id="{DACD7F08-B09C-4438-8150-F1CBE76123EA}"/>
                </a:ext>
              </a:extLst>
            </p:cNvPr>
            <p:cNvSpPr/>
            <p:nvPr/>
          </p:nvSpPr>
          <p:spPr>
            <a:xfrm>
              <a:off x="7751924" y="2039119"/>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234" name="Freeform: Shape 233">
              <a:extLst>
                <a:ext uri="{FF2B5EF4-FFF2-40B4-BE49-F238E27FC236}">
                  <a16:creationId xmlns:a16="http://schemas.microsoft.com/office/drawing/2014/main" id="{B4CBED10-B8DA-4497-B792-878003D61A7C}"/>
                </a:ext>
              </a:extLst>
            </p:cNvPr>
            <p:cNvSpPr/>
            <p:nvPr/>
          </p:nvSpPr>
          <p:spPr>
            <a:xfrm>
              <a:off x="7771778" y="21210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5" name="Freeform: Shape 234">
              <a:extLst>
                <a:ext uri="{FF2B5EF4-FFF2-40B4-BE49-F238E27FC236}">
                  <a16:creationId xmlns:a16="http://schemas.microsoft.com/office/drawing/2014/main" id="{9A8BB52F-4F7A-4B40-ADEB-4BFB5C6BC7DA}"/>
                </a:ext>
              </a:extLst>
            </p:cNvPr>
            <p:cNvSpPr/>
            <p:nvPr/>
          </p:nvSpPr>
          <p:spPr>
            <a:xfrm>
              <a:off x="7723797" y="2134252"/>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6" name="Freeform: Shape 235">
              <a:extLst>
                <a:ext uri="{FF2B5EF4-FFF2-40B4-BE49-F238E27FC236}">
                  <a16:creationId xmlns:a16="http://schemas.microsoft.com/office/drawing/2014/main" id="{292C5750-3B1A-40CB-8647-791BD7569170}"/>
                </a:ext>
              </a:extLst>
            </p:cNvPr>
            <p:cNvSpPr/>
            <p:nvPr/>
          </p:nvSpPr>
          <p:spPr>
            <a:xfrm>
              <a:off x="7677471" y="2168169"/>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7" name="Freeform: Shape 236">
              <a:extLst>
                <a:ext uri="{FF2B5EF4-FFF2-40B4-BE49-F238E27FC236}">
                  <a16:creationId xmlns:a16="http://schemas.microsoft.com/office/drawing/2014/main" id="{AA246AD2-D3AB-4E82-BF8B-88F949022356}"/>
                </a:ext>
              </a:extLst>
            </p:cNvPr>
            <p:cNvSpPr/>
            <p:nvPr/>
          </p:nvSpPr>
          <p:spPr>
            <a:xfrm>
              <a:off x="7630318" y="2199604"/>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238" name="Freeform: Shape 237">
              <a:extLst>
                <a:ext uri="{FF2B5EF4-FFF2-40B4-BE49-F238E27FC236}">
                  <a16:creationId xmlns:a16="http://schemas.microsoft.com/office/drawing/2014/main" id="{F7D6C5D7-389E-4FF1-AA5B-C9BB4789D6F8}"/>
                </a:ext>
              </a:extLst>
            </p:cNvPr>
            <p:cNvSpPr/>
            <p:nvPr/>
          </p:nvSpPr>
          <p:spPr>
            <a:xfrm>
              <a:off x="7617909" y="1990813"/>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Tree>
    <p:extLst>
      <p:ext uri="{BB962C8B-B14F-4D97-AF65-F5344CB8AC3E}">
        <p14:creationId xmlns:p14="http://schemas.microsoft.com/office/powerpoint/2010/main" val="30018898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Tittellys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4B1B4355-9397-47F0-8A4A-64A5CCE58E9D}"/>
              </a:ext>
            </a:extLst>
          </p:cNvPr>
          <p:cNvSpPr>
            <a:spLocks noGrp="1"/>
          </p:cNvSpPr>
          <p:nvPr>
            <p:ph type="pic" sz="quarter" idx="13" hasCustomPrompt="1"/>
          </p:nvPr>
        </p:nvSpPr>
        <p:spPr>
          <a:xfrm>
            <a:off x="409322" y="790831"/>
            <a:ext cx="11373104" cy="5478267"/>
          </a:xfrm>
          <a:solidFill>
            <a:schemeClr val="bg2"/>
          </a:solidFill>
        </p:spPr>
        <p:txBody>
          <a:bodyPr/>
          <a:lstStyle>
            <a:lvl1pPr>
              <a:defRPr/>
            </a:lvl1pPr>
          </a:lstStyle>
          <a:p>
            <a:r>
              <a:rPr lang="nb-NO"/>
              <a:t>image</a:t>
            </a:r>
          </a:p>
        </p:txBody>
      </p:sp>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pic>
        <p:nvPicPr>
          <p:cNvPr id="19" name="Grafikk 18">
            <a:extLst>
              <a:ext uri="{FF2B5EF4-FFF2-40B4-BE49-F238E27FC236}">
                <a16:creationId xmlns:a16="http://schemas.microsoft.com/office/drawing/2014/main" id="{4C10F147-E146-4785-9F8B-4F4295B4293C}"/>
              </a:ext>
            </a:extLst>
          </p:cNvPr>
          <p:cNvPicPr>
            <a:picLocks noChangeAspect="1"/>
          </p:cNvPicPr>
          <p:nvPr userDrawn="1"/>
        </p:nvPicPr>
        <p:blipFill rotWithShape="1">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1501253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Tittellysbilde">
    <p:bg>
      <p:bgPr>
        <a:solidFill>
          <a:schemeClr val="accent3"/>
        </a:solidFill>
        <a:effectLst/>
      </p:bgPr>
    </p:bg>
    <p:spTree>
      <p:nvGrpSpPr>
        <p:cNvPr id="1" name=""/>
        <p:cNvGrpSpPr/>
        <p:nvPr/>
      </p:nvGrpSpPr>
      <p:grpSpPr>
        <a:xfrm>
          <a:off x="0" y="0"/>
          <a:ext cx="0" cy="0"/>
          <a:chOff x="0" y="0"/>
          <a:chExt cx="0" cy="0"/>
        </a:xfrm>
      </p:grpSpPr>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14. november 2022</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6" name="Tittel 1">
            <a:extLst>
              <a:ext uri="{FF2B5EF4-FFF2-40B4-BE49-F238E27FC236}">
                <a16:creationId xmlns:a16="http://schemas.microsoft.com/office/drawing/2014/main" id="{E5A7967F-31C7-46AF-B68D-4E70BD66B023}"/>
              </a:ext>
            </a:extLst>
          </p:cNvPr>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7" name="Plassholder for tekst 11">
            <a:extLst>
              <a:ext uri="{FF2B5EF4-FFF2-40B4-BE49-F238E27FC236}">
                <a16:creationId xmlns:a16="http://schemas.microsoft.com/office/drawing/2014/main" id="{B37C1ECE-8565-4147-82CB-948E9F7CBD17}"/>
              </a:ext>
            </a:extLst>
          </p:cNvPr>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fikk 7">
            <a:extLst>
              <a:ext uri="{FF2B5EF4-FFF2-40B4-BE49-F238E27FC236}">
                <a16:creationId xmlns:a16="http://schemas.microsoft.com/office/drawing/2014/main" id="{26C5AF36-CA23-4944-8C1D-F96EFD22FF69}"/>
              </a:ext>
            </a:extLst>
          </p:cNvPr>
          <p:cNvPicPr>
            <a:picLocks noChangeAspect="1"/>
          </p:cNvPicPr>
          <p:nvPr userDrawn="1"/>
        </p:nvPicPr>
        <p:blipFill rotWithShape="1">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295994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image" Target="../media/image1.png"/><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theme" Target="../theme/theme10.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4.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image" Target="../media/image1.png"/><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theme" Target="../theme/theme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image" Target="../media/image1.png"/><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8.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theme" Target="../theme/theme9.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image" Target="../media/image1.png"/><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14. november 2022</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2259899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23"/>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03F8494-870F-4365-9CD8-DDF585B6B56D}"/>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14. november 2022</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240217209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26"/>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14. november 2022</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89639601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8"/>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03F8494-870F-4365-9CD8-DDF585B6B56D}"/>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14. november 2022</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268564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21"/>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21410977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p:hf hd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8"/>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14EB3-A57E-45D0-8A85-E6B8EB51674F}" type="datetime1">
              <a:rPr lang="en-US" smtClean="0"/>
              <a:t>11/14/2022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FF89C-0F30-47C2-ADD6-27FA4FBC861D}" type="slidenum">
              <a:rPr lang="en-US" smtClean="0"/>
              <a:t>‹#›</a:t>
            </a:fld>
            <a:endParaRPr lang="en-US"/>
          </a:p>
        </p:txBody>
      </p:sp>
    </p:spTree>
    <p:extLst>
      <p:ext uri="{BB962C8B-B14F-4D97-AF65-F5344CB8AC3E}">
        <p14:creationId xmlns:p14="http://schemas.microsoft.com/office/powerpoint/2010/main" val="10541337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03F8494-870F-4365-9CD8-DDF585B6B56D}"/>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14. november 2022</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32575415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21"/>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341753300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Lst>
  <p:hf hd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23"/>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82875839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Lst>
  <p:hf hd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8"/>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14. november 2022</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142927652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9"/>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7.xml"/><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jpe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xml"/><Relationship Id="rId16" Type="http://schemas.openxmlformats.org/officeDocument/2006/relationships/image" Target="../media/image99.png"/><Relationship Id="rId1" Type="http://schemas.openxmlformats.org/officeDocument/2006/relationships/slideLayout" Target="../slideLayouts/slideLayout6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jpeg"/></Relationships>
</file>

<file path=ppt/slides/_rels/slide12.xml.rels><?xml version="1.0" encoding="UTF-8" standalone="yes"?>
<Relationships xmlns="http://schemas.openxmlformats.org/package/2006/relationships"><Relationship Id="rId13" Type="http://schemas.openxmlformats.org/officeDocument/2006/relationships/image" Target="../media/image111.jpeg"/><Relationship Id="rId18" Type="http://schemas.openxmlformats.org/officeDocument/2006/relationships/image" Target="../media/image116.jpeg"/><Relationship Id="rId26" Type="http://schemas.openxmlformats.org/officeDocument/2006/relationships/image" Target="../media/image124.jpeg"/><Relationship Id="rId39" Type="http://schemas.openxmlformats.org/officeDocument/2006/relationships/image" Target="../media/image137.png"/><Relationship Id="rId21" Type="http://schemas.openxmlformats.org/officeDocument/2006/relationships/image" Target="../media/image119.jpeg"/><Relationship Id="rId34" Type="http://schemas.openxmlformats.org/officeDocument/2006/relationships/image" Target="../media/image132.png"/><Relationship Id="rId42" Type="http://schemas.openxmlformats.org/officeDocument/2006/relationships/image" Target="../media/image140.jpeg"/><Relationship Id="rId7" Type="http://schemas.openxmlformats.org/officeDocument/2006/relationships/image" Target="../media/image105.jpeg"/><Relationship Id="rId2" Type="http://schemas.openxmlformats.org/officeDocument/2006/relationships/image" Target="../media/image100.jpeg"/><Relationship Id="rId16" Type="http://schemas.openxmlformats.org/officeDocument/2006/relationships/image" Target="../media/image114.png"/><Relationship Id="rId20" Type="http://schemas.openxmlformats.org/officeDocument/2006/relationships/image" Target="../media/image118.jpeg"/><Relationship Id="rId29" Type="http://schemas.openxmlformats.org/officeDocument/2006/relationships/image" Target="../media/image127.jpeg"/><Relationship Id="rId41" Type="http://schemas.openxmlformats.org/officeDocument/2006/relationships/image" Target="../media/image139.png"/><Relationship Id="rId1" Type="http://schemas.openxmlformats.org/officeDocument/2006/relationships/slideLayout" Target="../slideLayouts/slideLayout28.xml"/><Relationship Id="rId6" Type="http://schemas.openxmlformats.org/officeDocument/2006/relationships/image" Target="../media/image104.jpeg"/><Relationship Id="rId11" Type="http://schemas.openxmlformats.org/officeDocument/2006/relationships/image" Target="../media/image109.jpeg"/><Relationship Id="rId24" Type="http://schemas.openxmlformats.org/officeDocument/2006/relationships/image" Target="../media/image122.jpeg"/><Relationship Id="rId32" Type="http://schemas.openxmlformats.org/officeDocument/2006/relationships/image" Target="../media/image130.jpeg"/><Relationship Id="rId37" Type="http://schemas.openxmlformats.org/officeDocument/2006/relationships/image" Target="../media/image135.png"/><Relationship Id="rId40" Type="http://schemas.openxmlformats.org/officeDocument/2006/relationships/image" Target="../media/image138.png"/><Relationship Id="rId5" Type="http://schemas.openxmlformats.org/officeDocument/2006/relationships/image" Target="../media/image103.png"/><Relationship Id="rId15" Type="http://schemas.openxmlformats.org/officeDocument/2006/relationships/image" Target="../media/image113.jpeg"/><Relationship Id="rId23" Type="http://schemas.openxmlformats.org/officeDocument/2006/relationships/image" Target="../media/image121.jpeg"/><Relationship Id="rId28" Type="http://schemas.openxmlformats.org/officeDocument/2006/relationships/image" Target="../media/image126.jpeg"/><Relationship Id="rId36" Type="http://schemas.openxmlformats.org/officeDocument/2006/relationships/image" Target="../media/image134.png"/><Relationship Id="rId10" Type="http://schemas.openxmlformats.org/officeDocument/2006/relationships/image" Target="../media/image108.jpeg"/><Relationship Id="rId19" Type="http://schemas.openxmlformats.org/officeDocument/2006/relationships/image" Target="../media/image117.png"/><Relationship Id="rId31" Type="http://schemas.openxmlformats.org/officeDocument/2006/relationships/image" Target="../media/image129.jpe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jpeg"/><Relationship Id="rId22" Type="http://schemas.openxmlformats.org/officeDocument/2006/relationships/image" Target="../media/image120.jpeg"/><Relationship Id="rId27" Type="http://schemas.openxmlformats.org/officeDocument/2006/relationships/image" Target="../media/image125.jpeg"/><Relationship Id="rId30" Type="http://schemas.openxmlformats.org/officeDocument/2006/relationships/image" Target="../media/image128.jpeg"/><Relationship Id="rId35" Type="http://schemas.openxmlformats.org/officeDocument/2006/relationships/image" Target="../media/image133.png"/><Relationship Id="rId43" Type="http://schemas.openxmlformats.org/officeDocument/2006/relationships/image" Target="../media/image95.png"/><Relationship Id="rId8" Type="http://schemas.openxmlformats.org/officeDocument/2006/relationships/image" Target="../media/image106.jpeg"/><Relationship Id="rId3" Type="http://schemas.openxmlformats.org/officeDocument/2006/relationships/image" Target="../media/image101.jpeg"/><Relationship Id="rId12" Type="http://schemas.openxmlformats.org/officeDocument/2006/relationships/image" Target="../media/image110.jpeg"/><Relationship Id="rId17" Type="http://schemas.openxmlformats.org/officeDocument/2006/relationships/image" Target="../media/image115.jpeg"/><Relationship Id="rId25" Type="http://schemas.openxmlformats.org/officeDocument/2006/relationships/image" Target="../media/image123.jpeg"/><Relationship Id="rId33" Type="http://schemas.openxmlformats.org/officeDocument/2006/relationships/image" Target="../media/image131.jpeg"/><Relationship Id="rId38" Type="http://schemas.openxmlformats.org/officeDocument/2006/relationships/image" Target="../media/image136.png"/></Relationships>
</file>

<file path=ppt/slides/_rels/slide1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84.xml"/><Relationship Id="rId5" Type="http://schemas.openxmlformats.org/officeDocument/2006/relationships/image" Target="../media/image147.png"/><Relationship Id="rId4" Type="http://schemas.openxmlformats.org/officeDocument/2006/relationships/image" Target="../media/image146.emf"/></Relationships>
</file>

<file path=ppt/slides/_rels/slide1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149.jpeg"/></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8.xml"/><Relationship Id="rId5" Type="http://schemas.openxmlformats.org/officeDocument/2006/relationships/image" Target="../media/image62.png"/><Relationship Id="rId4" Type="http://schemas.openxmlformats.org/officeDocument/2006/relationships/image" Target="../media/image6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jpeg"/><Relationship Id="rId2" Type="http://schemas.openxmlformats.org/officeDocument/2006/relationships/image" Target="../media/image150.png"/><Relationship Id="rId1" Type="http://schemas.openxmlformats.org/officeDocument/2006/relationships/slideLayout" Target="../slideLayouts/slideLayout50.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jpeg"/><Relationship Id="rId9" Type="http://schemas.openxmlformats.org/officeDocument/2006/relationships/image" Target="../media/image157.png"/></Relationships>
</file>

<file path=ppt/slides/_rels/slide2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108.xml"/><Relationship Id="rId6" Type="http://schemas.openxmlformats.org/officeDocument/2006/relationships/image" Target="../media/image162.png"/><Relationship Id="rId5" Type="http://schemas.openxmlformats.org/officeDocument/2006/relationships/image" Target="../media/image161.gif"/><Relationship Id="rId4" Type="http://schemas.openxmlformats.org/officeDocument/2006/relationships/image" Target="../media/image160.jpeg"/></Relationships>
</file>

<file path=ppt/slides/_rels/slide2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7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png"/><Relationship Id="rId1" Type="http://schemas.openxmlformats.org/officeDocument/2006/relationships/slideLayout" Target="../slideLayouts/slideLayout172.xml"/><Relationship Id="rId6" Type="http://schemas.openxmlformats.org/officeDocument/2006/relationships/image" Target="../media/image141.jpeg"/><Relationship Id="rId5" Type="http://schemas.openxmlformats.org/officeDocument/2006/relationships/image" Target="../media/image60.png"/><Relationship Id="rId4" Type="http://schemas.openxmlformats.org/officeDocument/2006/relationships/image" Target="../media/image145.png"/></Relationships>
</file>

<file path=ppt/slides/_rels/slide2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72.xml"/></Relationships>
</file>

<file path=ppt/slides/_rels/slide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www.uis.no/en/energy/energy-norway-2023" TargetMode="External"/><Relationship Id="rId1" Type="http://schemas.openxmlformats.org/officeDocument/2006/relationships/slideLayout" Target="../slideLayouts/slideLayout173.xml"/></Relationships>
</file>

<file path=ppt/slides/_rels/slide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Layout" Target="../diagrams/layout1.xml"/><Relationship Id="rId7" Type="http://schemas.openxmlformats.org/officeDocument/2006/relationships/image" Target="../media/image63.jpeg"/><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11" Type="http://schemas.openxmlformats.org/officeDocument/2006/relationships/image" Target="../media/image67.png"/><Relationship Id="rId5" Type="http://schemas.openxmlformats.org/officeDocument/2006/relationships/diagramColors" Target="../diagrams/colors1.xml"/><Relationship Id="rId10"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6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77.png"/><Relationship Id="rId3" Type="http://schemas.openxmlformats.org/officeDocument/2006/relationships/image" Target="../media/image169.jpg"/><Relationship Id="rId7" Type="http://schemas.openxmlformats.org/officeDocument/2006/relationships/image" Target="../media/image173.png"/><Relationship Id="rId12" Type="http://schemas.openxmlformats.org/officeDocument/2006/relationships/image" Target="../media/image176.jp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72.jpg"/><Relationship Id="rId11" Type="http://schemas.openxmlformats.org/officeDocument/2006/relationships/image" Target="../media/image175.jpg"/><Relationship Id="rId5" Type="http://schemas.openxmlformats.org/officeDocument/2006/relationships/image" Target="../media/image171.png"/><Relationship Id="rId10" Type="http://schemas.openxmlformats.org/officeDocument/2006/relationships/image" Target="../media/image174.gif"/><Relationship Id="rId4" Type="http://schemas.openxmlformats.org/officeDocument/2006/relationships/image" Target="../media/image170.jp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12" Type="http://schemas.openxmlformats.org/officeDocument/2006/relationships/image" Target="../media/image77.png"/><Relationship Id="rId2" Type="http://schemas.openxmlformats.org/officeDocument/2006/relationships/image" Target="../media/image68.jpeg"/><Relationship Id="rId1" Type="http://schemas.openxmlformats.org/officeDocument/2006/relationships/slideLayout" Target="../slideLayouts/slideLayout24.xml"/><Relationship Id="rId6" Type="http://schemas.openxmlformats.org/officeDocument/2006/relationships/image" Target="../media/image72.png"/><Relationship Id="rId11" Type="http://schemas.openxmlformats.org/officeDocument/2006/relationships/image" Target="../media/image67.pn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hyperlink" Target="http://www.og21.no/" TargetMode="External"/><Relationship Id="rId2" Type="http://schemas.openxmlformats.org/officeDocument/2006/relationships/image" Target="../media/image81.png"/><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2E26DD9-9E93-4C1B-BFAC-8A363C01EC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26747" y="3570014"/>
            <a:ext cx="6811675" cy="2987710"/>
          </a:xfrm>
          <a:prstGeom prst="rect">
            <a:avLst/>
          </a:prstGeom>
          <a:solidFill>
            <a:srgbClr val="FFFFFF"/>
          </a:solid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570" y="4909940"/>
            <a:ext cx="2959144" cy="16477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0550" y="5857291"/>
            <a:ext cx="428076" cy="460359"/>
          </a:xfrm>
          <a:prstGeom prst="rect">
            <a:avLst/>
          </a:prstGeom>
        </p:spPr>
      </p:pic>
      <p:sp>
        <p:nvSpPr>
          <p:cNvPr id="2" name="TekstSylinder 1">
            <a:extLst>
              <a:ext uri="{FF2B5EF4-FFF2-40B4-BE49-F238E27FC236}">
                <a16:creationId xmlns:a16="http://schemas.microsoft.com/office/drawing/2014/main" id="{78D0B501-6860-4EEB-CF90-C8178C1C837D}"/>
              </a:ext>
            </a:extLst>
          </p:cNvPr>
          <p:cNvSpPr txBox="1"/>
          <p:nvPr/>
        </p:nvSpPr>
        <p:spPr>
          <a:xfrm>
            <a:off x="429207" y="3633847"/>
            <a:ext cx="4598224" cy="2400657"/>
          </a:xfrm>
          <a:prstGeom prst="rect">
            <a:avLst/>
          </a:prstGeom>
          <a:noFill/>
        </p:spPr>
        <p:txBody>
          <a:bodyPr wrap="square" lIns="0" tIns="0" rIns="0" bIns="0" rtlCol="0">
            <a:spAutoFit/>
          </a:bodyPr>
          <a:lstStyle/>
          <a:p>
            <a:r>
              <a:rPr lang="en-GB" sz="2000" b="1" dirty="0">
                <a:solidFill>
                  <a:schemeClr val="bg2"/>
                </a:solidFill>
                <a:latin typeface="Tahoma" charset="0"/>
                <a:ea typeface="Tahoma" charset="0"/>
                <a:cs typeface="Tahoma" charset="0"/>
              </a:rPr>
              <a:t>NCS2030 – a research centre for sustainable utilization of the Norwegian continental shelf</a:t>
            </a:r>
          </a:p>
          <a:p>
            <a:endParaRPr lang="en-GB" dirty="0">
              <a:solidFill>
                <a:schemeClr val="bg2"/>
              </a:solidFill>
              <a:latin typeface="Tahoma" charset="0"/>
              <a:ea typeface="Tahoma" charset="0"/>
              <a:cs typeface="Tahoma" charset="0"/>
            </a:endParaRPr>
          </a:p>
          <a:p>
            <a:endParaRPr lang="en-GB" sz="1600" dirty="0">
              <a:solidFill>
                <a:schemeClr val="bg2"/>
              </a:solidFill>
              <a:latin typeface="Tahoma" charset="0"/>
              <a:ea typeface="Tahoma" charset="0"/>
              <a:cs typeface="Tahoma" charset="0"/>
            </a:endParaRPr>
          </a:p>
          <a:p>
            <a:r>
              <a:rPr lang="en-GB" sz="1600" dirty="0">
                <a:solidFill>
                  <a:schemeClr val="bg2"/>
                </a:solidFill>
                <a:latin typeface="Tahoma" charset="0"/>
                <a:ea typeface="Tahoma" charset="0"/>
                <a:cs typeface="Tahoma" charset="0"/>
              </a:rPr>
              <a:t>Tina Puntervold, Associate Professor, </a:t>
            </a:r>
            <a:br>
              <a:rPr lang="en-GB" sz="1600" dirty="0">
                <a:solidFill>
                  <a:schemeClr val="bg2"/>
                </a:solidFill>
                <a:latin typeface="Tahoma" charset="0"/>
                <a:ea typeface="Tahoma" charset="0"/>
                <a:cs typeface="Tahoma" charset="0"/>
              </a:rPr>
            </a:br>
            <a:r>
              <a:rPr lang="en-GB" sz="1600" dirty="0">
                <a:solidFill>
                  <a:schemeClr val="bg2"/>
                </a:solidFill>
                <a:latin typeface="Tahoma" charset="0"/>
                <a:ea typeface="Tahoma" charset="0"/>
                <a:cs typeface="Tahoma" charset="0"/>
              </a:rPr>
              <a:t>Department of Energy Resources, UiS</a:t>
            </a:r>
          </a:p>
          <a:p>
            <a:endParaRPr lang="en-GB" sz="1600" dirty="0">
              <a:solidFill>
                <a:schemeClr val="bg2"/>
              </a:solidFill>
              <a:latin typeface="Tahoma" charset="0"/>
              <a:ea typeface="Tahoma" charset="0"/>
              <a:cs typeface="Tahoma" charset="0"/>
            </a:endParaRPr>
          </a:p>
          <a:p>
            <a:r>
              <a:rPr lang="en-GB" sz="1400" dirty="0">
                <a:solidFill>
                  <a:schemeClr val="bg2"/>
                </a:solidFill>
                <a:latin typeface="Tahoma" charset="0"/>
                <a:ea typeface="Tahoma" charset="0"/>
                <a:cs typeface="Tahoma" charset="0"/>
              </a:rPr>
              <a:t>EOR/IOR FORCE-seminar 16</a:t>
            </a:r>
            <a:r>
              <a:rPr lang="en-GB" sz="1400" baseline="30000" dirty="0">
                <a:solidFill>
                  <a:schemeClr val="bg2"/>
                </a:solidFill>
                <a:latin typeface="Tahoma" charset="0"/>
                <a:ea typeface="Tahoma" charset="0"/>
                <a:cs typeface="Tahoma" charset="0"/>
              </a:rPr>
              <a:t>th</a:t>
            </a:r>
            <a:r>
              <a:rPr lang="en-GB" sz="1400" dirty="0">
                <a:solidFill>
                  <a:schemeClr val="bg2"/>
                </a:solidFill>
                <a:latin typeface="Tahoma" charset="0"/>
                <a:ea typeface="Tahoma" charset="0"/>
                <a:cs typeface="Tahoma" charset="0"/>
              </a:rPr>
              <a:t> of November 2022</a:t>
            </a:r>
          </a:p>
        </p:txBody>
      </p:sp>
    </p:spTree>
    <p:extLst>
      <p:ext uri="{BB962C8B-B14F-4D97-AF65-F5344CB8AC3E}">
        <p14:creationId xmlns:p14="http://schemas.microsoft.com/office/powerpoint/2010/main" val="4238673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00529-075D-4EE5-8C75-6B34797B1375}"/>
              </a:ext>
            </a:extLst>
          </p:cNvPr>
          <p:cNvPicPr>
            <a:picLocks noChangeAspect="1"/>
          </p:cNvPicPr>
          <p:nvPr/>
        </p:nvPicPr>
        <p:blipFill rotWithShape="1">
          <a:blip r:embed="rId2"/>
          <a:srcRect l="11654" t="19219" r="9487" b="2702"/>
          <a:stretch/>
        </p:blipFill>
        <p:spPr>
          <a:xfrm>
            <a:off x="231317" y="1529226"/>
            <a:ext cx="5452791" cy="3245709"/>
          </a:xfrm>
          <a:prstGeom prst="rect">
            <a:avLst/>
          </a:prstGeom>
        </p:spPr>
      </p:pic>
      <p:pic>
        <p:nvPicPr>
          <p:cNvPr id="4" name="Picture 3"/>
          <p:cNvPicPr>
            <a:picLocks noChangeAspect="1"/>
          </p:cNvPicPr>
          <p:nvPr/>
        </p:nvPicPr>
        <p:blipFill rotWithShape="1">
          <a:blip r:embed="rId3"/>
          <a:srcRect l="13920" t="13219" r="24735" b="15076"/>
          <a:stretch/>
        </p:blipFill>
        <p:spPr>
          <a:xfrm>
            <a:off x="5997268" y="944340"/>
            <a:ext cx="5972311" cy="4217772"/>
          </a:xfrm>
          <a:prstGeom prst="rect">
            <a:avLst/>
          </a:prstGeom>
        </p:spPr>
      </p:pic>
      <p:pic>
        <p:nvPicPr>
          <p:cNvPr id="6" name="Picture 5"/>
          <p:cNvPicPr>
            <a:picLocks noChangeAspect="1"/>
          </p:cNvPicPr>
          <p:nvPr/>
        </p:nvPicPr>
        <p:blipFill rotWithShape="1">
          <a:blip r:embed="rId4"/>
          <a:srcRect l="45609" t="32813" r="21603" b="17055"/>
          <a:stretch/>
        </p:blipFill>
        <p:spPr>
          <a:xfrm>
            <a:off x="8882501" y="3347333"/>
            <a:ext cx="3090871" cy="2855203"/>
          </a:xfrm>
          <a:prstGeom prst="rect">
            <a:avLst/>
          </a:prstGeom>
        </p:spPr>
      </p:pic>
      <p:sp>
        <p:nvSpPr>
          <p:cNvPr id="2" name="TextBox 1"/>
          <p:cNvSpPr txBox="1"/>
          <p:nvPr/>
        </p:nvSpPr>
        <p:spPr>
          <a:xfrm>
            <a:off x="366979" y="135459"/>
            <a:ext cx="98404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FFFFFF"/>
                </a:solidFill>
                <a:effectLst/>
                <a:uLnTx/>
                <a:uFillTx/>
                <a:latin typeface="Calibri" panose="020F0502020204030204"/>
                <a:ea typeface="+mn-ea"/>
                <a:cs typeface="+mn-cs"/>
              </a:rPr>
              <a:t>Link to OG21-NPD </a:t>
            </a:r>
            <a:r>
              <a:rPr kumimoji="0" lang="nb-NO" sz="3200" b="0" i="0" u="none" strike="noStrike" kern="1200" cap="none" spc="0" normalizeH="0" baseline="0" noProof="0" dirty="0" err="1">
                <a:ln>
                  <a:noFill/>
                </a:ln>
                <a:solidFill>
                  <a:srgbClr val="FFFFFF"/>
                </a:solidFill>
                <a:effectLst/>
                <a:uLnTx/>
                <a:uFillTx/>
                <a:latin typeface="Calibri" panose="020F0502020204030204"/>
                <a:ea typeface="+mn-ea"/>
                <a:cs typeface="+mn-cs"/>
              </a:rPr>
              <a:t>strategies</a:t>
            </a:r>
            <a:r>
              <a:rPr kumimoji="0" lang="nb-NO" sz="3200" b="0" i="0" u="none" strike="noStrike" kern="1200" cap="none" spc="0" normalizeH="0" baseline="0" noProof="0" dirty="0">
                <a:ln>
                  <a:noFill/>
                </a:ln>
                <a:solidFill>
                  <a:srgbClr val="FFFFFF"/>
                </a:solidFill>
                <a:effectLst/>
                <a:uLnTx/>
                <a:uFillTx/>
                <a:latin typeface="Calibri" panose="020F0502020204030204"/>
                <a:ea typeface="+mn-ea"/>
                <a:cs typeface="+mn-cs"/>
              </a:rPr>
              <a:t> – </a:t>
            </a:r>
            <a:r>
              <a:rPr kumimoji="0" lang="nb-NO" sz="3200" b="0" i="0" u="none" strike="noStrike" kern="1200" cap="none" spc="0" normalizeH="0" baseline="0" noProof="0" dirty="0" err="1">
                <a:ln>
                  <a:noFill/>
                </a:ln>
                <a:solidFill>
                  <a:srgbClr val="FFFFFF"/>
                </a:solidFill>
                <a:effectLst/>
                <a:uLnTx/>
                <a:uFillTx/>
                <a:latin typeface="Calibri" panose="020F0502020204030204"/>
                <a:ea typeface="+mn-ea"/>
                <a:cs typeface="+mn-cs"/>
              </a:rPr>
              <a:t>keywords</a:t>
            </a:r>
            <a:r>
              <a:rPr kumimoji="0" lang="nb-NO"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nb-NO" sz="3200" b="0" i="0" u="none" strike="noStrike" kern="1200" cap="none" spc="0" normalizeH="0" baseline="0" noProof="0" dirty="0" err="1">
                <a:ln>
                  <a:noFill/>
                </a:ln>
                <a:solidFill>
                  <a:srgbClr val="FFFFFF"/>
                </a:solidFill>
                <a:effectLst/>
                <a:uLnTx/>
                <a:uFillTx/>
                <a:latin typeface="Calibri" panose="020F0502020204030204"/>
                <a:ea typeface="+mn-ea"/>
                <a:cs typeface="+mn-cs"/>
              </a:rPr>
              <a:t>summarizing</a:t>
            </a:r>
            <a:r>
              <a:rPr kumimoji="0" lang="nb-NO"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nb-NO" sz="3200" b="0" i="0" u="none" strike="noStrike" kern="1200" cap="none" spc="0" normalizeH="0" baseline="0" noProof="0" dirty="0" err="1">
                <a:ln>
                  <a:noFill/>
                </a:ln>
                <a:solidFill>
                  <a:srgbClr val="FFFFFF"/>
                </a:solidFill>
                <a:effectLst/>
                <a:uLnTx/>
                <a:uFillTx/>
                <a:latin typeface="Calibri" panose="020F0502020204030204"/>
                <a:ea typeface="+mn-ea"/>
                <a:cs typeface="+mn-cs"/>
              </a:rPr>
              <a:t>centre</a:t>
            </a:r>
            <a:r>
              <a:rPr kumimoji="0" lang="nb-NO"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nb-NO" sz="3200" b="0" i="0" u="none" strike="noStrike" kern="1200" cap="none" spc="0" normalizeH="0" baseline="0" noProof="0" dirty="0" err="1">
                <a:ln>
                  <a:noFill/>
                </a:ln>
                <a:solidFill>
                  <a:srgbClr val="FFFFFF"/>
                </a:solidFill>
                <a:effectLst/>
                <a:uLnTx/>
                <a:uFillTx/>
                <a:latin typeface="Calibri" panose="020F0502020204030204"/>
                <a:ea typeface="+mn-ea"/>
                <a:cs typeface="+mn-cs"/>
              </a:rPr>
              <a:t>activities</a:t>
            </a: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p:cNvSpPr/>
          <p:nvPr/>
        </p:nvSpPr>
        <p:spPr>
          <a:xfrm>
            <a:off x="1896035" y="3314700"/>
            <a:ext cx="1230406" cy="4504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cxnSp>
        <p:nvCxnSpPr>
          <p:cNvPr id="10" name="Straight Connector 9"/>
          <p:cNvCxnSpPr/>
          <p:nvPr/>
        </p:nvCxnSpPr>
        <p:spPr>
          <a:xfrm>
            <a:off x="6212541" y="1518764"/>
            <a:ext cx="2117912" cy="0"/>
          </a:xfrm>
          <a:prstGeom prst="line">
            <a:avLst/>
          </a:prstGeom>
          <a:ln w="19050" cmpd="thickThi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212541" y="2064124"/>
            <a:ext cx="2770882" cy="3729"/>
          </a:xfrm>
          <a:prstGeom prst="line">
            <a:avLst/>
          </a:prstGeom>
          <a:ln w="19050" cmpd="thickThi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12541" y="2350238"/>
            <a:ext cx="1721224" cy="2995"/>
          </a:xfrm>
          <a:prstGeom prst="line">
            <a:avLst/>
          </a:prstGeom>
          <a:ln w="19050" cmpd="thickThi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37191" y="2610219"/>
            <a:ext cx="923368" cy="2993"/>
          </a:xfrm>
          <a:prstGeom prst="line">
            <a:avLst/>
          </a:prstGeom>
          <a:ln w="19050" cmpd="thickThi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12541" y="4585447"/>
            <a:ext cx="1721224" cy="5972"/>
          </a:xfrm>
          <a:prstGeom prst="line">
            <a:avLst/>
          </a:prstGeom>
          <a:ln w="19050" cmpd="thickThi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37191" y="4845426"/>
            <a:ext cx="1360791" cy="0"/>
          </a:xfrm>
          <a:prstGeom prst="line">
            <a:avLst/>
          </a:prstGeom>
          <a:ln w="19050" cmpd="thickThi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9063352" y="1082488"/>
            <a:ext cx="968154" cy="2244"/>
          </a:xfrm>
          <a:prstGeom prst="line">
            <a:avLst/>
          </a:prstGeom>
          <a:ln w="19050" cmpd="thickThi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269540" y="1351434"/>
            <a:ext cx="1696536" cy="6720"/>
          </a:xfrm>
          <a:prstGeom prst="line">
            <a:avLst/>
          </a:prstGeom>
          <a:ln w="19050" cmpd="thickThi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9063352" y="1765248"/>
            <a:ext cx="1297607" cy="5970"/>
          </a:xfrm>
          <a:prstGeom prst="line">
            <a:avLst/>
          </a:prstGeom>
          <a:ln w="19050" cmpd="thickThi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757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1FFBC9E1-66FF-444A-8971-262EBAF51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859" y="819713"/>
            <a:ext cx="5291450" cy="350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27D02B1-6F7F-47D3-9AF4-32B980ACAB41}"/>
              </a:ext>
            </a:extLst>
          </p:cNvPr>
          <p:cNvPicPr>
            <a:picLocks noChangeAspect="1"/>
          </p:cNvPicPr>
          <p:nvPr/>
        </p:nvPicPr>
        <p:blipFill>
          <a:blip r:embed="rId4"/>
          <a:stretch>
            <a:fillRect/>
          </a:stretch>
        </p:blipFill>
        <p:spPr>
          <a:xfrm>
            <a:off x="61909" y="3326056"/>
            <a:ext cx="1150816" cy="1537933"/>
          </a:xfrm>
          <a:prstGeom prst="rect">
            <a:avLst/>
          </a:prstGeom>
        </p:spPr>
      </p:pic>
      <p:pic>
        <p:nvPicPr>
          <p:cNvPr id="4" name="Picture 5">
            <a:extLst>
              <a:ext uri="{FF2B5EF4-FFF2-40B4-BE49-F238E27FC236}">
                <a16:creationId xmlns:a16="http://schemas.microsoft.com/office/drawing/2014/main" id="{47B29183-E948-4D7B-AFAA-7586FEB1E764}"/>
              </a:ext>
            </a:extLst>
          </p:cNvPr>
          <p:cNvPicPr>
            <a:picLocks noChangeAspect="1"/>
          </p:cNvPicPr>
          <p:nvPr/>
        </p:nvPicPr>
        <p:blipFill>
          <a:blip r:embed="rId5"/>
          <a:stretch>
            <a:fillRect/>
          </a:stretch>
        </p:blipFill>
        <p:spPr>
          <a:xfrm>
            <a:off x="2649069" y="4733516"/>
            <a:ext cx="1170874" cy="1464143"/>
          </a:xfrm>
          <a:prstGeom prst="rect">
            <a:avLst/>
          </a:prstGeom>
        </p:spPr>
      </p:pic>
      <p:pic>
        <p:nvPicPr>
          <p:cNvPr id="5" name="Picture 7">
            <a:extLst>
              <a:ext uri="{FF2B5EF4-FFF2-40B4-BE49-F238E27FC236}">
                <a16:creationId xmlns:a16="http://schemas.microsoft.com/office/drawing/2014/main" id="{3A111D69-63B7-4D1E-A5F9-D478F68C2785}"/>
              </a:ext>
            </a:extLst>
          </p:cNvPr>
          <p:cNvPicPr>
            <a:picLocks noChangeAspect="1"/>
          </p:cNvPicPr>
          <p:nvPr/>
        </p:nvPicPr>
        <p:blipFill>
          <a:blip r:embed="rId6"/>
          <a:stretch>
            <a:fillRect/>
          </a:stretch>
        </p:blipFill>
        <p:spPr>
          <a:xfrm>
            <a:off x="39886" y="1334369"/>
            <a:ext cx="1210773" cy="1828800"/>
          </a:xfrm>
          <a:prstGeom prst="rect">
            <a:avLst/>
          </a:prstGeom>
        </p:spPr>
      </p:pic>
      <p:pic>
        <p:nvPicPr>
          <p:cNvPr id="6" name="Picture 7" descr="A picture containing person, person, posing&#10;&#10;Description automatically generated">
            <a:extLst>
              <a:ext uri="{FF2B5EF4-FFF2-40B4-BE49-F238E27FC236}">
                <a16:creationId xmlns:a16="http://schemas.microsoft.com/office/drawing/2014/main" id="{528BDF83-F40F-4B8E-A5F7-5BC31708B125}"/>
              </a:ext>
            </a:extLst>
          </p:cNvPr>
          <p:cNvPicPr>
            <a:picLocks noChangeAspect="1"/>
          </p:cNvPicPr>
          <p:nvPr/>
        </p:nvPicPr>
        <p:blipFill>
          <a:blip r:embed="rId7"/>
          <a:stretch>
            <a:fillRect/>
          </a:stretch>
        </p:blipFill>
        <p:spPr>
          <a:xfrm>
            <a:off x="240057" y="5144019"/>
            <a:ext cx="1307124" cy="1390816"/>
          </a:xfrm>
          <a:prstGeom prst="rect">
            <a:avLst/>
          </a:prstGeom>
        </p:spPr>
      </p:pic>
      <p:pic>
        <p:nvPicPr>
          <p:cNvPr id="7" name="Picture 8" descr="A picture containing person, clothing, posing&#10;&#10;Description automatically generated">
            <a:extLst>
              <a:ext uri="{FF2B5EF4-FFF2-40B4-BE49-F238E27FC236}">
                <a16:creationId xmlns:a16="http://schemas.microsoft.com/office/drawing/2014/main" id="{BE8B4833-6D50-4A24-B173-A88F7F117C96}"/>
              </a:ext>
            </a:extLst>
          </p:cNvPr>
          <p:cNvPicPr>
            <a:picLocks noChangeAspect="1"/>
          </p:cNvPicPr>
          <p:nvPr/>
        </p:nvPicPr>
        <p:blipFill>
          <a:blip r:embed="rId8"/>
          <a:stretch>
            <a:fillRect/>
          </a:stretch>
        </p:blipFill>
        <p:spPr>
          <a:xfrm>
            <a:off x="4001282" y="4801140"/>
            <a:ext cx="1212963" cy="1388512"/>
          </a:xfrm>
          <a:prstGeom prst="rect">
            <a:avLst/>
          </a:prstGeom>
        </p:spPr>
      </p:pic>
      <p:pic>
        <p:nvPicPr>
          <p:cNvPr id="8" name="Picture 9" descr="A picture containing person, outdoor, person, lady&#10;&#10;Description automatically generated">
            <a:extLst>
              <a:ext uri="{FF2B5EF4-FFF2-40B4-BE49-F238E27FC236}">
                <a16:creationId xmlns:a16="http://schemas.microsoft.com/office/drawing/2014/main" id="{9D1FE2BF-A7F5-4CEC-972A-320B37AEE4E4}"/>
              </a:ext>
            </a:extLst>
          </p:cNvPr>
          <p:cNvPicPr>
            <a:picLocks noChangeAspect="1"/>
          </p:cNvPicPr>
          <p:nvPr/>
        </p:nvPicPr>
        <p:blipFill>
          <a:blip r:embed="rId9"/>
          <a:stretch>
            <a:fillRect/>
          </a:stretch>
        </p:blipFill>
        <p:spPr>
          <a:xfrm>
            <a:off x="9995695" y="2772323"/>
            <a:ext cx="1336432" cy="1513395"/>
          </a:xfrm>
          <a:prstGeom prst="rect">
            <a:avLst/>
          </a:prstGeom>
        </p:spPr>
      </p:pic>
      <p:pic>
        <p:nvPicPr>
          <p:cNvPr id="9" name="Picture 12">
            <a:extLst>
              <a:ext uri="{FF2B5EF4-FFF2-40B4-BE49-F238E27FC236}">
                <a16:creationId xmlns:a16="http://schemas.microsoft.com/office/drawing/2014/main" id="{5E6744B9-259F-45C9-BCAC-8953F358B55D}"/>
              </a:ext>
            </a:extLst>
          </p:cNvPr>
          <p:cNvPicPr>
            <a:picLocks noChangeAspect="1"/>
          </p:cNvPicPr>
          <p:nvPr/>
        </p:nvPicPr>
        <p:blipFill>
          <a:blip r:embed="rId10"/>
          <a:stretch>
            <a:fillRect/>
          </a:stretch>
        </p:blipFill>
        <p:spPr>
          <a:xfrm>
            <a:off x="8224244" y="211182"/>
            <a:ext cx="956619" cy="1432971"/>
          </a:xfrm>
          <a:prstGeom prst="rect">
            <a:avLst/>
          </a:prstGeom>
        </p:spPr>
      </p:pic>
      <p:pic>
        <p:nvPicPr>
          <p:cNvPr id="10" name="Picture 13">
            <a:extLst>
              <a:ext uri="{FF2B5EF4-FFF2-40B4-BE49-F238E27FC236}">
                <a16:creationId xmlns:a16="http://schemas.microsoft.com/office/drawing/2014/main" id="{EDFD8E7B-4FF9-4F6D-90B3-71A801C93328}"/>
              </a:ext>
            </a:extLst>
          </p:cNvPr>
          <p:cNvPicPr>
            <a:picLocks noChangeAspect="1"/>
          </p:cNvPicPr>
          <p:nvPr/>
        </p:nvPicPr>
        <p:blipFill>
          <a:blip r:embed="rId11"/>
          <a:stretch>
            <a:fillRect/>
          </a:stretch>
        </p:blipFill>
        <p:spPr>
          <a:xfrm>
            <a:off x="5365367" y="4952594"/>
            <a:ext cx="829570" cy="1224597"/>
          </a:xfrm>
          <a:prstGeom prst="rect">
            <a:avLst/>
          </a:prstGeom>
        </p:spPr>
      </p:pic>
      <p:pic>
        <p:nvPicPr>
          <p:cNvPr id="11" name="Picture 14" descr="A picture containing wall, person, person, indoor&#10;&#10;Description automatically generated">
            <a:extLst>
              <a:ext uri="{FF2B5EF4-FFF2-40B4-BE49-F238E27FC236}">
                <a16:creationId xmlns:a16="http://schemas.microsoft.com/office/drawing/2014/main" id="{376B2CF9-A9A4-44FE-A2E5-A914E1FE0687}"/>
              </a:ext>
            </a:extLst>
          </p:cNvPr>
          <p:cNvPicPr>
            <a:picLocks noChangeAspect="1"/>
          </p:cNvPicPr>
          <p:nvPr/>
        </p:nvPicPr>
        <p:blipFill>
          <a:blip r:embed="rId12"/>
          <a:stretch>
            <a:fillRect/>
          </a:stretch>
        </p:blipFill>
        <p:spPr>
          <a:xfrm>
            <a:off x="619297" y="63618"/>
            <a:ext cx="1211386" cy="1172308"/>
          </a:xfrm>
          <a:prstGeom prst="rect">
            <a:avLst/>
          </a:prstGeom>
        </p:spPr>
      </p:pic>
      <p:cxnSp>
        <p:nvCxnSpPr>
          <p:cNvPr id="12" name="Straight Connector 11">
            <a:extLst>
              <a:ext uri="{FF2B5EF4-FFF2-40B4-BE49-F238E27FC236}">
                <a16:creationId xmlns:a16="http://schemas.microsoft.com/office/drawing/2014/main" id="{58D23D1C-1DCB-4DE0-B365-FAF389F719E5}"/>
              </a:ext>
            </a:extLst>
          </p:cNvPr>
          <p:cNvCxnSpPr>
            <a:cxnSpLocks/>
          </p:cNvCxnSpPr>
          <p:nvPr/>
        </p:nvCxnSpPr>
        <p:spPr>
          <a:xfrm>
            <a:off x="1850433" y="955380"/>
            <a:ext cx="1489025" cy="44397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7FCD6F7-8E6C-4033-AD32-5494A63429BA}"/>
              </a:ext>
            </a:extLst>
          </p:cNvPr>
          <p:cNvCxnSpPr>
            <a:cxnSpLocks/>
          </p:cNvCxnSpPr>
          <p:nvPr/>
        </p:nvCxnSpPr>
        <p:spPr>
          <a:xfrm flipV="1">
            <a:off x="1250659" y="2297938"/>
            <a:ext cx="3405449" cy="9623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43D718-646C-4A3E-B8E5-B185EA90C802}"/>
              </a:ext>
            </a:extLst>
          </p:cNvPr>
          <p:cNvCxnSpPr>
            <a:cxnSpLocks/>
          </p:cNvCxnSpPr>
          <p:nvPr/>
        </p:nvCxnSpPr>
        <p:spPr>
          <a:xfrm flipV="1">
            <a:off x="1508363" y="3769096"/>
            <a:ext cx="1831095" cy="146414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B4AD5B-899C-486A-8575-E2FA0D326159}"/>
              </a:ext>
            </a:extLst>
          </p:cNvPr>
          <p:cNvCxnSpPr>
            <a:cxnSpLocks/>
            <a:stCxn id="3" idx="3"/>
          </p:cNvCxnSpPr>
          <p:nvPr/>
        </p:nvCxnSpPr>
        <p:spPr>
          <a:xfrm flipV="1">
            <a:off x="1212725" y="3549680"/>
            <a:ext cx="2031710" cy="54534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9CA40F-1125-4798-ADBD-B79112601B97}"/>
              </a:ext>
            </a:extLst>
          </p:cNvPr>
          <p:cNvCxnSpPr>
            <a:cxnSpLocks/>
          </p:cNvCxnSpPr>
          <p:nvPr/>
        </p:nvCxnSpPr>
        <p:spPr>
          <a:xfrm flipH="1">
            <a:off x="6340549" y="543927"/>
            <a:ext cx="1883695" cy="74524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FF23B9-8218-4A89-BD61-8DB350CA5472}"/>
              </a:ext>
            </a:extLst>
          </p:cNvPr>
          <p:cNvCxnSpPr>
            <a:cxnSpLocks/>
          </p:cNvCxnSpPr>
          <p:nvPr/>
        </p:nvCxnSpPr>
        <p:spPr>
          <a:xfrm flipH="1" flipV="1">
            <a:off x="7107403" y="3307284"/>
            <a:ext cx="2888292" cy="952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AA8C35-EA8D-4ACF-9C22-D2E67EF8EF35}"/>
              </a:ext>
            </a:extLst>
          </p:cNvPr>
          <p:cNvCxnSpPr>
            <a:cxnSpLocks/>
          </p:cNvCxnSpPr>
          <p:nvPr/>
        </p:nvCxnSpPr>
        <p:spPr>
          <a:xfrm flipH="1" flipV="1">
            <a:off x="7107404" y="3307285"/>
            <a:ext cx="1346776" cy="12850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1E9A1152-9B2A-48FE-A937-DF021F750A0C}"/>
              </a:ext>
            </a:extLst>
          </p:cNvPr>
          <p:cNvSpPr/>
          <p:nvPr/>
        </p:nvSpPr>
        <p:spPr>
          <a:xfrm rot="16200000">
            <a:off x="6040659" y="794636"/>
            <a:ext cx="342330" cy="7405655"/>
          </a:xfrm>
          <a:prstGeom prst="rightBrace">
            <a:avLst>
              <a:gd name="adj1" fmla="val 8333"/>
              <a:gd name="adj2" fmla="val 39912"/>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Picture 2" descr="https://www.uis.no/sites/default/files/2021-09/Kjersti%20Riiber.jpg">
            <a:extLst>
              <a:ext uri="{FF2B5EF4-FFF2-40B4-BE49-F238E27FC236}">
                <a16:creationId xmlns:a16="http://schemas.microsoft.com/office/drawing/2014/main" id="{05F9E4E8-09F7-4451-89BE-C2552F4DBD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78298" y="4957263"/>
            <a:ext cx="999204" cy="12323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4CB94B0-4198-48BE-9EBE-A87B769C7897}"/>
              </a:ext>
            </a:extLst>
          </p:cNvPr>
          <p:cNvSpPr txBox="1"/>
          <p:nvPr/>
        </p:nvSpPr>
        <p:spPr>
          <a:xfrm>
            <a:off x="2698664" y="4462140"/>
            <a:ext cx="11442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Centre </a:t>
            </a:r>
            <a:r>
              <a:rPr kumimoji="0" lang="nb-NO" sz="1200" b="0" i="0" u="none" strike="noStrike" kern="1200" cap="none" spc="0" normalizeH="0" baseline="0" noProof="0" err="1">
                <a:ln>
                  <a:noFill/>
                </a:ln>
                <a:solidFill>
                  <a:srgbClr val="FFFFFF"/>
                </a:solidFill>
                <a:effectLst/>
                <a:uLnTx/>
                <a:uFillTx/>
                <a:latin typeface="Calibri" panose="020F0502020204030204"/>
                <a:ea typeface="+mn-ea"/>
                <a:cs typeface="+mn-cs"/>
              </a:rPr>
              <a:t>Director</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8EAA10F-B808-4B8D-B628-9E19D3531B8B}"/>
              </a:ext>
            </a:extLst>
          </p:cNvPr>
          <p:cNvSpPr txBox="1"/>
          <p:nvPr/>
        </p:nvSpPr>
        <p:spPr>
          <a:xfrm>
            <a:off x="3876557" y="4510318"/>
            <a:ext cx="14696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Dep. Centre </a:t>
            </a:r>
            <a:r>
              <a:rPr kumimoji="0" lang="nb-NO" sz="1200" b="0" i="0" u="none" strike="noStrike" kern="1200" cap="none" spc="0" normalizeH="0" baseline="0" noProof="0" err="1">
                <a:ln>
                  <a:noFill/>
                </a:ln>
                <a:solidFill>
                  <a:srgbClr val="FFFFFF"/>
                </a:solidFill>
                <a:effectLst/>
                <a:uLnTx/>
                <a:uFillTx/>
                <a:latin typeface="Calibri" panose="020F0502020204030204"/>
                <a:ea typeface="+mn-ea"/>
                <a:cs typeface="+mn-cs"/>
              </a:rPr>
              <a:t>Director</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ECA0488-EF5B-4286-9114-04A25806BA17}"/>
              </a:ext>
            </a:extLst>
          </p:cNvPr>
          <p:cNvSpPr txBox="1"/>
          <p:nvPr/>
        </p:nvSpPr>
        <p:spPr>
          <a:xfrm>
            <a:off x="7667210" y="4713590"/>
            <a:ext cx="9330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Coordinator</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205EEE0-73F9-435D-A941-53CAE7A9AF16}"/>
              </a:ext>
            </a:extLst>
          </p:cNvPr>
          <p:cNvSpPr txBox="1"/>
          <p:nvPr/>
        </p:nvSpPr>
        <p:spPr>
          <a:xfrm>
            <a:off x="8677900" y="4674836"/>
            <a:ext cx="12367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Communications</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 descr="Zachary Paul Alcorns bilde">
            <a:extLst>
              <a:ext uri="{FF2B5EF4-FFF2-40B4-BE49-F238E27FC236}">
                <a16:creationId xmlns:a16="http://schemas.microsoft.com/office/drawing/2014/main" id="{5E67F4D0-1C83-404B-A4B6-AA8D01A7D1E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62840" y="4951684"/>
            <a:ext cx="970437" cy="1213047"/>
          </a:xfrm>
          <a:prstGeom prst="rect">
            <a:avLst/>
          </a:prstGeom>
          <a:noFill/>
          <a:extLst>
            <a:ext uri="{909E8E84-426E-40DD-AFC4-6F175D3DCCD1}">
              <a14:hiddenFill xmlns:a14="http://schemas.microsoft.com/office/drawing/2010/main">
                <a:solidFill>
                  <a:srgbClr val="FFFFFF"/>
                </a:solidFill>
              </a14:hiddenFill>
            </a:ext>
          </a:extLst>
        </p:spPr>
      </p:pic>
      <p:sp>
        <p:nvSpPr>
          <p:cNvPr id="26" name="TekstSylinder 5">
            <a:extLst>
              <a:ext uri="{FF2B5EF4-FFF2-40B4-BE49-F238E27FC236}">
                <a16:creationId xmlns:a16="http://schemas.microsoft.com/office/drawing/2014/main" id="{BF6AD719-3505-4829-9FB4-8798599BC272}"/>
              </a:ext>
            </a:extLst>
          </p:cNvPr>
          <p:cNvSpPr txBox="1"/>
          <p:nvPr/>
        </p:nvSpPr>
        <p:spPr>
          <a:xfrm>
            <a:off x="1830683" y="45820"/>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FFFFFF"/>
                </a:solidFill>
                <a:effectLst/>
                <a:uLnTx/>
                <a:uFillTx/>
                <a:latin typeface="Calibri" panose="020F0502020204030204"/>
                <a:ea typeface="+mn-ea"/>
                <a:cs typeface="+mn-cs"/>
              </a:rPr>
              <a:t>Stepháne</a:t>
            </a: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 Polteau</a:t>
            </a:r>
          </a:p>
        </p:txBody>
      </p:sp>
      <p:sp>
        <p:nvSpPr>
          <p:cNvPr id="27" name="TekstSylinder 30">
            <a:extLst>
              <a:ext uri="{FF2B5EF4-FFF2-40B4-BE49-F238E27FC236}">
                <a16:creationId xmlns:a16="http://schemas.microsoft.com/office/drawing/2014/main" id="{2A03E192-9ADE-481C-82CD-9EF8DFA320D2}"/>
              </a:ext>
            </a:extLst>
          </p:cNvPr>
          <p:cNvSpPr txBox="1"/>
          <p:nvPr/>
        </p:nvSpPr>
        <p:spPr>
          <a:xfrm>
            <a:off x="9451783" y="25964"/>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Viktoriya Yarushina</a:t>
            </a:r>
          </a:p>
        </p:txBody>
      </p:sp>
      <p:sp>
        <p:nvSpPr>
          <p:cNvPr id="28" name="TekstSylinder 31">
            <a:extLst>
              <a:ext uri="{FF2B5EF4-FFF2-40B4-BE49-F238E27FC236}">
                <a16:creationId xmlns:a16="http://schemas.microsoft.com/office/drawing/2014/main" id="{A1043F0F-8305-4BE3-A554-8E05BC8814FA}"/>
              </a:ext>
            </a:extLst>
          </p:cNvPr>
          <p:cNvSpPr txBox="1"/>
          <p:nvPr/>
        </p:nvSpPr>
        <p:spPr>
          <a:xfrm>
            <a:off x="1250046" y="1746025"/>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Tina Puntervold</a:t>
            </a:r>
          </a:p>
        </p:txBody>
      </p:sp>
      <p:sp>
        <p:nvSpPr>
          <p:cNvPr id="29" name="TekstSylinder 32">
            <a:extLst>
              <a:ext uri="{FF2B5EF4-FFF2-40B4-BE49-F238E27FC236}">
                <a16:creationId xmlns:a16="http://schemas.microsoft.com/office/drawing/2014/main" id="{4E52D73A-4D40-4FE7-864D-22B199538E6F}"/>
              </a:ext>
            </a:extLst>
          </p:cNvPr>
          <p:cNvSpPr txBox="1"/>
          <p:nvPr/>
        </p:nvSpPr>
        <p:spPr>
          <a:xfrm>
            <a:off x="10462029" y="4338111"/>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Randi Valestrand</a:t>
            </a:r>
          </a:p>
        </p:txBody>
      </p:sp>
      <p:sp>
        <p:nvSpPr>
          <p:cNvPr id="30" name="TekstSylinder 34">
            <a:extLst>
              <a:ext uri="{FF2B5EF4-FFF2-40B4-BE49-F238E27FC236}">
                <a16:creationId xmlns:a16="http://schemas.microsoft.com/office/drawing/2014/main" id="{4569C952-6040-489B-94A7-1A0A86E6EC76}"/>
              </a:ext>
            </a:extLst>
          </p:cNvPr>
          <p:cNvSpPr txBox="1"/>
          <p:nvPr/>
        </p:nvSpPr>
        <p:spPr>
          <a:xfrm>
            <a:off x="1224990" y="3278836"/>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FFFFFF"/>
                </a:solidFill>
                <a:effectLst/>
                <a:uLnTx/>
                <a:uFillTx/>
                <a:latin typeface="Calibri" panose="020F0502020204030204"/>
                <a:ea typeface="+mn-ea"/>
                <a:cs typeface="+mn-cs"/>
              </a:rPr>
              <a:t>Torfinn</a:t>
            </a: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 Harding</a:t>
            </a:r>
          </a:p>
        </p:txBody>
      </p:sp>
      <p:sp>
        <p:nvSpPr>
          <p:cNvPr id="31" name="TekstSylinder 35">
            <a:extLst>
              <a:ext uri="{FF2B5EF4-FFF2-40B4-BE49-F238E27FC236}">
                <a16:creationId xmlns:a16="http://schemas.microsoft.com/office/drawing/2014/main" id="{9D0BAA57-A148-4DE9-9444-5608472DBA10}"/>
              </a:ext>
            </a:extLst>
          </p:cNvPr>
          <p:cNvSpPr txBox="1"/>
          <p:nvPr/>
        </p:nvSpPr>
        <p:spPr>
          <a:xfrm>
            <a:off x="8307704" y="3996203"/>
            <a:ext cx="1759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Geir Evensen</a:t>
            </a:r>
          </a:p>
        </p:txBody>
      </p:sp>
      <p:sp>
        <p:nvSpPr>
          <p:cNvPr id="32" name="TekstSylinder 37">
            <a:extLst>
              <a:ext uri="{FF2B5EF4-FFF2-40B4-BE49-F238E27FC236}">
                <a16:creationId xmlns:a16="http://schemas.microsoft.com/office/drawing/2014/main" id="{89D6F5A0-0889-4C66-889E-884AA96029C7}"/>
              </a:ext>
            </a:extLst>
          </p:cNvPr>
          <p:cNvSpPr txBox="1"/>
          <p:nvPr/>
        </p:nvSpPr>
        <p:spPr>
          <a:xfrm>
            <a:off x="1547114" y="5888504"/>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Dora Marín</a:t>
            </a:r>
          </a:p>
        </p:txBody>
      </p:sp>
      <p:pic>
        <p:nvPicPr>
          <p:cNvPr id="33" name="Picture 2" descr="https://www.uis.no/sites/default/files/2020-07/siv_marie_asen.jpeg">
            <a:extLst>
              <a:ext uri="{FF2B5EF4-FFF2-40B4-BE49-F238E27FC236}">
                <a16:creationId xmlns:a16="http://schemas.microsoft.com/office/drawing/2014/main" id="{8451F636-672F-4BD1-A685-C53AB277BCE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44201" y="4957127"/>
            <a:ext cx="905583" cy="12307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 picture containing person, clothing, posing&#10;&#10;Description automatically generated">
            <a:extLst>
              <a:ext uri="{FF2B5EF4-FFF2-40B4-BE49-F238E27FC236}">
                <a16:creationId xmlns:a16="http://schemas.microsoft.com/office/drawing/2014/main" id="{EBCE7DFD-17C0-4149-B6B6-497F0AB6F0D4}"/>
              </a:ext>
            </a:extLst>
          </p:cNvPr>
          <p:cNvPicPr>
            <a:picLocks noChangeAspect="1"/>
          </p:cNvPicPr>
          <p:nvPr/>
        </p:nvPicPr>
        <p:blipFill>
          <a:blip r:embed="rId8"/>
          <a:stretch>
            <a:fillRect/>
          </a:stretch>
        </p:blipFill>
        <p:spPr>
          <a:xfrm>
            <a:off x="9807749" y="903569"/>
            <a:ext cx="1287324" cy="1473635"/>
          </a:xfrm>
          <a:prstGeom prst="rect">
            <a:avLst/>
          </a:prstGeom>
        </p:spPr>
      </p:pic>
      <p:pic>
        <p:nvPicPr>
          <p:cNvPr id="35" name="Picture 10">
            <a:extLst>
              <a:ext uri="{FF2B5EF4-FFF2-40B4-BE49-F238E27FC236}">
                <a16:creationId xmlns:a16="http://schemas.microsoft.com/office/drawing/2014/main" id="{3DBE0971-D89A-4BE9-BF47-D989BFBD05DE}"/>
              </a:ext>
            </a:extLst>
          </p:cNvPr>
          <p:cNvPicPr>
            <a:picLocks noChangeAspect="1"/>
          </p:cNvPicPr>
          <p:nvPr/>
        </p:nvPicPr>
        <p:blipFill>
          <a:blip r:embed="rId16"/>
          <a:stretch>
            <a:fillRect/>
          </a:stretch>
        </p:blipFill>
        <p:spPr>
          <a:xfrm>
            <a:off x="8366735" y="2471116"/>
            <a:ext cx="1307124" cy="1493856"/>
          </a:xfrm>
          <a:prstGeom prst="rect">
            <a:avLst/>
          </a:prstGeom>
        </p:spPr>
      </p:pic>
      <p:cxnSp>
        <p:nvCxnSpPr>
          <p:cNvPr id="36" name="Straight Connector 35">
            <a:extLst>
              <a:ext uri="{FF2B5EF4-FFF2-40B4-BE49-F238E27FC236}">
                <a16:creationId xmlns:a16="http://schemas.microsoft.com/office/drawing/2014/main" id="{591D1BFE-CB8A-4772-834D-363EAA700B98}"/>
              </a:ext>
            </a:extLst>
          </p:cNvPr>
          <p:cNvCxnSpPr>
            <a:cxnSpLocks/>
            <a:stCxn id="34" idx="1"/>
          </p:cNvCxnSpPr>
          <p:nvPr/>
        </p:nvCxnSpPr>
        <p:spPr>
          <a:xfrm flipH="1">
            <a:off x="6803768" y="1640387"/>
            <a:ext cx="3003981" cy="54898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EDA188D-0C31-42F8-9A31-55E773516580}"/>
              </a:ext>
            </a:extLst>
          </p:cNvPr>
          <p:cNvSpPr txBox="1"/>
          <p:nvPr/>
        </p:nvSpPr>
        <p:spPr>
          <a:xfrm>
            <a:off x="3420447" y="217596"/>
            <a:ext cx="3552254"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FFFFFF"/>
                </a:solidFill>
                <a:effectLst/>
                <a:uLnTx/>
                <a:uFillTx/>
                <a:latin typeface="Tahoma" charset="0"/>
                <a:ea typeface="Tahoma" charset="0"/>
                <a:cs typeface="Tahoma" charset="0"/>
              </a:rPr>
              <a:t>NCS2030 CM / WPL</a:t>
            </a:r>
          </a:p>
        </p:txBody>
      </p:sp>
      <p:sp>
        <p:nvSpPr>
          <p:cNvPr id="43" name="TekstSylinder 32">
            <a:extLst>
              <a:ext uri="{FF2B5EF4-FFF2-40B4-BE49-F238E27FC236}">
                <a16:creationId xmlns:a16="http://schemas.microsoft.com/office/drawing/2014/main" id="{2D57DBD6-3986-47EE-A5A8-BACA18F1481F}"/>
              </a:ext>
            </a:extLst>
          </p:cNvPr>
          <p:cNvSpPr txBox="1"/>
          <p:nvPr/>
        </p:nvSpPr>
        <p:spPr>
          <a:xfrm>
            <a:off x="2669472" y="6177191"/>
            <a:ext cx="1211386"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Alejandro Escalona</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ekstSylinder 32">
            <a:extLst>
              <a:ext uri="{FF2B5EF4-FFF2-40B4-BE49-F238E27FC236}">
                <a16:creationId xmlns:a16="http://schemas.microsoft.com/office/drawing/2014/main" id="{68921BDD-3326-46E5-ACD1-4663E5A18437}"/>
              </a:ext>
            </a:extLst>
          </p:cNvPr>
          <p:cNvSpPr txBox="1"/>
          <p:nvPr/>
        </p:nvSpPr>
        <p:spPr>
          <a:xfrm>
            <a:off x="3997615" y="6177191"/>
            <a:ext cx="12113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Ying Guo</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TekstSylinder 32">
            <a:extLst>
              <a:ext uri="{FF2B5EF4-FFF2-40B4-BE49-F238E27FC236}">
                <a16:creationId xmlns:a16="http://schemas.microsoft.com/office/drawing/2014/main" id="{7BFF5E59-07C3-4419-87CD-903C56F77287}"/>
              </a:ext>
            </a:extLst>
          </p:cNvPr>
          <p:cNvSpPr txBox="1"/>
          <p:nvPr/>
        </p:nvSpPr>
        <p:spPr>
          <a:xfrm>
            <a:off x="5325758" y="6173934"/>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Christian Dye</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kstSylinder 32">
            <a:extLst>
              <a:ext uri="{FF2B5EF4-FFF2-40B4-BE49-F238E27FC236}">
                <a16:creationId xmlns:a16="http://schemas.microsoft.com/office/drawing/2014/main" id="{EAA961B0-4ED5-436E-A1AD-A7326D79F425}"/>
              </a:ext>
            </a:extLst>
          </p:cNvPr>
          <p:cNvSpPr txBox="1"/>
          <p:nvPr/>
        </p:nvSpPr>
        <p:spPr>
          <a:xfrm>
            <a:off x="6417492" y="6164713"/>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Zachary Alcorn</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TekstSylinder 32">
            <a:extLst>
              <a:ext uri="{FF2B5EF4-FFF2-40B4-BE49-F238E27FC236}">
                <a16:creationId xmlns:a16="http://schemas.microsoft.com/office/drawing/2014/main" id="{5122A038-8B09-45AB-9624-4D73CE5B710A}"/>
              </a:ext>
            </a:extLst>
          </p:cNvPr>
          <p:cNvSpPr txBox="1"/>
          <p:nvPr/>
        </p:nvSpPr>
        <p:spPr>
          <a:xfrm>
            <a:off x="7680662" y="6164713"/>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Siv Marie Åsen</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kstSylinder 32">
            <a:extLst>
              <a:ext uri="{FF2B5EF4-FFF2-40B4-BE49-F238E27FC236}">
                <a16:creationId xmlns:a16="http://schemas.microsoft.com/office/drawing/2014/main" id="{15DC9AE7-F7F7-438A-AB67-3850640C7A82}"/>
              </a:ext>
            </a:extLst>
          </p:cNvPr>
          <p:cNvSpPr txBox="1"/>
          <p:nvPr/>
        </p:nvSpPr>
        <p:spPr>
          <a:xfrm>
            <a:off x="8831513" y="6185705"/>
            <a:ext cx="121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Kjersti Riiber</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1CE3E91-79B6-4B85-8F88-EE8577E6FA55}"/>
              </a:ext>
            </a:extLst>
          </p:cNvPr>
          <p:cNvSpPr txBox="1"/>
          <p:nvPr/>
        </p:nvSpPr>
        <p:spPr>
          <a:xfrm>
            <a:off x="5218517" y="4499514"/>
            <a:ext cx="10616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FFFFFF"/>
                </a:solidFill>
                <a:effectLst/>
                <a:uLnTx/>
                <a:uFillTx/>
                <a:latin typeface="Calibri" panose="020F0502020204030204"/>
                <a:ea typeface="+mn-ea"/>
                <a:cs typeface="+mn-cs"/>
              </a:rPr>
              <a:t>Innovation</a:t>
            </a: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nb-NO" sz="1200" b="0" i="0" u="none" strike="noStrike" kern="1200" cap="none" spc="0" normalizeH="0" baseline="0" noProof="0" err="1">
                <a:ln>
                  <a:noFill/>
                </a:ln>
                <a:solidFill>
                  <a:srgbClr val="FFFFFF"/>
                </a:solidFill>
                <a:effectLst/>
                <a:uLnTx/>
                <a:uFillTx/>
                <a:latin typeface="Calibri" panose="020F0502020204030204"/>
                <a:ea typeface="+mn-ea"/>
                <a:cs typeface="+mn-cs"/>
              </a:rPr>
              <a:t>Director</a:t>
            </a: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 </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74A782C9-2C49-4CDF-B3FB-1A35A0E234FF}"/>
              </a:ext>
            </a:extLst>
          </p:cNvPr>
          <p:cNvSpPr txBox="1"/>
          <p:nvPr/>
        </p:nvSpPr>
        <p:spPr>
          <a:xfrm>
            <a:off x="6354794" y="4648818"/>
            <a:ext cx="10098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R&amp;D </a:t>
            </a:r>
            <a:r>
              <a:rPr kumimoji="0" lang="nb-NO" sz="1200" b="0" i="0" u="none" strike="noStrike" kern="1200" cap="none" spc="0" normalizeH="0" baseline="0" noProof="0" err="1">
                <a:ln>
                  <a:noFill/>
                </a:ln>
                <a:solidFill>
                  <a:srgbClr val="FFFFFF"/>
                </a:solidFill>
                <a:effectLst/>
                <a:uLnTx/>
                <a:uFillTx/>
                <a:latin typeface="Calibri" panose="020F0502020204030204"/>
                <a:ea typeface="+mn-ea"/>
                <a:cs typeface="+mn-cs"/>
              </a:rPr>
              <a:t>Director</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001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894" y="179871"/>
            <a:ext cx="10123028"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More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than</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40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experts</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with</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wide</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range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of</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expertise</a:t>
            </a:r>
            <a:endPar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i="0" u="none" strike="noStrike" kern="1200" cap="none" spc="0" normalizeH="0" baseline="0" noProof="0" dirty="0" err="1">
                <a:ln>
                  <a:noFill/>
                </a:ln>
                <a:solidFill>
                  <a:srgbClr val="F0ECE3"/>
                </a:solidFill>
                <a:effectLst/>
                <a:uLnTx/>
                <a:uFillTx/>
                <a:latin typeface="Tahoma" charset="0"/>
                <a:ea typeface="Tahoma" charset="0"/>
                <a:cs typeface="Tahoma" charset="0"/>
              </a:rPr>
              <a:t>Expect</a:t>
            </a:r>
            <a:r>
              <a:rPr kumimoji="0" lang="nb-NO" sz="2400" i="0" u="none" strike="noStrike" kern="1200" cap="none" spc="0" normalizeH="0" baseline="0" noProof="0" dirty="0">
                <a:ln>
                  <a:noFill/>
                </a:ln>
                <a:solidFill>
                  <a:srgbClr val="F0ECE3"/>
                </a:solidFill>
                <a:effectLst/>
                <a:uLnTx/>
                <a:uFillTx/>
                <a:latin typeface="Tahoma" charset="0"/>
                <a:ea typeface="Tahoma" charset="0"/>
                <a:cs typeface="Tahoma" charset="0"/>
              </a:rPr>
              <a:t> </a:t>
            </a:r>
            <a:r>
              <a:rPr lang="nb-NO" sz="2400" dirty="0">
                <a:solidFill>
                  <a:srgbClr val="F0ECE3"/>
                </a:solidFill>
                <a:latin typeface="Tahoma" charset="0"/>
                <a:ea typeface="Tahoma" charset="0"/>
                <a:cs typeface="Tahoma" charset="0"/>
              </a:rPr>
              <a:t>to </a:t>
            </a:r>
            <a:r>
              <a:rPr lang="nb-NO" sz="2400" dirty="0" err="1">
                <a:solidFill>
                  <a:srgbClr val="F0ECE3"/>
                </a:solidFill>
                <a:latin typeface="Tahoma" charset="0"/>
                <a:ea typeface="Tahoma" charset="0"/>
                <a:cs typeface="Tahoma" charset="0"/>
              </a:rPr>
              <a:t>educate</a:t>
            </a:r>
            <a:r>
              <a:rPr lang="nb-NO" sz="2400" dirty="0">
                <a:solidFill>
                  <a:srgbClr val="F0ECE3"/>
                </a:solidFill>
                <a:latin typeface="Tahoma" charset="0"/>
                <a:ea typeface="Tahoma" charset="0"/>
                <a:cs typeface="Tahoma" charset="0"/>
              </a:rPr>
              <a:t> a</a:t>
            </a:r>
            <a:r>
              <a:rPr kumimoji="0" lang="nb-NO" sz="2400" i="0" u="none" strike="noStrike" kern="1200" cap="none" spc="0" normalizeH="0" baseline="0" noProof="0" dirty="0">
                <a:ln>
                  <a:noFill/>
                </a:ln>
                <a:solidFill>
                  <a:srgbClr val="F0ECE3"/>
                </a:solidFill>
                <a:effectLst/>
                <a:uLnTx/>
                <a:uFillTx/>
                <a:latin typeface="Tahoma" charset="0"/>
                <a:ea typeface="Tahoma" charset="0"/>
                <a:cs typeface="Tahoma" charset="0"/>
              </a:rPr>
              <a:t>t </a:t>
            </a:r>
            <a:r>
              <a:rPr kumimoji="0" lang="nb-NO" sz="2400" i="0" u="none" strike="noStrike" kern="1200" cap="none" spc="0" normalizeH="0" baseline="0" noProof="0" dirty="0" err="1">
                <a:ln>
                  <a:noFill/>
                </a:ln>
                <a:solidFill>
                  <a:srgbClr val="F0ECE3"/>
                </a:solidFill>
                <a:effectLst/>
                <a:uLnTx/>
                <a:uFillTx/>
                <a:latin typeface="Tahoma" charset="0"/>
                <a:ea typeface="Tahoma" charset="0"/>
                <a:cs typeface="Tahoma" charset="0"/>
              </a:rPr>
              <a:t>least</a:t>
            </a:r>
            <a:r>
              <a:rPr kumimoji="0" lang="nb-NO" sz="2400" i="0" u="none" strike="noStrike" kern="1200" cap="none" spc="0" normalizeH="0" baseline="0" noProof="0" dirty="0">
                <a:ln>
                  <a:noFill/>
                </a:ln>
                <a:solidFill>
                  <a:srgbClr val="F0ECE3"/>
                </a:solidFill>
                <a:effectLst/>
                <a:uLnTx/>
                <a:uFillTx/>
                <a:latin typeface="Tahoma" charset="0"/>
                <a:ea typeface="Tahoma" charset="0"/>
                <a:cs typeface="Tahoma" charset="0"/>
              </a:rPr>
              <a:t> 17 </a:t>
            </a:r>
            <a:r>
              <a:rPr kumimoji="0" lang="nb-NO" sz="2400" i="0" u="none" strike="noStrike" kern="1200" cap="none" spc="0" normalizeH="0" baseline="0" noProof="0" dirty="0" err="1">
                <a:ln>
                  <a:noFill/>
                </a:ln>
                <a:solidFill>
                  <a:srgbClr val="F0ECE3"/>
                </a:solidFill>
                <a:effectLst/>
                <a:uLnTx/>
                <a:uFillTx/>
                <a:latin typeface="Tahoma" charset="0"/>
                <a:ea typeface="Tahoma" charset="0"/>
                <a:cs typeface="Tahoma" charset="0"/>
              </a:rPr>
              <a:t>Phds</a:t>
            </a:r>
            <a:r>
              <a:rPr kumimoji="0" lang="nb-NO" sz="2400" i="0" u="none" strike="noStrike" kern="1200" cap="none" spc="0" normalizeH="0" baseline="0" noProof="0" dirty="0">
                <a:ln>
                  <a:noFill/>
                </a:ln>
                <a:solidFill>
                  <a:srgbClr val="F0ECE3"/>
                </a:solidFill>
                <a:effectLst/>
                <a:uLnTx/>
                <a:uFillTx/>
                <a:latin typeface="Tahoma" charset="0"/>
                <a:ea typeface="Tahoma" charset="0"/>
                <a:cs typeface="Tahoma" charset="0"/>
              </a:rPr>
              <a:t> and 5 </a:t>
            </a:r>
            <a:r>
              <a:rPr kumimoji="0" lang="nb-NO" sz="2400" i="0" u="none" strike="noStrike" kern="1200" cap="none" spc="0" normalizeH="0" baseline="0" noProof="0" dirty="0" err="1">
                <a:ln>
                  <a:noFill/>
                </a:ln>
                <a:solidFill>
                  <a:srgbClr val="F0ECE3"/>
                </a:solidFill>
                <a:effectLst/>
                <a:uLnTx/>
                <a:uFillTx/>
                <a:latin typeface="Tahoma" charset="0"/>
                <a:ea typeface="Tahoma" charset="0"/>
                <a:cs typeface="Tahoma" charset="0"/>
              </a:rPr>
              <a:t>Postdocs</a:t>
            </a:r>
            <a:r>
              <a:rPr kumimoji="0" lang="nb-NO" sz="2400" i="0" u="none" strike="noStrike" kern="1200" cap="none" spc="0" normalizeH="0" baseline="0" noProof="0" dirty="0">
                <a:ln>
                  <a:noFill/>
                </a:ln>
                <a:solidFill>
                  <a:srgbClr val="F0ECE3"/>
                </a:solidFill>
                <a:effectLst/>
                <a:uLnTx/>
                <a:uFillTx/>
                <a:latin typeface="Tahoma" charset="0"/>
                <a:ea typeface="Tahoma" charset="0"/>
                <a:cs typeface="Tahoma" charset="0"/>
              </a:rPr>
              <a:t> and more </a:t>
            </a:r>
            <a:r>
              <a:rPr kumimoji="0" lang="nb-NO" sz="2400" i="0" u="none" strike="noStrike" kern="1200" cap="none" spc="0" normalizeH="0" baseline="0" noProof="0" dirty="0" err="1">
                <a:ln>
                  <a:noFill/>
                </a:ln>
                <a:solidFill>
                  <a:srgbClr val="F0ECE3"/>
                </a:solidFill>
                <a:effectLst/>
                <a:uLnTx/>
                <a:uFillTx/>
                <a:latin typeface="Tahoma" charset="0"/>
                <a:ea typeface="Tahoma" charset="0"/>
                <a:cs typeface="Tahoma" charset="0"/>
              </a:rPr>
              <a:t>than</a:t>
            </a:r>
            <a:r>
              <a:rPr kumimoji="0" lang="nb-NO" sz="2400" i="0" u="none" strike="noStrike" kern="1200" cap="none" spc="0" normalizeH="0" baseline="0" noProof="0" dirty="0">
                <a:ln>
                  <a:noFill/>
                </a:ln>
                <a:solidFill>
                  <a:srgbClr val="F0ECE3"/>
                </a:solidFill>
                <a:effectLst/>
                <a:uLnTx/>
                <a:uFillTx/>
                <a:latin typeface="Tahoma" charset="0"/>
                <a:ea typeface="Tahoma" charset="0"/>
                <a:cs typeface="Tahoma" charset="0"/>
              </a:rPr>
              <a:t> 40 </a:t>
            </a:r>
            <a:r>
              <a:rPr kumimoji="0" lang="nb-NO" sz="2400" i="0" u="none" strike="noStrike" kern="1200" cap="none" spc="0" normalizeH="0" baseline="0" noProof="0" dirty="0" err="1">
                <a:ln>
                  <a:noFill/>
                </a:ln>
                <a:solidFill>
                  <a:srgbClr val="F0ECE3"/>
                </a:solidFill>
                <a:effectLst/>
                <a:uLnTx/>
                <a:uFillTx/>
                <a:latin typeface="Tahoma" charset="0"/>
                <a:ea typeface="Tahoma" charset="0"/>
                <a:cs typeface="Tahoma" charset="0"/>
              </a:rPr>
              <a:t>M.Sc</a:t>
            </a:r>
            <a:endParaRPr kumimoji="0" lang="en-US" sz="2400" i="0" u="none" strike="noStrike" kern="1200" cap="none" spc="0" normalizeH="0" baseline="0" noProof="0" dirty="0">
              <a:ln>
                <a:noFill/>
              </a:ln>
              <a:solidFill>
                <a:srgbClr val="F0ECE3"/>
              </a:solidFill>
              <a:effectLst/>
              <a:uLnTx/>
              <a:uFillTx/>
              <a:latin typeface="Tahoma" charset="0"/>
              <a:ea typeface="Tahoma" charset="0"/>
              <a:cs typeface="Tahoma" charset="0"/>
            </a:endParaRPr>
          </a:p>
        </p:txBody>
      </p:sp>
      <p:pic>
        <p:nvPicPr>
          <p:cNvPr id="4" name="Picture 3" descr="Graphical user interface, application&#10;&#10;Description automatically generated">
            <a:extLst>
              <a:ext uri="{FF2B5EF4-FFF2-40B4-BE49-F238E27FC236}">
                <a16:creationId xmlns:a16="http://schemas.microsoft.com/office/drawing/2014/main" id="{0C9FEEA5-21B9-4E38-BAE4-16091C44B790}"/>
              </a:ext>
            </a:extLst>
          </p:cNvPr>
          <p:cNvPicPr>
            <a:picLocks/>
          </p:cNvPicPr>
          <p:nvPr/>
        </p:nvPicPr>
        <p:blipFill>
          <a:blip r:embed="rId2" cstate="email">
            <a:extLst>
              <a:ext uri="{28A0092B-C50C-407E-A947-70E740481C1C}">
                <a14:useLocalDpi xmlns:a14="http://schemas.microsoft.com/office/drawing/2010/main" val="0"/>
              </a:ext>
            </a:extLst>
          </a:blip>
          <a:stretch>
            <a:fillRect/>
          </a:stretch>
        </p:blipFill>
        <p:spPr>
          <a:xfrm>
            <a:off x="6731718" y="1389397"/>
            <a:ext cx="1080000" cy="1080000"/>
          </a:xfrm>
          <a:prstGeom prst="rect">
            <a:avLst/>
          </a:prstGeom>
        </p:spPr>
      </p:pic>
      <p:pic>
        <p:nvPicPr>
          <p:cNvPr id="5" name="Picture 4" descr="A picture containing outdoor, grass, person, posing&#10;&#10;Description automatically generated">
            <a:extLst>
              <a:ext uri="{FF2B5EF4-FFF2-40B4-BE49-F238E27FC236}">
                <a16:creationId xmlns:a16="http://schemas.microsoft.com/office/drawing/2014/main" id="{25832923-6277-4226-BCA4-6FE22C100CC2}"/>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74894" y="1094383"/>
            <a:ext cx="1080000" cy="1080000"/>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0346AC7D-CFB4-4C1E-86AF-EE4FDEB8F445}"/>
              </a:ext>
            </a:extLst>
          </p:cNvPr>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8412357" y="1108223"/>
            <a:ext cx="1080000" cy="1080000"/>
          </a:xfrm>
          <a:prstGeom prst="rect">
            <a:avLst/>
          </a:prstGeom>
        </p:spPr>
      </p:pic>
      <p:pic>
        <p:nvPicPr>
          <p:cNvPr id="7" name="Picture 7" descr="A picture containing person, person, posing&#10;&#10;Description automatically generated">
            <a:extLst>
              <a:ext uri="{FF2B5EF4-FFF2-40B4-BE49-F238E27FC236}">
                <a16:creationId xmlns:a16="http://schemas.microsoft.com/office/drawing/2014/main" id="{BDAC73BF-98B1-472C-8CDD-A8911B4AE8AB}"/>
              </a:ext>
            </a:extLst>
          </p:cNvPr>
          <p:cNvPicPr>
            <a:picLocks/>
          </p:cNvPicPr>
          <p:nvPr/>
        </p:nvPicPr>
        <p:blipFill>
          <a:blip r:embed="rId5" cstate="email">
            <a:extLst>
              <a:ext uri="{28A0092B-C50C-407E-A947-70E740481C1C}">
                <a14:useLocalDpi xmlns:a14="http://schemas.microsoft.com/office/drawing/2010/main" val="0"/>
              </a:ext>
            </a:extLst>
          </a:blip>
          <a:stretch>
            <a:fillRect/>
          </a:stretch>
        </p:blipFill>
        <p:spPr>
          <a:xfrm>
            <a:off x="164621" y="2168721"/>
            <a:ext cx="1080000" cy="1080000"/>
          </a:xfrm>
          <a:prstGeom prst="rect">
            <a:avLst/>
          </a:prstGeom>
        </p:spPr>
      </p:pic>
      <p:pic>
        <p:nvPicPr>
          <p:cNvPr id="8" name="Picture 2" descr="4DSEIS - Team">
            <a:extLst>
              <a:ext uri="{FF2B5EF4-FFF2-40B4-BE49-F238E27FC236}">
                <a16:creationId xmlns:a16="http://schemas.microsoft.com/office/drawing/2014/main" id="{68B56E59-6F39-429D-90C8-79371C0F1F53}"/>
              </a:ext>
            </a:extLst>
          </p:cNvPr>
          <p:cNvPicPr>
            <a:picLocks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9489828" y="110822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wearing glasses&#10;&#10;Description automatically generated with medium confidence">
            <a:extLst>
              <a:ext uri="{FF2B5EF4-FFF2-40B4-BE49-F238E27FC236}">
                <a16:creationId xmlns:a16="http://schemas.microsoft.com/office/drawing/2014/main" id="{177ACC3F-BADC-4829-87E0-1BD9D4006B52}"/>
              </a:ext>
            </a:extLst>
          </p:cNvPr>
          <p:cNvPicPr>
            <a:picLocks/>
          </p:cNvPicPr>
          <p:nvPr/>
        </p:nvPicPr>
        <p:blipFill>
          <a:blip r:embed="rId7" cstate="email">
            <a:extLst>
              <a:ext uri="{28A0092B-C50C-407E-A947-70E740481C1C}">
                <a14:useLocalDpi xmlns:a14="http://schemas.microsoft.com/office/drawing/2010/main" val="0"/>
              </a:ext>
            </a:extLst>
          </a:blip>
          <a:stretch>
            <a:fillRect/>
          </a:stretch>
        </p:blipFill>
        <p:spPr>
          <a:xfrm>
            <a:off x="5651718" y="1389397"/>
            <a:ext cx="1080000" cy="1080000"/>
          </a:xfrm>
          <a:prstGeom prst="rect">
            <a:avLst/>
          </a:prstGeom>
        </p:spPr>
      </p:pic>
      <p:pic>
        <p:nvPicPr>
          <p:cNvPr id="11" name="Picture 6" descr="John Zuta - Research Director - NORCE Norwegian Research Centre | LinkedIn">
            <a:extLst>
              <a:ext uri="{FF2B5EF4-FFF2-40B4-BE49-F238E27FC236}">
                <a16:creationId xmlns:a16="http://schemas.microsoft.com/office/drawing/2014/main" id="{DB278554-087A-41F1-9039-E27B2F7B0BA4}"/>
              </a:ext>
            </a:extLst>
          </p:cNvPr>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556058" y="109581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ruoture OMEKEH | PhD Reservoir Engineering | International Research  Institute of Stavanger, Stavanger | IRIS | Enhanced Oil Recovery">
            <a:extLst>
              <a:ext uri="{FF2B5EF4-FFF2-40B4-BE49-F238E27FC236}">
                <a16:creationId xmlns:a16="http://schemas.microsoft.com/office/drawing/2014/main" id="{2F4B4193-C97E-43ED-B10E-B2A6A43D7498}"/>
              </a:ext>
            </a:extLst>
          </p:cNvPr>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0569828" y="218822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e 24">
            <a:extLst>
              <a:ext uri="{FF2B5EF4-FFF2-40B4-BE49-F238E27FC236}">
                <a16:creationId xmlns:a16="http://schemas.microsoft.com/office/drawing/2014/main" id="{5A1EA48F-EDFB-460D-878C-E98591DD6202}"/>
              </a:ext>
            </a:extLst>
          </p:cNvPr>
          <p:cNvPicPr>
            <a:picLocks/>
          </p:cNvPicPr>
          <p:nvPr/>
        </p:nvPicPr>
        <p:blipFill rotWithShape="1">
          <a:blip r:embed="rId10" cstate="hqprint">
            <a:extLst>
              <a:ext uri="{28A0092B-C50C-407E-A947-70E740481C1C}">
                <a14:useLocalDpi xmlns:a14="http://schemas.microsoft.com/office/drawing/2010/main" val="0"/>
              </a:ext>
            </a:extLst>
          </a:blip>
          <a:srcRect t="-1"/>
          <a:stretch/>
        </p:blipFill>
        <p:spPr>
          <a:xfrm>
            <a:off x="136557" y="3240029"/>
            <a:ext cx="1080000" cy="1080000"/>
          </a:xfrm>
          <a:prstGeom prst="rect">
            <a:avLst/>
          </a:prstGeom>
        </p:spPr>
      </p:pic>
      <p:pic>
        <p:nvPicPr>
          <p:cNvPr id="15" name="Bilde 25">
            <a:extLst>
              <a:ext uri="{FF2B5EF4-FFF2-40B4-BE49-F238E27FC236}">
                <a16:creationId xmlns:a16="http://schemas.microsoft.com/office/drawing/2014/main" id="{E35C596F-392E-478C-AD1B-EED6B1EAF005}"/>
              </a:ext>
            </a:extLst>
          </p:cNvPr>
          <p:cNvPicPr>
            <a:picLocks/>
          </p:cNvPicPr>
          <p:nvPr/>
        </p:nvPicPr>
        <p:blipFill rotWithShape="1">
          <a:blip r:embed="rId11" cstate="email">
            <a:extLst>
              <a:ext uri="{28A0092B-C50C-407E-A947-70E740481C1C}">
                <a14:useLocalDpi xmlns:a14="http://schemas.microsoft.com/office/drawing/2010/main" val="0"/>
              </a:ext>
            </a:extLst>
          </a:blip>
          <a:srcRect/>
          <a:stretch/>
        </p:blipFill>
        <p:spPr>
          <a:xfrm>
            <a:off x="1238500" y="1094383"/>
            <a:ext cx="1080000" cy="1080000"/>
          </a:xfrm>
          <a:prstGeom prst="rect">
            <a:avLst/>
          </a:prstGeom>
        </p:spPr>
      </p:pic>
      <p:pic>
        <p:nvPicPr>
          <p:cNvPr id="16" name="Bilde 26">
            <a:extLst>
              <a:ext uri="{FF2B5EF4-FFF2-40B4-BE49-F238E27FC236}">
                <a16:creationId xmlns:a16="http://schemas.microsoft.com/office/drawing/2014/main" id="{77F36A93-B816-4009-873E-7FD85CA332B9}"/>
              </a:ext>
            </a:extLst>
          </p:cNvPr>
          <p:cNvPicPr>
            <a:picLocks/>
          </p:cNvPicPr>
          <p:nvPr/>
        </p:nvPicPr>
        <p:blipFill rotWithShape="1">
          <a:blip r:embed="rId12" cstate="email">
            <a:extLst>
              <a:ext uri="{28A0092B-C50C-407E-A947-70E740481C1C}">
                <a14:useLocalDpi xmlns:a14="http://schemas.microsoft.com/office/drawing/2010/main" val="0"/>
              </a:ext>
            </a:extLst>
          </a:blip>
          <a:srcRect/>
          <a:stretch/>
        </p:blipFill>
        <p:spPr>
          <a:xfrm>
            <a:off x="1208922" y="2168721"/>
            <a:ext cx="1080000" cy="1080000"/>
          </a:xfrm>
          <a:prstGeom prst="rect">
            <a:avLst/>
          </a:prstGeom>
        </p:spPr>
      </p:pic>
      <p:pic>
        <p:nvPicPr>
          <p:cNvPr id="17" name="Picture 2" descr="Zachary Paul Alcorns bilde">
            <a:extLst>
              <a:ext uri="{FF2B5EF4-FFF2-40B4-BE49-F238E27FC236}">
                <a16:creationId xmlns:a16="http://schemas.microsoft.com/office/drawing/2014/main" id="{7DD947FB-BB0C-4670-9A0A-BC76CC15FE6A}"/>
              </a:ext>
            </a:extLst>
          </p:cNvPr>
          <p:cNvPicPr>
            <a:picLocks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742501" y="550071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Bilde 5">
            <a:extLst>
              <a:ext uri="{FF2B5EF4-FFF2-40B4-BE49-F238E27FC236}">
                <a16:creationId xmlns:a16="http://schemas.microsoft.com/office/drawing/2014/main" id="{332CBECF-C5A1-4100-BE38-6C6D2BB24267}"/>
              </a:ext>
            </a:extLst>
          </p:cNvPr>
          <p:cNvPicPr>
            <a:picLocks/>
          </p:cNvPicPr>
          <p:nvPr/>
        </p:nvPicPr>
        <p:blipFill rotWithShape="1">
          <a:blip r:embed="rId14" cstate="email">
            <a:extLst>
              <a:ext uri="{28A0092B-C50C-407E-A947-70E740481C1C}">
                <a14:useLocalDpi xmlns:a14="http://schemas.microsoft.com/office/drawing/2010/main" val="0"/>
              </a:ext>
            </a:extLst>
          </a:blip>
          <a:srcRect/>
          <a:stretch/>
        </p:blipFill>
        <p:spPr>
          <a:xfrm>
            <a:off x="6731877" y="2482070"/>
            <a:ext cx="1080000" cy="1080000"/>
          </a:xfrm>
          <a:prstGeom prst="rect">
            <a:avLst/>
          </a:prstGeom>
        </p:spPr>
      </p:pic>
      <p:pic>
        <p:nvPicPr>
          <p:cNvPr id="19" name="Bilde 12">
            <a:extLst>
              <a:ext uri="{FF2B5EF4-FFF2-40B4-BE49-F238E27FC236}">
                <a16:creationId xmlns:a16="http://schemas.microsoft.com/office/drawing/2014/main" id="{41DFA785-DEBD-4F90-AF07-E33054857785}"/>
              </a:ext>
            </a:extLst>
          </p:cNvPr>
          <p:cNvPicPr>
            <a:picLocks/>
          </p:cNvPicPr>
          <p:nvPr/>
        </p:nvPicPr>
        <p:blipFill rotWithShape="1">
          <a:blip r:embed="rId15" cstate="email">
            <a:extLst>
              <a:ext uri="{28A0092B-C50C-407E-A947-70E740481C1C}">
                <a14:useLocalDpi xmlns:a14="http://schemas.microsoft.com/office/drawing/2010/main" val="0"/>
              </a:ext>
            </a:extLst>
          </a:blip>
          <a:srcRect/>
          <a:stretch/>
        </p:blipFill>
        <p:spPr>
          <a:xfrm>
            <a:off x="6790320" y="5493540"/>
            <a:ext cx="1080000" cy="1080000"/>
          </a:xfrm>
          <a:prstGeom prst="rect">
            <a:avLst/>
          </a:prstGeom>
        </p:spPr>
      </p:pic>
      <p:pic>
        <p:nvPicPr>
          <p:cNvPr id="20" name="Picture 7" descr="A picture containing sky, person, outdoor&#10;&#10;Description automatically generated">
            <a:extLst>
              <a:ext uri="{FF2B5EF4-FFF2-40B4-BE49-F238E27FC236}">
                <a16:creationId xmlns:a16="http://schemas.microsoft.com/office/drawing/2014/main" id="{5E2F76E1-4DE9-46A2-AFB9-D884FDBCA1CB}"/>
              </a:ext>
            </a:extLst>
          </p:cNvPr>
          <p:cNvPicPr>
            <a:picLocks/>
          </p:cNvPicPr>
          <p:nvPr/>
        </p:nvPicPr>
        <p:blipFill>
          <a:blip r:embed="rId16" cstate="email">
            <a:extLst>
              <a:ext uri="{28A0092B-C50C-407E-A947-70E740481C1C}">
                <a14:useLocalDpi xmlns:a14="http://schemas.microsoft.com/office/drawing/2010/main" val="0"/>
              </a:ext>
            </a:extLst>
          </a:blip>
          <a:stretch>
            <a:fillRect/>
          </a:stretch>
        </p:blipFill>
        <p:spPr>
          <a:xfrm>
            <a:off x="5653756" y="2469397"/>
            <a:ext cx="1080000" cy="1080000"/>
          </a:xfrm>
          <a:prstGeom prst="rect">
            <a:avLst/>
          </a:prstGeom>
        </p:spPr>
      </p:pic>
      <p:pic>
        <p:nvPicPr>
          <p:cNvPr id="21" name="Picture 4" descr="Energies | Special Issue : Management of High Water Cut and Mature  Petroleum Reservoirs">
            <a:extLst>
              <a:ext uri="{FF2B5EF4-FFF2-40B4-BE49-F238E27FC236}">
                <a16:creationId xmlns:a16="http://schemas.microsoft.com/office/drawing/2014/main" id="{5EB00F9F-742A-4146-B872-7AC382F25E07}"/>
              </a:ext>
            </a:extLst>
          </p:cNvPr>
          <p:cNvPicPr>
            <a:picLocks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8423598" y="217581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51ADD35-422B-4B2D-8447-AFAA6D35BD42}"/>
              </a:ext>
            </a:extLst>
          </p:cNvPr>
          <p:cNvPicPr>
            <a:picLocks/>
          </p:cNvPicPr>
          <p:nvPr/>
        </p:nvPicPr>
        <p:blipFill>
          <a:blip r:embed="rId18" cstate="email">
            <a:extLst>
              <a:ext uri="{28A0092B-C50C-407E-A947-70E740481C1C}">
                <a14:useLocalDpi xmlns:a14="http://schemas.microsoft.com/office/drawing/2010/main" val="0"/>
              </a:ext>
            </a:extLst>
          </a:blip>
          <a:stretch>
            <a:fillRect/>
          </a:stretch>
        </p:blipFill>
        <p:spPr>
          <a:xfrm>
            <a:off x="9492452" y="2162483"/>
            <a:ext cx="1080000" cy="1080000"/>
          </a:xfrm>
          <a:prstGeom prst="rect">
            <a:avLst/>
          </a:prstGeom>
        </p:spPr>
      </p:pic>
      <p:pic>
        <p:nvPicPr>
          <p:cNvPr id="23" name="Picture 7">
            <a:extLst>
              <a:ext uri="{FF2B5EF4-FFF2-40B4-BE49-F238E27FC236}">
                <a16:creationId xmlns:a16="http://schemas.microsoft.com/office/drawing/2014/main" id="{71FC0C93-14AE-4846-9CF4-6C8530331A0E}"/>
              </a:ext>
            </a:extLst>
          </p:cNvPr>
          <p:cNvPicPr>
            <a:picLocks/>
          </p:cNvPicPr>
          <p:nvPr/>
        </p:nvPicPr>
        <p:blipFill>
          <a:blip r:embed="rId19" cstate="email">
            <a:extLst>
              <a:ext uri="{28A0092B-C50C-407E-A947-70E740481C1C}">
                <a14:useLocalDpi xmlns:a14="http://schemas.microsoft.com/office/drawing/2010/main" val="0"/>
              </a:ext>
            </a:extLst>
          </a:blip>
          <a:stretch>
            <a:fillRect/>
          </a:stretch>
        </p:blipFill>
        <p:spPr>
          <a:xfrm>
            <a:off x="5639810" y="3270535"/>
            <a:ext cx="1080000" cy="1080000"/>
          </a:xfrm>
          <a:prstGeom prst="rect">
            <a:avLst/>
          </a:prstGeom>
        </p:spPr>
      </p:pic>
      <p:pic>
        <p:nvPicPr>
          <p:cNvPr id="24" name="Picture 23">
            <a:extLst>
              <a:ext uri="{FF2B5EF4-FFF2-40B4-BE49-F238E27FC236}">
                <a16:creationId xmlns:a16="http://schemas.microsoft.com/office/drawing/2014/main" id="{BF9F233B-6ADA-42D2-AB35-7559FADAFF57}"/>
              </a:ext>
            </a:extLst>
          </p:cNvPr>
          <p:cNvPicPr>
            <a:picLocks/>
          </p:cNvPicPr>
          <p:nvPr/>
        </p:nvPicPr>
        <p:blipFill>
          <a:blip r:embed="rId20" cstate="email">
            <a:extLst>
              <a:ext uri="{28A0092B-C50C-407E-A947-70E740481C1C}">
                <a14:useLocalDpi xmlns:a14="http://schemas.microsoft.com/office/drawing/2010/main" val="0"/>
              </a:ext>
            </a:extLst>
          </a:blip>
          <a:stretch>
            <a:fillRect/>
          </a:stretch>
        </p:blipFill>
        <p:spPr>
          <a:xfrm>
            <a:off x="106280" y="4305675"/>
            <a:ext cx="1080000" cy="1080000"/>
          </a:xfrm>
          <a:prstGeom prst="rect">
            <a:avLst/>
          </a:prstGeom>
        </p:spPr>
      </p:pic>
      <p:pic>
        <p:nvPicPr>
          <p:cNvPr id="26" name="Picture 25">
            <a:extLst>
              <a:ext uri="{FF2B5EF4-FFF2-40B4-BE49-F238E27FC236}">
                <a16:creationId xmlns:a16="http://schemas.microsoft.com/office/drawing/2014/main" id="{22E8188D-D157-4FF2-A3FD-079B20C53057}"/>
              </a:ext>
            </a:extLst>
          </p:cNvPr>
          <p:cNvPicPr>
            <a:picLocks/>
          </p:cNvPicPr>
          <p:nvPr/>
        </p:nvPicPr>
        <p:blipFill>
          <a:blip r:embed="rId21" cstate="email">
            <a:extLst>
              <a:ext uri="{28A0092B-C50C-407E-A947-70E740481C1C}">
                <a14:useLocalDpi xmlns:a14="http://schemas.microsoft.com/office/drawing/2010/main" val="0"/>
              </a:ext>
            </a:extLst>
          </a:blip>
          <a:stretch>
            <a:fillRect/>
          </a:stretch>
        </p:blipFill>
        <p:spPr>
          <a:xfrm>
            <a:off x="6719810" y="3270535"/>
            <a:ext cx="1080000" cy="1080000"/>
          </a:xfrm>
          <a:prstGeom prst="rect">
            <a:avLst/>
          </a:prstGeom>
        </p:spPr>
      </p:pic>
      <p:pic>
        <p:nvPicPr>
          <p:cNvPr id="28" name="Picture 27">
            <a:extLst>
              <a:ext uri="{FF2B5EF4-FFF2-40B4-BE49-F238E27FC236}">
                <a16:creationId xmlns:a16="http://schemas.microsoft.com/office/drawing/2014/main" id="{32CBCBCE-5F86-421E-ACA4-04675FF11AB2}"/>
              </a:ext>
            </a:extLst>
          </p:cNvPr>
          <p:cNvPicPr>
            <a:picLocks/>
          </p:cNvPicPr>
          <p:nvPr/>
        </p:nvPicPr>
        <p:blipFill>
          <a:blip r:embed="rId22" cstate="email">
            <a:extLst>
              <a:ext uri="{28A0092B-C50C-407E-A947-70E740481C1C}">
                <a14:useLocalDpi xmlns:a14="http://schemas.microsoft.com/office/drawing/2010/main" val="0"/>
              </a:ext>
            </a:extLst>
          </a:blip>
          <a:stretch>
            <a:fillRect/>
          </a:stretch>
        </p:blipFill>
        <p:spPr>
          <a:xfrm>
            <a:off x="1195664" y="3234367"/>
            <a:ext cx="1080000" cy="1080000"/>
          </a:xfrm>
          <a:prstGeom prst="rect">
            <a:avLst/>
          </a:prstGeom>
        </p:spPr>
      </p:pic>
      <p:pic>
        <p:nvPicPr>
          <p:cNvPr id="30" name="Picture 29">
            <a:extLst>
              <a:ext uri="{FF2B5EF4-FFF2-40B4-BE49-F238E27FC236}">
                <a16:creationId xmlns:a16="http://schemas.microsoft.com/office/drawing/2014/main" id="{99D18125-83F6-4908-A3FC-D4EEBA3C8155}"/>
              </a:ext>
            </a:extLst>
          </p:cNvPr>
          <p:cNvPicPr>
            <a:picLocks/>
          </p:cNvPicPr>
          <p:nvPr/>
        </p:nvPicPr>
        <p:blipFill>
          <a:blip r:embed="rId23" cstate="email">
            <a:extLst>
              <a:ext uri="{28A0092B-C50C-407E-A947-70E740481C1C}">
                <a14:useLocalDpi xmlns:a14="http://schemas.microsoft.com/office/drawing/2010/main" val="0"/>
              </a:ext>
            </a:extLst>
          </a:blip>
          <a:stretch>
            <a:fillRect/>
          </a:stretch>
        </p:blipFill>
        <p:spPr>
          <a:xfrm>
            <a:off x="2290960" y="1097413"/>
            <a:ext cx="1080000" cy="1080000"/>
          </a:xfrm>
          <a:prstGeom prst="rect">
            <a:avLst/>
          </a:prstGeom>
        </p:spPr>
      </p:pic>
      <p:pic>
        <p:nvPicPr>
          <p:cNvPr id="31" name="Picture 30">
            <a:extLst>
              <a:ext uri="{FF2B5EF4-FFF2-40B4-BE49-F238E27FC236}">
                <a16:creationId xmlns:a16="http://schemas.microsoft.com/office/drawing/2014/main" id="{62BD3AC1-DAEC-41E4-B2E6-20A6B8995803}"/>
              </a:ext>
            </a:extLst>
          </p:cNvPr>
          <p:cNvPicPr>
            <a:picLocks/>
          </p:cNvPicPr>
          <p:nvPr/>
        </p:nvPicPr>
        <p:blipFill>
          <a:blip r:embed="rId24" cstate="email">
            <a:extLst>
              <a:ext uri="{28A0092B-C50C-407E-A947-70E740481C1C}">
                <a14:useLocalDpi xmlns:a14="http://schemas.microsoft.com/office/drawing/2010/main" val="0"/>
              </a:ext>
            </a:extLst>
          </a:blip>
          <a:stretch>
            <a:fillRect/>
          </a:stretch>
        </p:blipFill>
        <p:spPr>
          <a:xfrm>
            <a:off x="10562668" y="3192649"/>
            <a:ext cx="1080000" cy="1080000"/>
          </a:xfrm>
          <a:prstGeom prst="rect">
            <a:avLst/>
          </a:prstGeom>
        </p:spPr>
      </p:pic>
      <p:pic>
        <p:nvPicPr>
          <p:cNvPr id="32" name="Picture 31">
            <a:extLst>
              <a:ext uri="{FF2B5EF4-FFF2-40B4-BE49-F238E27FC236}">
                <a16:creationId xmlns:a16="http://schemas.microsoft.com/office/drawing/2014/main" id="{C473D4A7-E7FB-472E-BC08-53E6785BE8A1}"/>
              </a:ext>
            </a:extLst>
          </p:cNvPr>
          <p:cNvPicPr>
            <a:picLocks/>
          </p:cNvPicPr>
          <p:nvPr/>
        </p:nvPicPr>
        <p:blipFill>
          <a:blip r:embed="rId25" cstate="email">
            <a:extLst>
              <a:ext uri="{28A0092B-C50C-407E-A947-70E740481C1C}">
                <a14:useLocalDpi xmlns:a14="http://schemas.microsoft.com/office/drawing/2010/main" val="0"/>
              </a:ext>
            </a:extLst>
          </a:blip>
          <a:stretch>
            <a:fillRect/>
          </a:stretch>
        </p:blipFill>
        <p:spPr>
          <a:xfrm>
            <a:off x="9484296" y="3221492"/>
            <a:ext cx="1080000" cy="1080000"/>
          </a:xfrm>
          <a:prstGeom prst="rect">
            <a:avLst/>
          </a:prstGeom>
        </p:spPr>
      </p:pic>
      <p:pic>
        <p:nvPicPr>
          <p:cNvPr id="33" name="Picture 32">
            <a:extLst>
              <a:ext uri="{FF2B5EF4-FFF2-40B4-BE49-F238E27FC236}">
                <a16:creationId xmlns:a16="http://schemas.microsoft.com/office/drawing/2014/main" id="{251FBF18-AC49-4E99-B39C-6C0E74617430}"/>
              </a:ext>
            </a:extLst>
          </p:cNvPr>
          <p:cNvPicPr>
            <a:picLocks/>
          </p:cNvPicPr>
          <p:nvPr/>
        </p:nvPicPr>
        <p:blipFill>
          <a:blip r:embed="rId26" cstate="email">
            <a:extLst>
              <a:ext uri="{28A0092B-C50C-407E-A947-70E740481C1C}">
                <a14:useLocalDpi xmlns:a14="http://schemas.microsoft.com/office/drawing/2010/main" val="0"/>
              </a:ext>
            </a:extLst>
          </a:blip>
          <a:stretch>
            <a:fillRect/>
          </a:stretch>
        </p:blipFill>
        <p:spPr>
          <a:xfrm>
            <a:off x="8414613" y="3229153"/>
            <a:ext cx="1080000" cy="1080000"/>
          </a:xfrm>
          <a:prstGeom prst="rect">
            <a:avLst/>
          </a:prstGeom>
        </p:spPr>
      </p:pic>
      <p:pic>
        <p:nvPicPr>
          <p:cNvPr id="34" name="Picture 33">
            <a:extLst>
              <a:ext uri="{FF2B5EF4-FFF2-40B4-BE49-F238E27FC236}">
                <a16:creationId xmlns:a16="http://schemas.microsoft.com/office/drawing/2014/main" id="{DF709CA1-973C-43C2-9C0C-777DFB5407F5}"/>
              </a:ext>
            </a:extLst>
          </p:cNvPr>
          <p:cNvPicPr>
            <a:picLocks/>
          </p:cNvPicPr>
          <p:nvPr/>
        </p:nvPicPr>
        <p:blipFill>
          <a:blip r:embed="rId27" cstate="email">
            <a:extLst>
              <a:ext uri="{28A0092B-C50C-407E-A947-70E740481C1C}">
                <a14:useLocalDpi xmlns:a14="http://schemas.microsoft.com/office/drawing/2010/main" val="0"/>
              </a:ext>
            </a:extLst>
          </a:blip>
          <a:stretch>
            <a:fillRect/>
          </a:stretch>
        </p:blipFill>
        <p:spPr>
          <a:xfrm>
            <a:off x="8404296" y="4296743"/>
            <a:ext cx="1080000" cy="1080000"/>
          </a:xfrm>
          <a:prstGeom prst="rect">
            <a:avLst/>
          </a:prstGeom>
        </p:spPr>
      </p:pic>
      <p:pic>
        <p:nvPicPr>
          <p:cNvPr id="3074" name="Picture 2" descr="https://www.uis.no/sites/default/files/2020-07/jon_tommeras_selvik.jpeg"/>
          <p:cNvPicPr>
            <a:picLocks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77791" y="217741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uis.no/sites/default/files/2020-12/picture_new.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289378" y="325741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FD816B27-CF0F-43F6-B0F3-7A332E928DDB}"/>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2421758" y="5467720"/>
            <a:ext cx="980644" cy="1158943"/>
          </a:xfrm>
          <a:prstGeom prst="rect">
            <a:avLst/>
          </a:prstGeom>
        </p:spPr>
      </p:pic>
      <p:pic>
        <p:nvPicPr>
          <p:cNvPr id="39" name="Picture 38">
            <a:extLst>
              <a:ext uri="{FF2B5EF4-FFF2-40B4-BE49-F238E27FC236}">
                <a16:creationId xmlns:a16="http://schemas.microsoft.com/office/drawing/2014/main" id="{FD816B27-CF0F-43F6-B0F3-7A332E928DDB}"/>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4604369" y="5467720"/>
            <a:ext cx="1045312" cy="1052300"/>
          </a:xfrm>
          <a:prstGeom prst="rect">
            <a:avLst/>
          </a:prstGeom>
        </p:spPr>
      </p:pic>
      <p:pic>
        <p:nvPicPr>
          <p:cNvPr id="40" name="Picture 39">
            <a:extLst>
              <a:ext uri="{FF2B5EF4-FFF2-40B4-BE49-F238E27FC236}">
                <a16:creationId xmlns:a16="http://schemas.microsoft.com/office/drawing/2014/main" id="{FD816B27-CF0F-43F6-B0F3-7A332E928DDB}"/>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9719091" y="5654692"/>
            <a:ext cx="1701474" cy="532562"/>
          </a:xfrm>
          <a:prstGeom prst="rect">
            <a:avLst/>
          </a:prstGeom>
        </p:spPr>
      </p:pic>
      <p:pic>
        <p:nvPicPr>
          <p:cNvPr id="41" name="Picture 40">
            <a:extLst>
              <a:ext uri="{FF2B5EF4-FFF2-40B4-BE49-F238E27FC236}">
                <a16:creationId xmlns:a16="http://schemas.microsoft.com/office/drawing/2014/main" id="{FD816B27-CF0F-43F6-B0F3-7A332E928DDB}"/>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5960875" y="4390465"/>
            <a:ext cx="552450" cy="608371"/>
          </a:xfrm>
          <a:prstGeom prst="rect">
            <a:avLst/>
          </a:prstGeom>
        </p:spPr>
      </p:pic>
      <p:pic>
        <p:nvPicPr>
          <p:cNvPr id="36" name="Picture 35">
            <a:extLst>
              <a:ext uri="{FF2B5EF4-FFF2-40B4-BE49-F238E27FC236}">
                <a16:creationId xmlns:a16="http://schemas.microsoft.com/office/drawing/2014/main" id="{CF636B1D-1D93-4731-B475-464B6DB4D87E}"/>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278545" y="4305675"/>
            <a:ext cx="1079246" cy="1094341"/>
          </a:xfrm>
          <a:prstGeom prst="rect">
            <a:avLst/>
          </a:prstGeom>
        </p:spPr>
      </p:pic>
      <p:pic>
        <p:nvPicPr>
          <p:cNvPr id="37" name="Picture 5">
            <a:extLst>
              <a:ext uri="{FF2B5EF4-FFF2-40B4-BE49-F238E27FC236}">
                <a16:creationId xmlns:a16="http://schemas.microsoft.com/office/drawing/2014/main" id="{2236B2F2-2C4C-4D34-8F98-EDE68DFA952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6281" y="5366048"/>
            <a:ext cx="1079054" cy="1349325"/>
          </a:xfrm>
          <a:prstGeom prst="rect">
            <a:avLst/>
          </a:prstGeom>
        </p:spPr>
      </p:pic>
      <p:pic>
        <p:nvPicPr>
          <p:cNvPr id="42" name="Picture 7">
            <a:extLst>
              <a:ext uri="{FF2B5EF4-FFF2-40B4-BE49-F238E27FC236}">
                <a16:creationId xmlns:a16="http://schemas.microsoft.com/office/drawing/2014/main" id="{E3E69581-9AF3-4903-8895-07DAA5926252}"/>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a:stretch/>
        </p:blipFill>
        <p:spPr>
          <a:xfrm>
            <a:off x="1185790" y="4309094"/>
            <a:ext cx="1103132" cy="1070919"/>
          </a:xfrm>
          <a:prstGeom prst="rect">
            <a:avLst/>
          </a:prstGeom>
        </p:spPr>
      </p:pic>
      <p:pic>
        <p:nvPicPr>
          <p:cNvPr id="44" name="Picture 8" descr="A picture containing person, clothing, posing&#10;&#10;Description automatically generated">
            <a:extLst>
              <a:ext uri="{FF2B5EF4-FFF2-40B4-BE49-F238E27FC236}">
                <a16:creationId xmlns:a16="http://schemas.microsoft.com/office/drawing/2014/main" id="{CAD64FE6-18F6-470D-9752-DC51A76293A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489827" y="4272649"/>
            <a:ext cx="1071987" cy="1099816"/>
          </a:xfrm>
          <a:prstGeom prst="rect">
            <a:avLst/>
          </a:prstGeom>
        </p:spPr>
      </p:pic>
      <p:pic>
        <p:nvPicPr>
          <p:cNvPr id="45" name="Picture 9" descr="A picture containing person, outdoor, person, lady&#10;&#10;Description automatically generated">
            <a:extLst>
              <a:ext uri="{FF2B5EF4-FFF2-40B4-BE49-F238E27FC236}">
                <a16:creationId xmlns:a16="http://schemas.microsoft.com/office/drawing/2014/main" id="{38E277E5-BFBE-4385-8459-FCA65360BF70}"/>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b="8880"/>
          <a:stretch/>
        </p:blipFill>
        <p:spPr>
          <a:xfrm>
            <a:off x="10568595" y="4258057"/>
            <a:ext cx="1080000" cy="1114408"/>
          </a:xfrm>
          <a:prstGeom prst="rect">
            <a:avLst/>
          </a:prstGeom>
        </p:spPr>
      </p:pic>
      <p:pic>
        <p:nvPicPr>
          <p:cNvPr id="46" name="Picture 10">
            <a:extLst>
              <a:ext uri="{FF2B5EF4-FFF2-40B4-BE49-F238E27FC236}">
                <a16:creationId xmlns:a16="http://schemas.microsoft.com/office/drawing/2014/main" id="{D4F6B13C-0C2A-4DF2-B880-F03CA0168CA4}"/>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398764" y="5356320"/>
            <a:ext cx="1080000" cy="1234285"/>
          </a:xfrm>
          <a:prstGeom prst="rect">
            <a:avLst/>
          </a:prstGeom>
        </p:spPr>
      </p:pic>
      <p:pic>
        <p:nvPicPr>
          <p:cNvPr id="47" name="Picture 12">
            <a:extLst>
              <a:ext uri="{FF2B5EF4-FFF2-40B4-BE49-F238E27FC236}">
                <a16:creationId xmlns:a16="http://schemas.microsoft.com/office/drawing/2014/main" id="{5494F73B-FE11-4FFA-8400-DE3554E77E79}"/>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798757" y="1389397"/>
            <a:ext cx="853980" cy="1279222"/>
          </a:xfrm>
          <a:prstGeom prst="rect">
            <a:avLst/>
          </a:prstGeom>
        </p:spPr>
      </p:pic>
      <p:pic>
        <p:nvPicPr>
          <p:cNvPr id="48" name="Picture 13">
            <a:extLst>
              <a:ext uri="{FF2B5EF4-FFF2-40B4-BE49-F238E27FC236}">
                <a16:creationId xmlns:a16="http://schemas.microsoft.com/office/drawing/2014/main" id="{F9D8E78A-7BBB-4668-9048-10154819EDCA}"/>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793225" y="2479758"/>
            <a:ext cx="856455" cy="1264284"/>
          </a:xfrm>
          <a:prstGeom prst="rect">
            <a:avLst/>
          </a:prstGeom>
        </p:spPr>
      </p:pic>
      <p:pic>
        <p:nvPicPr>
          <p:cNvPr id="149506" name="Picture 2">
            <a:extLst>
              <a:ext uri="{FF2B5EF4-FFF2-40B4-BE49-F238E27FC236}">
                <a16:creationId xmlns:a16="http://schemas.microsoft.com/office/drawing/2014/main" id="{BA2E4014-0C6E-4F5C-B2A6-D38D34E88077}"/>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174726" y="5360386"/>
            <a:ext cx="1114196" cy="13948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Graphical user interface, application&#10;&#10;Description automatically generated">
            <a:extLst>
              <a:ext uri="{FF2B5EF4-FFF2-40B4-BE49-F238E27FC236}">
                <a16:creationId xmlns:a16="http://schemas.microsoft.com/office/drawing/2014/main" id="{39FEA07B-7A66-35B8-A36D-6532991A5DAA}"/>
              </a:ext>
            </a:extLst>
          </p:cNvPr>
          <p:cNvPicPr>
            <a:picLocks/>
          </p:cNvPicPr>
          <p:nvPr/>
        </p:nvPicPr>
        <p:blipFill>
          <a:blip r:embed="rId2" cstate="email">
            <a:extLst>
              <a:ext uri="{28A0092B-C50C-407E-A947-70E740481C1C}">
                <a14:useLocalDpi xmlns:a14="http://schemas.microsoft.com/office/drawing/2010/main" val="0"/>
              </a:ext>
            </a:extLst>
          </a:blip>
          <a:stretch>
            <a:fillRect/>
          </a:stretch>
        </p:blipFill>
        <p:spPr>
          <a:xfrm>
            <a:off x="6737075" y="1097862"/>
            <a:ext cx="1080000" cy="1080000"/>
          </a:xfrm>
          <a:prstGeom prst="rect">
            <a:avLst/>
          </a:prstGeom>
        </p:spPr>
      </p:pic>
      <p:pic>
        <p:nvPicPr>
          <p:cNvPr id="10" name="Picture 8" descr="A person wearing glasses&#10;&#10;Description automatically generated with medium confidence">
            <a:extLst>
              <a:ext uri="{FF2B5EF4-FFF2-40B4-BE49-F238E27FC236}">
                <a16:creationId xmlns:a16="http://schemas.microsoft.com/office/drawing/2014/main" id="{5EB8D300-7E7F-E3C1-D328-2372584179F4}"/>
              </a:ext>
            </a:extLst>
          </p:cNvPr>
          <p:cNvPicPr>
            <a:picLocks/>
          </p:cNvPicPr>
          <p:nvPr/>
        </p:nvPicPr>
        <p:blipFill>
          <a:blip r:embed="rId7" cstate="email">
            <a:extLst>
              <a:ext uri="{28A0092B-C50C-407E-A947-70E740481C1C}">
                <a14:useLocalDpi xmlns:a14="http://schemas.microsoft.com/office/drawing/2010/main" val="0"/>
              </a:ext>
            </a:extLst>
          </a:blip>
          <a:stretch>
            <a:fillRect/>
          </a:stretch>
        </p:blipFill>
        <p:spPr>
          <a:xfrm>
            <a:off x="5657075" y="1097862"/>
            <a:ext cx="1080000" cy="1080000"/>
          </a:xfrm>
          <a:prstGeom prst="rect">
            <a:avLst/>
          </a:prstGeom>
        </p:spPr>
      </p:pic>
      <p:pic>
        <p:nvPicPr>
          <p:cNvPr id="13" name="Bilde 5">
            <a:extLst>
              <a:ext uri="{FF2B5EF4-FFF2-40B4-BE49-F238E27FC236}">
                <a16:creationId xmlns:a16="http://schemas.microsoft.com/office/drawing/2014/main" id="{DA9AD01F-32F7-7C19-8A05-D8025AC58121}"/>
              </a:ext>
            </a:extLst>
          </p:cNvPr>
          <p:cNvPicPr>
            <a:picLocks/>
          </p:cNvPicPr>
          <p:nvPr/>
        </p:nvPicPr>
        <p:blipFill rotWithShape="1">
          <a:blip r:embed="rId14" cstate="email">
            <a:extLst>
              <a:ext uri="{28A0092B-C50C-407E-A947-70E740481C1C}">
                <a14:useLocalDpi xmlns:a14="http://schemas.microsoft.com/office/drawing/2010/main" val="0"/>
              </a:ext>
            </a:extLst>
          </a:blip>
          <a:srcRect/>
          <a:stretch/>
        </p:blipFill>
        <p:spPr>
          <a:xfrm>
            <a:off x="6737234" y="2190535"/>
            <a:ext cx="1080000" cy="1080000"/>
          </a:xfrm>
          <a:prstGeom prst="rect">
            <a:avLst/>
          </a:prstGeom>
        </p:spPr>
      </p:pic>
      <p:pic>
        <p:nvPicPr>
          <p:cNvPr id="25" name="Picture 7" descr="A picture containing sky, person, outdoor&#10;&#10;Description automatically generated">
            <a:extLst>
              <a:ext uri="{FF2B5EF4-FFF2-40B4-BE49-F238E27FC236}">
                <a16:creationId xmlns:a16="http://schemas.microsoft.com/office/drawing/2014/main" id="{6ABA5297-9BE3-31A7-F102-F62127248240}"/>
              </a:ext>
            </a:extLst>
          </p:cNvPr>
          <p:cNvPicPr>
            <a:picLocks/>
          </p:cNvPicPr>
          <p:nvPr/>
        </p:nvPicPr>
        <p:blipFill>
          <a:blip r:embed="rId16" cstate="email">
            <a:extLst>
              <a:ext uri="{28A0092B-C50C-407E-A947-70E740481C1C}">
                <a14:useLocalDpi xmlns:a14="http://schemas.microsoft.com/office/drawing/2010/main" val="0"/>
              </a:ext>
            </a:extLst>
          </a:blip>
          <a:stretch>
            <a:fillRect/>
          </a:stretch>
        </p:blipFill>
        <p:spPr>
          <a:xfrm>
            <a:off x="5659113" y="2177862"/>
            <a:ext cx="1080000" cy="1080000"/>
          </a:xfrm>
          <a:prstGeom prst="rect">
            <a:avLst/>
          </a:prstGeom>
        </p:spPr>
      </p:pic>
      <p:pic>
        <p:nvPicPr>
          <p:cNvPr id="27" name="Picture 12">
            <a:extLst>
              <a:ext uri="{FF2B5EF4-FFF2-40B4-BE49-F238E27FC236}">
                <a16:creationId xmlns:a16="http://schemas.microsoft.com/office/drawing/2014/main" id="{C0F58DAE-D9F7-CB22-7FEA-066D45A104A1}"/>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804114" y="1097862"/>
            <a:ext cx="853980" cy="1279222"/>
          </a:xfrm>
          <a:prstGeom prst="rect">
            <a:avLst/>
          </a:prstGeom>
        </p:spPr>
      </p:pic>
      <p:pic>
        <p:nvPicPr>
          <p:cNvPr id="29" name="Picture 13">
            <a:extLst>
              <a:ext uri="{FF2B5EF4-FFF2-40B4-BE49-F238E27FC236}">
                <a16:creationId xmlns:a16="http://schemas.microsoft.com/office/drawing/2014/main" id="{5C790201-4E23-2597-094E-2DA747CE1DFE}"/>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798582" y="2188223"/>
            <a:ext cx="856455" cy="1264284"/>
          </a:xfrm>
          <a:prstGeom prst="rect">
            <a:avLst/>
          </a:prstGeom>
        </p:spPr>
      </p:pic>
      <p:pic>
        <p:nvPicPr>
          <p:cNvPr id="35" name="Picture 14" descr="A picture containing wall, person, person, indoor&#10;&#10;Description automatically generated">
            <a:extLst>
              <a:ext uri="{FF2B5EF4-FFF2-40B4-BE49-F238E27FC236}">
                <a16:creationId xmlns:a16="http://schemas.microsoft.com/office/drawing/2014/main" id="{AF9FFCF9-2530-0E8A-93D4-B11D157966A1}"/>
              </a:ext>
            </a:extLst>
          </p:cNvPr>
          <p:cNvPicPr>
            <a:picLocks noChangeAspect="1"/>
          </p:cNvPicPr>
          <p:nvPr/>
        </p:nvPicPr>
        <p:blipFill rotWithShape="1">
          <a:blip r:embed="rId43">
            <a:extLst>
              <a:ext uri="{28A0092B-C50C-407E-A947-70E740481C1C}">
                <a14:useLocalDpi xmlns:a14="http://schemas.microsoft.com/office/drawing/2010/main" val="0"/>
              </a:ext>
            </a:extLst>
          </a:blip>
          <a:srcRect l="18160"/>
          <a:stretch/>
        </p:blipFill>
        <p:spPr>
          <a:xfrm>
            <a:off x="4798581" y="3230605"/>
            <a:ext cx="868769" cy="1126154"/>
          </a:xfrm>
          <a:prstGeom prst="rect">
            <a:avLst/>
          </a:prstGeom>
        </p:spPr>
      </p:pic>
    </p:spTree>
    <p:extLst>
      <p:ext uri="{BB962C8B-B14F-4D97-AF65-F5344CB8AC3E}">
        <p14:creationId xmlns:p14="http://schemas.microsoft.com/office/powerpoint/2010/main" val="260808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DE4463-CCA8-4189-BF6A-9D8D619115EF}"/>
              </a:ext>
            </a:extLst>
          </p:cNvPr>
          <p:cNvGrpSpPr/>
          <p:nvPr/>
        </p:nvGrpSpPr>
        <p:grpSpPr>
          <a:xfrm>
            <a:off x="346893" y="99826"/>
            <a:ext cx="12192000" cy="6659192"/>
            <a:chOff x="346893" y="99826"/>
            <a:chExt cx="12192000" cy="6659192"/>
          </a:xfrm>
        </p:grpSpPr>
        <p:sp>
          <p:nvSpPr>
            <p:cNvPr id="49" name="CustomShape 3"/>
            <p:cNvSpPr/>
            <p:nvPr/>
          </p:nvSpPr>
          <p:spPr>
            <a:xfrm>
              <a:off x="4855222" y="2809188"/>
              <a:ext cx="7124064" cy="394983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631825" marR="0" lvl="1" indent="-276225" algn="l" defTabSz="914400" rtl="0" eaLnBrk="1" fontAlgn="auto" latinLnBrk="0" hangingPunct="1">
                <a:lnSpc>
                  <a:spcPct val="100000"/>
                </a:lnSpc>
                <a:spcBef>
                  <a:spcPts val="1200"/>
                </a:spcBef>
                <a:spcAft>
                  <a:spcPts val="300"/>
                </a:spcAft>
                <a:buClr>
                  <a:srgbClr val="000000"/>
                </a:buClr>
                <a:buSzTx/>
                <a:buFontTx/>
                <a:buNone/>
                <a:tabLst/>
                <a:defRPr/>
              </a:pPr>
              <a:r>
                <a:rPr kumimoji="0" lang="en-GB" sz="1250" b="1" i="0" u="none" strike="noStrike" kern="1200" cap="none" spc="-1" normalizeH="0" baseline="0" noProof="0">
                  <a:ln>
                    <a:noFill/>
                  </a:ln>
                  <a:solidFill>
                    <a:srgbClr val="000000"/>
                  </a:solidFill>
                  <a:effectLst/>
                  <a:uLnTx/>
                  <a:uFillTx/>
                  <a:latin typeface="Calibri" panose="020F0502020204030204"/>
                  <a:ea typeface="+mn-ea"/>
                  <a:cs typeface="+mn-cs"/>
                </a:rPr>
                <a:t>Task 1.1 |</a:t>
              </a:r>
              <a:r>
                <a:rPr kumimoji="0" lang="en-GB" sz="1250" b="0" i="0" u="none" strike="noStrike" kern="1200" cap="none" spc="-1" normalizeH="0" baseline="0" noProof="0">
                  <a:ln>
                    <a:noFill/>
                  </a:ln>
                  <a:solidFill>
                    <a:srgbClr val="000000"/>
                  </a:solidFill>
                  <a:effectLst/>
                  <a:uLnTx/>
                  <a:uFillTx/>
                  <a:latin typeface="Calibri" panose="020F0502020204030204"/>
                  <a:ea typeface="+mn-ea"/>
                  <a:cs typeface="+mn-cs"/>
                </a:rPr>
                <a:t> </a:t>
              </a:r>
              <a:r>
                <a:rPr kumimoji="0" lang="en-US" sz="1250" b="1" i="0" u="none" strike="noStrike" kern="1200" cap="none" spc="-1" normalizeH="0" baseline="0" noProof="0">
                  <a:ln>
                    <a:noFill/>
                  </a:ln>
                  <a:solidFill>
                    <a:srgbClr val="000000"/>
                  </a:solidFill>
                  <a:effectLst/>
                  <a:uLnTx/>
                  <a:uFillTx/>
                  <a:latin typeface="Calibri" panose="020F0502020204030204"/>
                  <a:ea typeface="+mn-ea"/>
                  <a:cs typeface="+mn-cs"/>
                </a:rPr>
                <a:t>Reservoir and seal integrity for net-zero energy production and storage</a:t>
              </a:r>
              <a:endParaRPr kumimoji="0" lang="en-GB" sz="1250" b="1" i="0" u="none" strike="noStrike" kern="1200" cap="none" spc="-1" normalizeH="0" baseline="0" noProof="0">
                <a:ln>
                  <a:noFill/>
                </a:ln>
                <a:solidFill>
                  <a:srgbClr val="000000"/>
                </a:solidFill>
                <a:effectLst/>
                <a:uLnTx/>
                <a:uFillTx/>
                <a:latin typeface="Calibri" panose="020F0502020204030204"/>
                <a:ea typeface="+mn-ea"/>
                <a:cs typeface="+mn-cs"/>
              </a:endParaRP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Quantitative models for reservoir prediction</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1261745" marR="0" lvl="2"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Geophysical and geological scenario analyses utilizing outcrop analogues, stratigraphic forward modelling and machine learning methods</a:t>
              </a:r>
            </a:p>
            <a:p>
              <a:pPr marL="1261745" marR="0" lvl="2"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Potential to hold hydrocarbons</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1261745" marR="0" lvl="2"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Suitability to store CO</a:t>
              </a:r>
              <a:r>
                <a:rPr kumimoji="0" lang="en-US" sz="1250" b="0" i="0" u="none" strike="noStrike" kern="1200" cap="none" spc="-1" normalizeH="0" baseline="-25000" noProof="0">
                  <a:ln>
                    <a:noFill/>
                  </a:ln>
                  <a:solidFill>
                    <a:srgbClr val="000000"/>
                  </a:solidFill>
                  <a:effectLst/>
                  <a:uLnTx/>
                  <a:uFillTx/>
                  <a:latin typeface="Calibri" panose="020F0502020204030204"/>
                  <a:ea typeface="+mn-ea"/>
                  <a:cs typeface="+mn-cs"/>
                </a:rPr>
                <a:t>2</a:t>
              </a: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 H</a:t>
              </a:r>
              <a:r>
                <a:rPr kumimoji="0" lang="en-US" sz="1250" b="0" i="0" u="none" strike="noStrike" kern="1200" cap="none" spc="-1" normalizeH="0" baseline="-25000" noProof="0">
                  <a:ln>
                    <a:noFill/>
                  </a:ln>
                  <a:solidFill>
                    <a:srgbClr val="000000"/>
                  </a:solidFill>
                  <a:effectLst/>
                  <a:uLnTx/>
                  <a:uFillTx/>
                  <a:latin typeface="Calibri" panose="020F0502020204030204"/>
                  <a:ea typeface="+mn-ea"/>
                  <a:cs typeface="+mn-cs"/>
                </a:rPr>
                <a:t>2</a:t>
              </a: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 or wastewater</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1261745" marR="0" lvl="2"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As a source of geothermal energy </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Characterize overburden seal integrity for </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1261745" marR="0" lvl="2"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De-risking charge by correlating the signature of surface seeps to fluid sources</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1261745" marR="0" lvl="2"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Quantify the fluid retention of CO</a:t>
              </a:r>
              <a:r>
                <a:rPr kumimoji="0" lang="en-US" sz="1250" b="0" i="0" u="none" strike="noStrike" kern="1200" cap="none" spc="-1" normalizeH="0" baseline="-25000" noProof="0">
                  <a:ln>
                    <a:noFill/>
                  </a:ln>
                  <a:solidFill>
                    <a:srgbClr val="000000"/>
                  </a:solidFill>
                  <a:effectLst/>
                  <a:uLnTx/>
                  <a:uFillTx/>
                  <a:latin typeface="Calibri" panose="020F0502020204030204"/>
                  <a:ea typeface="+mn-ea"/>
                  <a:cs typeface="+mn-cs"/>
                </a:rPr>
                <a:t>2</a:t>
              </a: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 H</a:t>
              </a:r>
              <a:r>
                <a:rPr kumimoji="0" lang="en-US" sz="1250" b="0" i="0" u="none" strike="noStrike" kern="1200" cap="none" spc="-1" normalizeH="0" baseline="-25000" noProof="0">
                  <a:ln>
                    <a:noFill/>
                  </a:ln>
                  <a:solidFill>
                    <a:srgbClr val="000000"/>
                  </a:solidFill>
                  <a:effectLst/>
                  <a:uLnTx/>
                  <a:uFillTx/>
                  <a:latin typeface="Calibri" panose="020F0502020204030204"/>
                  <a:ea typeface="+mn-ea"/>
                  <a:cs typeface="+mn-cs"/>
                </a:rPr>
                <a:t>2</a:t>
              </a: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 or wastewater of potential storage sites</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1261745" marR="0" lvl="2"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Evaluate risk of leakage and fluid migration through seismic chimneys and fault structures</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631825" marR="0" lvl="1" indent="-273050" algn="l" defTabSz="914400" rtl="0" eaLnBrk="1" fontAlgn="auto" latinLnBrk="0" hangingPunct="1">
                <a:lnSpc>
                  <a:spcPct val="100000"/>
                </a:lnSpc>
                <a:spcBef>
                  <a:spcPts val="1200"/>
                </a:spcBef>
                <a:spcAft>
                  <a:spcPts val="300"/>
                </a:spcAft>
                <a:buClr>
                  <a:srgbClr val="000000"/>
                </a:buClr>
                <a:buSzTx/>
                <a:buFontTx/>
                <a:buNone/>
                <a:tabLst/>
                <a:defRPr/>
              </a:pPr>
              <a:r>
                <a:rPr kumimoji="0" lang="en-GB" sz="1250" b="1" i="0" u="none" strike="noStrike" kern="1200" cap="none" spc="-1" normalizeH="0" baseline="0" noProof="0">
                  <a:ln>
                    <a:noFill/>
                  </a:ln>
                  <a:solidFill>
                    <a:srgbClr val="000000"/>
                  </a:solidFill>
                  <a:effectLst/>
                  <a:uLnTx/>
                  <a:uFillTx/>
                  <a:latin typeface="Calibri" panose="020F0502020204030204"/>
                  <a:ea typeface="+mn-ea"/>
                  <a:cs typeface="Calibri"/>
                </a:rPr>
                <a:t>Task </a:t>
              </a:r>
              <a:r>
                <a:rPr kumimoji="0" lang="en-GB" sz="1250" b="1" i="0" u="none" strike="noStrike" kern="1200" cap="none" spc="-1" normalizeH="0" baseline="0" noProof="0">
                  <a:ln>
                    <a:noFill/>
                  </a:ln>
                  <a:solidFill>
                    <a:srgbClr val="000000"/>
                  </a:solidFill>
                  <a:effectLst/>
                  <a:uLnTx/>
                  <a:uFillTx/>
                  <a:latin typeface="Calibri" panose="020F0502020204030204"/>
                  <a:ea typeface="+mn-ea"/>
                  <a:cs typeface="+mn-cs"/>
                </a:rPr>
                <a:t>1.</a:t>
              </a:r>
              <a:r>
                <a:rPr kumimoji="0" lang="en-GB" sz="1250" b="1" i="0" u="none" strike="noStrike" kern="1200" cap="none" spc="-1" normalizeH="0" baseline="0" noProof="0">
                  <a:ln>
                    <a:noFill/>
                  </a:ln>
                  <a:solidFill>
                    <a:srgbClr val="000000"/>
                  </a:solidFill>
                  <a:effectLst/>
                  <a:uLnTx/>
                  <a:uFillTx/>
                  <a:latin typeface="Calibri" panose="020F0502020204030204"/>
                  <a:ea typeface="+mn-ea"/>
                  <a:cs typeface="Calibri"/>
                </a:rPr>
                <a:t>2 |</a:t>
              </a:r>
              <a:r>
                <a:rPr kumimoji="0" lang="en-GB" sz="1250" b="0" i="0" u="none" strike="noStrike" kern="1200" cap="none" spc="-1" normalizeH="0" baseline="0" noProof="0">
                  <a:ln>
                    <a:noFill/>
                  </a:ln>
                  <a:solidFill>
                    <a:srgbClr val="000000"/>
                  </a:solidFill>
                  <a:effectLst/>
                  <a:uLnTx/>
                  <a:uFillTx/>
                  <a:latin typeface="Calibri" panose="020F0502020204030204"/>
                  <a:ea typeface="+mn-ea"/>
                  <a:cs typeface="Calibri"/>
                </a:rPr>
                <a:t> </a:t>
              </a:r>
              <a:r>
                <a:rPr kumimoji="0" lang="en-US" sz="1400" b="1" i="0" u="none" strike="noStrike" kern="1200" cap="none" spc="0" normalizeH="0" baseline="0" noProof="0">
                  <a:ln>
                    <a:noFill/>
                  </a:ln>
                  <a:solidFill>
                    <a:srgbClr val="000000"/>
                  </a:solidFill>
                  <a:effectLst/>
                  <a:uLnTx/>
                  <a:uFillTx/>
                  <a:latin typeface="WordVisi_MSFontService"/>
                  <a:ea typeface="+mn-ea"/>
                  <a:cs typeface="+mn-cs"/>
                </a:rPr>
                <a:t>Source rocks and primary migration</a:t>
              </a:r>
              <a:endParaRPr kumimoji="0" lang="en-GB" sz="1250" b="1" i="0" u="none" strike="noStrike" kern="1200" cap="none" spc="-1" normalizeH="0" baseline="0" noProof="0">
                <a:ln>
                  <a:noFill/>
                </a:ln>
                <a:solidFill>
                  <a:srgbClr val="000000"/>
                </a:solidFill>
                <a:effectLst/>
                <a:uLnTx/>
                <a:uFillTx/>
                <a:latin typeface="Calibri" panose="020F0502020204030204"/>
                <a:ea typeface="+mn-ea"/>
                <a:cs typeface="Calibri"/>
              </a:endParaRP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Mapping of the distribution, type and maturation of source rocks</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Understand processes of primary migration to trap within an oil-brine system</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250" b="0" i="0" u="none" strike="noStrike" kern="1200" cap="none" spc="-1" normalizeH="0" baseline="0" noProof="0">
                  <a:ln>
                    <a:noFill/>
                  </a:ln>
                  <a:solidFill>
                    <a:srgbClr val="000000"/>
                  </a:solidFill>
                  <a:effectLst/>
                  <a:uLnTx/>
                  <a:uFillTx/>
                  <a:latin typeface="Calibri" panose="020F0502020204030204"/>
                  <a:ea typeface="+mn-ea"/>
                  <a:cs typeface="+mn-cs"/>
                </a:rPr>
                <a:t>Assess basin scale fluid connectivity from basement to surface</a:t>
              </a: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endParaRPr kumimoji="0" lang="en-US" sz="1250" b="0" i="0" u="none" strike="noStrike" kern="1200" cap="none" spc="-1" normalizeH="0" baseline="0" noProof="0">
                <a:ln>
                  <a:noFill/>
                </a:ln>
                <a:solidFill>
                  <a:srgbClr val="000000"/>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BE4EF5F8-D72B-4631-B695-96268FD28784}"/>
                </a:ext>
              </a:extLst>
            </p:cNvPr>
            <p:cNvSpPr txBox="1"/>
            <p:nvPr/>
          </p:nvSpPr>
          <p:spPr>
            <a:xfrm>
              <a:off x="346893" y="99826"/>
              <a:ext cx="12192000"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WP1 |  Near field resource evaluation</a:t>
              </a:r>
            </a:p>
          </p:txBody>
        </p:sp>
        <p:grpSp>
          <p:nvGrpSpPr>
            <p:cNvPr id="7" name="Group 6">
              <a:extLst>
                <a:ext uri="{FF2B5EF4-FFF2-40B4-BE49-F238E27FC236}">
                  <a16:creationId xmlns:a16="http://schemas.microsoft.com/office/drawing/2014/main" id="{2CD062CF-CCB8-4B1A-ABC6-E6D7B39B3516}"/>
                </a:ext>
              </a:extLst>
            </p:cNvPr>
            <p:cNvGrpSpPr/>
            <p:nvPr/>
          </p:nvGrpSpPr>
          <p:grpSpPr>
            <a:xfrm>
              <a:off x="4855222" y="834484"/>
              <a:ext cx="7103007" cy="1805550"/>
              <a:chOff x="4855222" y="834484"/>
              <a:chExt cx="7103007" cy="1805550"/>
            </a:xfrm>
          </p:grpSpPr>
          <p:sp>
            <p:nvSpPr>
              <p:cNvPr id="27" name="CustomShape 2">
                <a:extLst>
                  <a:ext uri="{FF2B5EF4-FFF2-40B4-BE49-F238E27FC236}">
                    <a16:creationId xmlns:a16="http://schemas.microsoft.com/office/drawing/2014/main" id="{EB3E1037-E2E3-44B2-9AB9-76E00665CC01}"/>
                  </a:ext>
                </a:extLst>
              </p:cNvPr>
              <p:cNvSpPr/>
              <p:nvPr/>
            </p:nvSpPr>
            <p:spPr>
              <a:xfrm>
                <a:off x="4855222" y="834484"/>
                <a:ext cx="3631830" cy="18055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1" normalizeH="0" baseline="0" noProof="0">
                    <a:ln>
                      <a:noFill/>
                    </a:ln>
                    <a:solidFill>
                      <a:prstClr val="black"/>
                    </a:solidFill>
                    <a:effectLst/>
                    <a:uLnTx/>
                    <a:uFillTx/>
                    <a:latin typeface="Calibri"/>
                    <a:ea typeface="+mn-ea"/>
                    <a:cs typeface="+mn-cs"/>
                  </a:rPr>
                  <a:t>Background</a:t>
                </a:r>
                <a:endParaRPr kumimoji="0" lang="en-GB" sz="1400" b="1" i="0" u="none" strike="noStrike" kern="1200" cap="none" spc="-1" normalizeH="0" baseline="0" noProof="0">
                  <a:ln>
                    <a:noFill/>
                  </a:ln>
                  <a:solidFill>
                    <a:prstClr val="black"/>
                  </a:solidFill>
                  <a:effectLst/>
                  <a:uLnTx/>
                  <a:uFillTx/>
                  <a:latin typeface="Calibri"/>
                  <a:ea typeface="+mn-ea"/>
                  <a:cs typeface="+mn-cs"/>
                </a:endParaRPr>
              </a:p>
              <a:p>
                <a:pPr marL="174625" marR="0" lvl="0" indent="0" algn="just" defTabSz="914400" rtl="0" eaLnBrk="1" fontAlgn="auto" latinLnBrk="0" hangingPunct="1">
                  <a:lnSpc>
                    <a:spcPct val="100000"/>
                  </a:lnSpc>
                  <a:spcBef>
                    <a:spcPts val="0"/>
                  </a:spcBef>
                  <a:spcAft>
                    <a:spcPts val="1199"/>
                  </a:spcAft>
                  <a:buClrTx/>
                  <a:buSzTx/>
                  <a:buFontTx/>
                  <a:buNone/>
                  <a:tabLst/>
                  <a:defRPr/>
                </a:pPr>
                <a:r>
                  <a:rPr kumimoji="0" lang="en-US" sz="1300" b="0" i="0" u="none" strike="noStrike" kern="1200" cap="none" spc="-1" normalizeH="0" baseline="0" noProof="0">
                    <a:ln>
                      <a:noFill/>
                    </a:ln>
                    <a:solidFill>
                      <a:prstClr val="black"/>
                    </a:solidFill>
                    <a:effectLst/>
                    <a:uLnTx/>
                    <a:uFillTx/>
                    <a:latin typeface="Calibri" panose="020F0502020204030204"/>
                    <a:ea typeface="+mn-ea"/>
                    <a:cs typeface="Calibri"/>
                  </a:rPr>
                  <a:t>Large potential of yet-to-find resources near existing infrastructure. Large amounts of data. Many reservoir opportunities for storage of energy (e.g. H2) and waste (e.g. (CO2) that can extend the lifetime of the infrastructure and contribute to reduce drastically emissions</a:t>
                </a:r>
              </a:p>
            </p:txBody>
          </p:sp>
          <p:sp>
            <p:nvSpPr>
              <p:cNvPr id="28" name="CustomShape 2">
                <a:extLst>
                  <a:ext uri="{FF2B5EF4-FFF2-40B4-BE49-F238E27FC236}">
                    <a16:creationId xmlns:a16="http://schemas.microsoft.com/office/drawing/2014/main" id="{D2660027-14E8-442C-80CB-A7A49A4444AB}"/>
                  </a:ext>
                </a:extLst>
              </p:cNvPr>
              <p:cNvSpPr/>
              <p:nvPr/>
            </p:nvSpPr>
            <p:spPr>
              <a:xfrm>
                <a:off x="8668843" y="834485"/>
                <a:ext cx="3289386" cy="180228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1" normalizeH="0" baseline="0" noProof="0">
                    <a:ln>
                      <a:noFill/>
                    </a:ln>
                    <a:solidFill>
                      <a:srgbClr val="000000"/>
                    </a:solidFill>
                    <a:effectLst/>
                    <a:uLnTx/>
                    <a:uFillTx/>
                    <a:latin typeface="Calibri"/>
                    <a:ea typeface="+mn-ea"/>
                    <a:cs typeface="+mn-cs"/>
                  </a:rPr>
                  <a:t>Aim</a:t>
                </a:r>
                <a:endParaRPr kumimoji="0" lang="en-GB" sz="1800" b="1" i="0" u="none" strike="noStrike" kern="1200" cap="none" spc="-1" normalizeH="0" baseline="0" noProof="0">
                  <a:ln>
                    <a:noFill/>
                  </a:ln>
                  <a:solidFill>
                    <a:srgbClr val="000000"/>
                  </a:solidFill>
                  <a:effectLst/>
                  <a:uLnTx/>
                  <a:uFillTx/>
                  <a:latin typeface="Calibri"/>
                  <a:ea typeface="+mn-ea"/>
                  <a:cs typeface="+mn-cs"/>
                </a:endParaRPr>
              </a:p>
              <a:p>
                <a:pPr marL="174625" marR="0" lvl="0" indent="0" algn="just"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1" normalizeH="0" baseline="0" noProof="0">
                    <a:ln>
                      <a:noFill/>
                    </a:ln>
                    <a:solidFill>
                      <a:srgbClr val="000000"/>
                    </a:solidFill>
                    <a:effectLst/>
                    <a:uLnTx/>
                    <a:uFillTx/>
                    <a:latin typeface="Calibri" panose="020F0502020204030204"/>
                    <a:ea typeface="+mn-ea"/>
                    <a:cs typeface="Calibri"/>
                  </a:rPr>
                  <a:t>Provide a holistic representation and evaluation of the subsurface in near field areas, for energy production and storage in reservoirs in order to increase value creation and meet low carbon targets</a:t>
                </a:r>
              </a:p>
              <a:p>
                <a:pPr marL="174625" marR="0" lvl="0" indent="0" algn="l" defTabSz="914400" rtl="0" eaLnBrk="1" fontAlgn="auto" latinLnBrk="0" hangingPunct="1">
                  <a:lnSpc>
                    <a:spcPct val="100000"/>
                  </a:lnSpc>
                  <a:spcBef>
                    <a:spcPts val="0"/>
                  </a:spcBef>
                  <a:spcAft>
                    <a:spcPts val="600"/>
                  </a:spcAft>
                  <a:buClrTx/>
                  <a:buSzTx/>
                  <a:buFontTx/>
                  <a:buNone/>
                  <a:tabLst/>
                  <a:defRPr/>
                </a:pPr>
                <a:endParaRPr kumimoji="0" lang="en-GB" sz="1600" b="1" i="0" u="none" strike="noStrike" kern="1200" cap="none" spc="-1" normalizeH="0" baseline="0" noProof="0">
                  <a:ln>
                    <a:noFill/>
                  </a:ln>
                  <a:solidFill>
                    <a:srgbClr val="000000"/>
                  </a:solidFill>
                  <a:effectLst/>
                  <a:uLnTx/>
                  <a:uFillTx/>
                  <a:latin typeface="Calibri"/>
                  <a:ea typeface="+mn-ea"/>
                  <a:cs typeface="+mn-cs"/>
                </a:endParaRPr>
              </a:p>
            </p:txBody>
          </p:sp>
        </p:grpSp>
      </p:grpSp>
      <p:pic>
        <p:nvPicPr>
          <p:cNvPr id="17" name="Picture 4" descr="Diagram&#10;&#10;Description automatically generated">
            <a:extLst>
              <a:ext uri="{FF2B5EF4-FFF2-40B4-BE49-F238E27FC236}">
                <a16:creationId xmlns:a16="http://schemas.microsoft.com/office/drawing/2014/main" id="{1D04D252-F016-44E5-9779-0CD878C668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2" y="1438080"/>
            <a:ext cx="4840036" cy="3858308"/>
          </a:xfrm>
          <a:prstGeom prst="rect">
            <a:avLst/>
          </a:prstGeom>
        </p:spPr>
      </p:pic>
    </p:spTree>
    <p:extLst>
      <p:ext uri="{BB962C8B-B14F-4D97-AF65-F5344CB8AC3E}">
        <p14:creationId xmlns:p14="http://schemas.microsoft.com/office/powerpoint/2010/main" val="308783505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8F4D777C-A494-42ED-A573-F01BADAA49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949" y="2303623"/>
            <a:ext cx="5341020" cy="3751858"/>
          </a:xfrm>
          <a:prstGeom prst="rect">
            <a:avLst/>
          </a:prstGeom>
        </p:spPr>
      </p:pic>
      <p:sp>
        <p:nvSpPr>
          <p:cNvPr id="2" name="TextBox 1">
            <a:extLst>
              <a:ext uri="{FF2B5EF4-FFF2-40B4-BE49-F238E27FC236}">
                <a16:creationId xmlns:a16="http://schemas.microsoft.com/office/drawing/2014/main" id="{BE4EF5F8-D72B-4631-B695-96268FD28784}"/>
              </a:ext>
            </a:extLst>
          </p:cNvPr>
          <p:cNvSpPr txBox="1"/>
          <p:nvPr/>
        </p:nvSpPr>
        <p:spPr>
          <a:xfrm>
            <a:off x="326570" y="50463"/>
            <a:ext cx="1152797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WP2 | Reservoir utilization for energy transition</a:t>
            </a:r>
          </a:p>
        </p:txBody>
      </p:sp>
      <p:sp>
        <p:nvSpPr>
          <p:cNvPr id="8" name="CustomShape 2">
            <a:extLst>
              <a:ext uri="{FF2B5EF4-FFF2-40B4-BE49-F238E27FC236}">
                <a16:creationId xmlns:a16="http://schemas.microsoft.com/office/drawing/2014/main" id="{3629CE7A-9CC7-406A-B5EC-EF2DABCC5678}"/>
              </a:ext>
            </a:extLst>
          </p:cNvPr>
          <p:cNvSpPr/>
          <p:nvPr/>
        </p:nvSpPr>
        <p:spPr>
          <a:xfrm>
            <a:off x="8532849" y="795102"/>
            <a:ext cx="3360573" cy="148278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1" normalizeH="0" baseline="0" noProof="0">
                <a:ln>
                  <a:noFill/>
                </a:ln>
                <a:solidFill>
                  <a:prstClr val="black"/>
                </a:solidFill>
                <a:effectLst/>
                <a:uLnTx/>
                <a:uFillTx/>
                <a:latin typeface="Calibri"/>
                <a:ea typeface="+mn-ea"/>
                <a:cs typeface="+mn-cs"/>
              </a:rPr>
              <a:t>Aim</a:t>
            </a:r>
          </a:p>
          <a:p>
            <a:pPr marL="174625"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Develop methods and tools for evaluating and optimizing geological storage of CO</a:t>
            </a:r>
            <a:r>
              <a:rPr kumimoji="0" lang="en-US" sz="12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H</a:t>
            </a:r>
            <a:r>
              <a:rPr kumimoji="0" lang="en-US" sz="12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a:t>
            </a:r>
            <a:r>
              <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potential of geothermal energy production offshore</a:t>
            </a:r>
            <a:endParaRPr kumimoji="0" lang="en-GB" sz="1200" b="1" i="0" u="none" strike="noStrike" kern="1200" cap="none" spc="-1" normalizeH="0" baseline="-2500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26E0C8D-B843-4A4F-8331-FE4D4CB8DC73}"/>
              </a:ext>
            </a:extLst>
          </p:cNvPr>
          <p:cNvSpPr/>
          <p:nvPr/>
        </p:nvSpPr>
        <p:spPr>
          <a:xfrm>
            <a:off x="168728" y="1856015"/>
            <a:ext cx="5733142" cy="916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CustomShape 2"/>
          <p:cNvSpPr/>
          <p:nvPr/>
        </p:nvSpPr>
        <p:spPr>
          <a:xfrm>
            <a:off x="5212704" y="795102"/>
            <a:ext cx="3145972" cy="148278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1" normalizeH="0" baseline="0" noProof="0">
                <a:ln>
                  <a:noFill/>
                </a:ln>
                <a:solidFill>
                  <a:prstClr val="black"/>
                </a:solidFill>
                <a:effectLst/>
                <a:uLnTx/>
                <a:uFillTx/>
                <a:latin typeface="Calibri" panose="020F0502020204030204"/>
                <a:ea typeface="+mn-ea"/>
                <a:cs typeface="+mn-cs"/>
              </a:rPr>
              <a:t>Background</a:t>
            </a:r>
          </a:p>
          <a:p>
            <a:pPr marL="174625" marR="0" lvl="0" indent="0" algn="l" defTabSz="914400" rtl="0" eaLnBrk="1" fontAlgn="auto" latinLnBrk="0" hangingPunct="1">
              <a:lnSpc>
                <a:spcPct val="100000"/>
              </a:lnSpc>
              <a:spcBef>
                <a:spcPts val="0"/>
              </a:spcBef>
              <a:spcAft>
                <a:spcPts val="1199"/>
              </a:spcAft>
              <a:buClrTx/>
              <a:buSzTx/>
              <a:buFontTx/>
              <a:buNone/>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ea"/>
                <a:cs typeface="+mn-cs"/>
              </a:rPr>
              <a:t>Renewable energy combined with H</a:t>
            </a:r>
            <a:r>
              <a:rPr kumimoji="0" lang="en-US" sz="1200" b="0" i="0" u="none" strike="noStrike" kern="1200" cap="none" spc="-1" normalizeH="0" baseline="-25000" noProof="0">
                <a:ln>
                  <a:noFill/>
                </a:ln>
                <a:solidFill>
                  <a:prstClr val="black"/>
                </a:solidFill>
                <a:effectLst/>
                <a:uLnTx/>
                <a:uFillTx/>
                <a:latin typeface="Calibri" panose="020F0502020204030204"/>
                <a:ea typeface="+mn-ea"/>
                <a:cs typeface="+mn-cs"/>
              </a:rPr>
              <a:t>2</a:t>
            </a:r>
            <a:r>
              <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 </a:t>
            </a:r>
            <a:r>
              <a:rPr kumimoji="0" lang="en-US" sz="1200" b="0" i="0" u="none" strike="noStrike" kern="1200" cap="none" spc="-1" normalizeH="0" baseline="0" noProof="0">
                <a:ln>
                  <a:noFill/>
                </a:ln>
                <a:solidFill>
                  <a:prstClr val="black"/>
                </a:solidFill>
                <a:effectLst/>
                <a:uLnTx/>
                <a:uFillTx/>
                <a:latin typeface="Calibri" panose="020F0502020204030204"/>
                <a:ea typeface="+mn-ea"/>
                <a:cs typeface="+mn-cs"/>
              </a:rPr>
              <a:t>production and geological CO</a:t>
            </a:r>
            <a:r>
              <a:rPr kumimoji="0" lang="en-US" sz="1200" b="0" i="0" u="none" strike="noStrike" kern="1200" cap="none" spc="-1" normalizeH="0" baseline="-25000" noProof="0">
                <a:ln>
                  <a:noFill/>
                </a:ln>
                <a:solidFill>
                  <a:prstClr val="black"/>
                </a:solidFill>
                <a:effectLst/>
                <a:uLnTx/>
                <a:uFillTx/>
                <a:latin typeface="Calibri" panose="020F0502020204030204"/>
                <a:ea typeface="+mn-ea"/>
                <a:cs typeface="+mn-cs"/>
              </a:rPr>
              <a:t>2</a:t>
            </a:r>
            <a:r>
              <a:rPr kumimoji="0" lang="en-US" sz="1200" b="0" i="0" u="none" strike="noStrike" kern="1200" cap="none" spc="-1" normalizeH="0" baseline="0" noProof="0">
                <a:ln>
                  <a:noFill/>
                </a:ln>
                <a:solidFill>
                  <a:prstClr val="black"/>
                </a:solidFill>
                <a:effectLst/>
                <a:uLnTx/>
                <a:uFillTx/>
                <a:latin typeface="Calibri" panose="020F0502020204030204"/>
                <a:ea typeface="+mn-ea"/>
                <a:cs typeface="+mn-cs"/>
              </a:rPr>
              <a:t> storage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is a crucial part of the global energy transition and reduction of greenhouse-gas emissions. Geothermal energy can reduce GHG emissions from offshore operations</a:t>
            </a:r>
            <a:endParaRPr kumimoji="0" lang="en-GB" sz="1200" b="0" i="0" u="none" strike="noStrike" kern="1200" cap="none" spc="-1" normalizeH="0" baseline="0" noProof="0">
              <a:ln>
                <a:noFill/>
              </a:ln>
              <a:solidFill>
                <a:prstClr val="black"/>
              </a:solidFill>
              <a:effectLst/>
              <a:uLnTx/>
              <a:uFillTx/>
              <a:latin typeface="Calibri" panose="020F0502020204030204"/>
              <a:ea typeface="+mn-ea"/>
              <a:cs typeface="+mn-cs"/>
            </a:endParaRPr>
          </a:p>
        </p:txBody>
      </p:sp>
      <p:sp>
        <p:nvSpPr>
          <p:cNvPr id="49" name="CustomShape 3"/>
          <p:cNvSpPr/>
          <p:nvPr/>
        </p:nvSpPr>
        <p:spPr>
          <a:xfrm>
            <a:off x="5236030" y="2438399"/>
            <a:ext cx="6662054" cy="43048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358775"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GB" sz="1250" b="1" i="0" u="none" strike="noStrike" kern="1200" cap="none" spc="-1" normalizeH="0" baseline="0" noProof="0">
                <a:ln>
                  <a:noFill/>
                </a:ln>
                <a:solidFill>
                  <a:srgbClr val="000000"/>
                </a:solidFill>
                <a:effectLst/>
                <a:uLnTx/>
                <a:uFillTx/>
                <a:latin typeface="Calibri" panose="020F0502020204030204"/>
                <a:ea typeface="+mn-ea"/>
                <a:cs typeface="+mn-cs"/>
              </a:rPr>
              <a:t>Task 2.1 | </a:t>
            </a:r>
            <a:r>
              <a:rPr kumimoji="0" lang="en-US" sz="1250" b="1" i="0" u="none" strike="noStrike" kern="1200" cap="none" spc="-1" normalizeH="0" baseline="0" noProof="0">
                <a:ln>
                  <a:noFill/>
                </a:ln>
                <a:solidFill>
                  <a:srgbClr val="000000"/>
                </a:solidFill>
                <a:effectLst/>
                <a:uLnTx/>
                <a:uFillTx/>
                <a:latin typeface="Calibri" panose="020F0502020204030204"/>
                <a:ea typeface="+mn-ea"/>
                <a:cs typeface="+mn-cs"/>
              </a:rPr>
              <a:t>Reservoir </a:t>
            </a:r>
            <a:r>
              <a:rPr kumimoji="0" lang="en-GB" sz="1250" b="1" i="0" u="none" strike="noStrike" kern="1200" cap="none" spc="-1" normalizeH="0" baseline="0" noProof="0">
                <a:ln>
                  <a:noFill/>
                </a:ln>
                <a:solidFill>
                  <a:srgbClr val="000000"/>
                </a:solidFill>
                <a:effectLst/>
                <a:uLnTx/>
                <a:uFillTx/>
                <a:latin typeface="Calibri" panose="020F0502020204030204"/>
                <a:ea typeface="+mn-ea"/>
                <a:cs typeface="+mn-cs"/>
              </a:rPr>
              <a:t>CO2 Utilization and Storage Enhancement</a:t>
            </a:r>
            <a:endParaRPr kumimoji="0" lang="en-US" sz="1250" b="1" i="0" u="none" strike="noStrike" kern="1200" cap="none" spc="-1" normalizeH="0" baseline="0" noProof="0">
              <a:ln>
                <a:noFill/>
              </a:ln>
              <a:solidFill>
                <a:srgbClr val="000000"/>
              </a:solidFill>
              <a:effectLst/>
              <a:uLnTx/>
              <a:uFillTx/>
              <a:latin typeface="Calibri" panose="020F0502020204030204"/>
              <a:ea typeface="+mn-ea"/>
              <a:cs typeface="+mn-cs"/>
            </a:endParaRPr>
          </a:p>
          <a:p>
            <a:pPr marL="530225" marR="0" lvl="0" indent="-1714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Potential CO</a:t>
            </a:r>
            <a:r>
              <a:rPr kumimoji="0" lang="en-US" sz="1200" b="0" i="0" u="none" strike="noStrike" kern="1200" cap="none" spc="-1" normalizeH="0" baseline="-25000" noProof="0">
                <a:ln>
                  <a:noFill/>
                </a:ln>
                <a:solidFill>
                  <a:prstClr val="black"/>
                </a:solidFill>
                <a:effectLst/>
                <a:uLnTx/>
                <a:uFillTx/>
                <a:latin typeface="Calibri" panose="020F0502020204030204"/>
                <a:ea typeface="+mn-lt"/>
                <a:cs typeface="Calibri" panose="020F0502020204030204"/>
              </a:rPr>
              <a:t>2</a:t>
            </a:r>
            <a:r>
              <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-EOR combined with field late life and CCS (optimize</a:t>
            </a:r>
            <a:r>
              <a:rPr kumimoji="0" lang="en-US" sz="1200" b="0" i="0" u="none" strike="noStrike" kern="1200" cap="none" spc="-1" normalizeH="0" baseline="0" noProof="0">
                <a:ln>
                  <a:noFill/>
                </a:ln>
                <a:solidFill>
                  <a:prstClr val="black"/>
                </a:solidFill>
                <a:effectLst/>
                <a:uLnTx/>
                <a:uFillTx/>
                <a:latin typeface="Calibri" panose="020F0502020204030204"/>
                <a:ea typeface="+mn-ea"/>
                <a:cs typeface="Calibri"/>
              </a:rPr>
              <a:t> </a:t>
            </a:r>
            <a:r>
              <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reservoir drainage strategy)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530225" marR="0" lvl="0" indent="-1714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ea"/>
                <a:cs typeface="Calibri"/>
              </a:rPr>
              <a:t>Fluid-rock interactions  (trapping, impurities, storage capacity, injectivity and sweep efficiency)</a:t>
            </a:r>
          </a:p>
          <a:p>
            <a:pPr marL="530225" marR="0" lvl="0" indent="-1714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Flow description, forecasting, and modeling</a:t>
            </a:r>
            <a:endParaRPr kumimoji="0" lang="en-US" sz="1200" b="0" i="0" u="none" strike="noStrike" kern="1200" cap="none" spc="-1" normalizeH="0" baseline="0" noProof="0">
              <a:ln>
                <a:noFill/>
              </a:ln>
              <a:solidFill>
                <a:prstClr val="black"/>
              </a:solidFill>
              <a:effectLst/>
              <a:uLnTx/>
              <a:uFillTx/>
              <a:latin typeface="Calibri" panose="020F0502020204030204"/>
              <a:ea typeface="+mn-ea"/>
              <a:cs typeface="Calibri"/>
            </a:endParaRPr>
          </a:p>
          <a:p>
            <a:pPr marL="530225" marR="0" lvl="0" indent="-1714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ea"/>
                <a:cs typeface="Calibri"/>
              </a:rPr>
              <a:t>Subsurface tracer monitoring and mitigations</a:t>
            </a:r>
          </a:p>
          <a:p>
            <a:pPr marL="358775" marR="0" lvl="0" indent="0" algn="l" defTabSz="914400" rtl="0" eaLnBrk="1" fontAlgn="auto" latinLnBrk="0" hangingPunct="1">
              <a:lnSpc>
                <a:spcPct val="100000"/>
              </a:lnSpc>
              <a:spcBef>
                <a:spcPts val="0"/>
              </a:spcBef>
              <a:spcAft>
                <a:spcPts val="600"/>
              </a:spcAft>
              <a:buClrTx/>
              <a:buSzTx/>
              <a:buFontTx/>
              <a:buNone/>
              <a:tabLst/>
              <a:defRPr/>
            </a:pPr>
            <a:endParaRPr kumimoji="0" lang="nb-NO" sz="1200" b="1" i="0" u="none" strike="noStrike" kern="1200" cap="none" spc="-1" normalizeH="0" baseline="0" noProof="0">
              <a:ln>
                <a:noFill/>
              </a:ln>
              <a:solidFill>
                <a:prstClr val="black"/>
              </a:solidFill>
              <a:effectLst/>
              <a:uLnTx/>
              <a:uFillTx/>
              <a:latin typeface="Calibri" panose="020F0502020204030204"/>
              <a:ea typeface="+mn-ea"/>
              <a:cs typeface="+mn-cs"/>
            </a:endParaRPr>
          </a:p>
          <a:p>
            <a:pPr marL="358775" marR="0" lvl="0" indent="0" algn="l" defTabSz="914400" rtl="0" eaLnBrk="1" fontAlgn="auto" latinLnBrk="0" hangingPunct="1">
              <a:lnSpc>
                <a:spcPct val="100000"/>
              </a:lnSpc>
              <a:spcBef>
                <a:spcPts val="0"/>
              </a:spcBef>
              <a:spcAft>
                <a:spcPts val="600"/>
              </a:spcAft>
              <a:buClrTx/>
              <a:buSzTx/>
              <a:buFontTx/>
              <a:buNone/>
              <a:tabLst/>
              <a:defRPr/>
            </a:pPr>
            <a:r>
              <a:rPr kumimoji="0" lang="nb-NO" sz="1250" b="1" i="0" u="none" strike="noStrike" kern="1200" cap="none" spc="-1" normalizeH="0" baseline="0" noProof="0" err="1">
                <a:ln>
                  <a:noFill/>
                </a:ln>
                <a:solidFill>
                  <a:srgbClr val="000000"/>
                </a:solidFill>
                <a:effectLst/>
                <a:uLnTx/>
                <a:uFillTx/>
                <a:latin typeface="Calibri" panose="020F0502020204030204"/>
                <a:ea typeface="+mn-ea"/>
                <a:cs typeface="+mn-cs"/>
              </a:rPr>
              <a:t>Task</a:t>
            </a:r>
            <a:r>
              <a:rPr kumimoji="0" lang="nb-NO" sz="1250" b="1" i="0" u="none" strike="noStrike" kern="1200" cap="none" spc="-1" normalizeH="0" baseline="0" noProof="0">
                <a:ln>
                  <a:noFill/>
                </a:ln>
                <a:solidFill>
                  <a:srgbClr val="000000"/>
                </a:solidFill>
                <a:effectLst/>
                <a:uLnTx/>
                <a:uFillTx/>
                <a:latin typeface="Calibri" panose="020F0502020204030204"/>
                <a:ea typeface="+mn-ea"/>
                <a:cs typeface="+mn-cs"/>
              </a:rPr>
              <a:t> </a:t>
            </a:r>
            <a:r>
              <a:rPr kumimoji="0" lang="en-GB" sz="1250" b="1" i="0" u="none" strike="noStrike" kern="1200" cap="none" spc="-1" normalizeH="0" baseline="0" noProof="0">
                <a:ln>
                  <a:noFill/>
                </a:ln>
                <a:solidFill>
                  <a:srgbClr val="000000"/>
                </a:solidFill>
                <a:effectLst/>
                <a:uLnTx/>
                <a:uFillTx/>
                <a:latin typeface="Calibri" panose="020F0502020204030204"/>
                <a:ea typeface="+mn-ea"/>
                <a:cs typeface="+mn-cs"/>
              </a:rPr>
              <a:t>2.</a:t>
            </a:r>
            <a:r>
              <a:rPr kumimoji="0" lang="nb-NO" sz="1250" b="1" i="0" u="none" strike="noStrike" kern="1200" cap="none" spc="-1" normalizeH="0" baseline="0" noProof="0">
                <a:ln>
                  <a:noFill/>
                </a:ln>
                <a:solidFill>
                  <a:srgbClr val="000000"/>
                </a:solidFill>
                <a:effectLst/>
                <a:uLnTx/>
                <a:uFillTx/>
                <a:latin typeface="Calibri" panose="020F0502020204030204"/>
                <a:ea typeface="+mn-ea"/>
                <a:cs typeface="+mn-cs"/>
              </a:rPr>
              <a:t>2 </a:t>
            </a:r>
            <a:r>
              <a:rPr kumimoji="0" lang="en-GB" sz="1250" b="1" i="0" u="none" strike="noStrike" kern="1200" cap="none" spc="-1" normalizeH="0" baseline="0" noProof="0">
                <a:ln>
                  <a:noFill/>
                </a:ln>
                <a:solidFill>
                  <a:srgbClr val="000000"/>
                </a:solidFill>
                <a:effectLst/>
                <a:uLnTx/>
                <a:uFillTx/>
                <a:latin typeface="Calibri" panose="020F0502020204030204"/>
                <a:ea typeface="+mn-ea"/>
                <a:cs typeface="+mn-cs"/>
              </a:rPr>
              <a:t>| Underground </a:t>
            </a:r>
            <a:r>
              <a:rPr kumimoji="0" lang="en-US" sz="1250" b="1" i="0" u="none" strike="noStrike" kern="1200" cap="none" spc="-1" normalizeH="0" baseline="0" noProof="0">
                <a:ln>
                  <a:noFill/>
                </a:ln>
                <a:solidFill>
                  <a:srgbClr val="000000"/>
                </a:solidFill>
                <a:effectLst/>
                <a:uLnTx/>
                <a:uFillTx/>
                <a:latin typeface="Calibri" panose="020F0502020204030204"/>
                <a:ea typeface="+mn-ea"/>
                <a:cs typeface="+mn-cs"/>
              </a:rPr>
              <a:t>H2</a:t>
            </a:r>
            <a:r>
              <a:rPr kumimoji="0" lang="en-GB" sz="1250" b="1" i="0" u="none" strike="noStrike" kern="1200" cap="none" spc="-1" normalizeH="0" baseline="0" noProof="0">
                <a:ln>
                  <a:noFill/>
                </a:ln>
                <a:solidFill>
                  <a:srgbClr val="000000"/>
                </a:solidFill>
                <a:effectLst/>
                <a:uLnTx/>
                <a:uFillTx/>
                <a:latin typeface="Calibri" panose="020F0502020204030204"/>
                <a:ea typeface="+mn-ea"/>
                <a:cs typeface="+mn-cs"/>
              </a:rPr>
              <a:t> Storage Site Reliability Improvement</a:t>
            </a:r>
          </a:p>
          <a:p>
            <a:pPr marL="530225" marR="0" lvl="0" indent="-171450" algn="l" defTabSz="914400" rtl="0" eaLnBrk="1" fontAlgn="auto" latinLnBrk="0" hangingPunct="1">
              <a:lnSpc>
                <a:spcPct val="100000"/>
              </a:lnSpc>
              <a:spcBef>
                <a:spcPts val="0"/>
              </a:spcBef>
              <a:spcAft>
                <a:spcPts val="600"/>
              </a:spcAft>
              <a:buClrTx/>
              <a:buSzTx/>
              <a:buFont typeface="Arial"/>
              <a:buChar char="•"/>
              <a:tabLst/>
              <a:defRPr/>
            </a:pPr>
            <a:r>
              <a:rPr kumimoji="0" lang="nb-NO" sz="1200" b="0" i="0" u="none" strike="noStrike" kern="1200" cap="none" spc="-1" normalizeH="0" baseline="0" noProof="0" err="1">
                <a:ln>
                  <a:noFill/>
                </a:ln>
                <a:solidFill>
                  <a:prstClr val="black"/>
                </a:solidFill>
                <a:effectLst/>
                <a:uLnTx/>
                <a:uFillTx/>
                <a:latin typeface="Calibri" panose="020F0502020204030204"/>
                <a:ea typeface="+mn-ea"/>
                <a:cs typeface="Calibri"/>
              </a:rPr>
              <a:t>Potential</a:t>
            </a:r>
            <a:r>
              <a:rPr kumimoji="0" lang="nb-NO" sz="1200" b="0" i="0" u="none" strike="noStrike" kern="1200" cap="none" spc="-1" normalizeH="0" baseline="0" noProof="0">
                <a:ln>
                  <a:noFill/>
                </a:ln>
                <a:solidFill>
                  <a:prstClr val="black"/>
                </a:solidFill>
                <a:effectLst/>
                <a:uLnTx/>
                <a:uFillTx/>
                <a:latin typeface="Calibri" panose="020F0502020204030204"/>
                <a:ea typeface="+mn-ea"/>
                <a:cs typeface="Calibri"/>
              </a:rPr>
              <a:t> </a:t>
            </a:r>
            <a:r>
              <a:rPr kumimoji="0" lang="nb-NO" sz="1200" b="0" i="0" u="none" strike="noStrike" kern="1200" cap="none" spc="-1" normalizeH="0" baseline="0" noProof="0" err="1">
                <a:ln>
                  <a:noFill/>
                </a:ln>
                <a:solidFill>
                  <a:prstClr val="black"/>
                </a:solidFill>
                <a:effectLst/>
                <a:uLnTx/>
                <a:uFillTx/>
                <a:latin typeface="Calibri" panose="020F0502020204030204"/>
                <a:ea typeface="+mn-ea"/>
                <a:cs typeface="Calibri"/>
              </a:rPr>
              <a:t>storage</a:t>
            </a:r>
            <a:r>
              <a:rPr kumimoji="0" lang="nb-NO" sz="1200" b="0" i="0" u="none" strike="noStrike" kern="1200" cap="none" spc="-1" normalizeH="0" baseline="0" noProof="0">
                <a:ln>
                  <a:noFill/>
                </a:ln>
                <a:solidFill>
                  <a:prstClr val="black"/>
                </a:solidFill>
                <a:effectLst/>
                <a:uLnTx/>
                <a:uFillTx/>
                <a:latin typeface="Calibri" panose="020F0502020204030204"/>
                <a:ea typeface="+mn-ea"/>
                <a:cs typeface="Calibri"/>
              </a:rPr>
              <a:t> in salt </a:t>
            </a:r>
            <a:r>
              <a:rPr kumimoji="0" lang="nb-NO" sz="1200" b="0" i="0" u="none" strike="noStrike" kern="1200" cap="none" spc="-1" normalizeH="0" baseline="0" noProof="0" err="1">
                <a:ln>
                  <a:noFill/>
                </a:ln>
                <a:solidFill>
                  <a:prstClr val="black"/>
                </a:solidFill>
                <a:effectLst/>
                <a:uLnTx/>
                <a:uFillTx/>
                <a:latin typeface="Calibri" panose="020F0502020204030204"/>
                <a:ea typeface="+mn-ea"/>
                <a:cs typeface="Calibri"/>
              </a:rPr>
              <a:t>structures</a:t>
            </a:r>
            <a:r>
              <a:rPr kumimoji="0" lang="nb-NO" sz="1200" b="0" i="0" u="none" strike="noStrike" kern="1200" cap="none" spc="-1" normalizeH="0" baseline="0" noProof="0">
                <a:ln>
                  <a:noFill/>
                </a:ln>
                <a:solidFill>
                  <a:prstClr val="black"/>
                </a:solidFill>
                <a:effectLst/>
                <a:uLnTx/>
                <a:uFillTx/>
                <a:latin typeface="Calibri" panose="020F0502020204030204"/>
                <a:ea typeface="+mn-ea"/>
                <a:cs typeface="Calibri"/>
              </a:rPr>
              <a:t>: geomechanical and </a:t>
            </a:r>
            <a:r>
              <a:rPr kumimoji="0" lang="nb-NO" sz="1200" b="0" i="0" u="none" strike="noStrike" kern="1200" cap="none" spc="-1" normalizeH="0" baseline="0" noProof="0" err="1">
                <a:ln>
                  <a:noFill/>
                </a:ln>
                <a:solidFill>
                  <a:prstClr val="black"/>
                </a:solidFill>
                <a:effectLst/>
                <a:uLnTx/>
                <a:uFillTx/>
                <a:latin typeface="Calibri" panose="020F0502020204030204"/>
                <a:ea typeface="+mn-ea"/>
                <a:cs typeface="Calibri"/>
              </a:rPr>
              <a:t>geochemical</a:t>
            </a:r>
            <a:r>
              <a:rPr kumimoji="0" lang="nb-NO" sz="1200" b="0" i="0" u="none" strike="noStrike" kern="1200" cap="none" spc="-1" normalizeH="0" baseline="0" noProof="0">
                <a:ln>
                  <a:noFill/>
                </a:ln>
                <a:solidFill>
                  <a:prstClr val="black"/>
                </a:solidFill>
                <a:effectLst/>
                <a:uLnTx/>
                <a:uFillTx/>
                <a:latin typeface="Calibri" panose="020F0502020204030204"/>
                <a:ea typeface="+mn-ea"/>
                <a:cs typeface="Calibri"/>
              </a:rPr>
              <a:t> </a:t>
            </a:r>
            <a:r>
              <a:rPr kumimoji="0" lang="nb-NO" sz="1200" b="0" i="0" u="none" strike="noStrike" kern="1200" cap="none" spc="-1" normalizeH="0" baseline="0" noProof="0" err="1">
                <a:ln>
                  <a:noFill/>
                </a:ln>
                <a:solidFill>
                  <a:prstClr val="black"/>
                </a:solidFill>
                <a:effectLst/>
                <a:uLnTx/>
                <a:uFillTx/>
                <a:latin typeface="Calibri" panose="020F0502020204030204"/>
                <a:ea typeface="+mn-ea"/>
                <a:cs typeface="Calibri"/>
              </a:rPr>
              <a:t>challenges</a:t>
            </a:r>
            <a:endParaRPr kumimoji="0" lang="nb-NO"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endParaRPr>
          </a:p>
          <a:p>
            <a:pPr marL="530225" marR="0" lvl="0" indent="-1714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Fluid-rock interactions for porous rocks (biological, impurities, storage capacity)</a:t>
            </a:r>
          </a:p>
          <a:p>
            <a:pPr marL="530225" marR="0" lvl="0" indent="-1714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Leakage monitoring and mitigation strategies</a:t>
            </a:r>
            <a:endParaRPr kumimoji="0" lang="en-US" sz="1200" b="0" i="0" u="none" strike="noStrike" kern="1200" cap="none" spc="-1" normalizeH="0" baseline="0" noProof="0">
              <a:ln>
                <a:noFill/>
              </a:ln>
              <a:solidFill>
                <a:prstClr val="black"/>
              </a:solidFill>
              <a:effectLst/>
              <a:uLnTx/>
              <a:uFillTx/>
              <a:latin typeface="Calibri" panose="020F0502020204030204"/>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kumimoji="0" lang="en-US" sz="1200" b="0" i="0" u="none" strike="noStrike" kern="1200" cap="none" spc="-1" normalizeH="0" baseline="0" noProof="0">
              <a:ln>
                <a:noFill/>
              </a:ln>
              <a:solidFill>
                <a:srgbClr val="FF0000"/>
              </a:solidFill>
              <a:effectLst/>
              <a:uLnTx/>
              <a:uFillTx/>
              <a:latin typeface="Calibri" panose="020F0502020204030204"/>
              <a:ea typeface="+mn-ea"/>
              <a:cs typeface="Calibri"/>
            </a:endParaRPr>
          </a:p>
          <a:p>
            <a:pPr marL="358775" marR="0" lvl="0" indent="0" algn="l" defTabSz="914400" rtl="0" eaLnBrk="1" fontAlgn="auto" latinLnBrk="0" hangingPunct="1">
              <a:lnSpc>
                <a:spcPct val="100000"/>
              </a:lnSpc>
              <a:spcBef>
                <a:spcPts val="0"/>
              </a:spcBef>
              <a:spcAft>
                <a:spcPts val="601"/>
              </a:spcAft>
              <a:buClr>
                <a:srgbClr val="000000"/>
              </a:buClr>
              <a:buSzTx/>
              <a:buFontTx/>
              <a:buNone/>
              <a:tabLst/>
              <a:defRPr/>
            </a:pPr>
            <a:r>
              <a:rPr kumimoji="0" lang="en-GB" sz="1200" b="1" i="0" u="none" strike="noStrike" kern="1200" cap="none" spc="-1" normalizeH="0" baseline="0" noProof="0">
                <a:ln>
                  <a:noFill/>
                </a:ln>
                <a:solidFill>
                  <a:prstClr val="black"/>
                </a:solidFill>
                <a:effectLst/>
                <a:uLnTx/>
                <a:uFillTx/>
                <a:latin typeface="Calibri" panose="020F0502020204030204"/>
                <a:ea typeface="+mn-ea"/>
                <a:cs typeface="+mn-cs"/>
              </a:rPr>
              <a:t>Task </a:t>
            </a:r>
            <a:r>
              <a:rPr kumimoji="0" lang="en-GB" sz="1200" b="1" i="0" u="none" strike="noStrike" kern="1200" cap="none" spc="-1" normalizeH="0" baseline="0" noProof="0">
                <a:ln>
                  <a:noFill/>
                </a:ln>
                <a:solidFill>
                  <a:srgbClr val="000000"/>
                </a:solidFill>
                <a:effectLst/>
                <a:uLnTx/>
                <a:uFillTx/>
                <a:latin typeface="Calibri" panose="020F0502020204030204"/>
                <a:ea typeface="+mn-ea"/>
                <a:cs typeface="+mn-cs"/>
              </a:rPr>
              <a:t>2.</a:t>
            </a:r>
            <a:r>
              <a:rPr kumimoji="0" lang="en-GB" sz="1200" b="1" i="0" u="none" strike="noStrike" kern="1200" cap="none" spc="-1" normalizeH="0" baseline="0" noProof="0">
                <a:ln>
                  <a:noFill/>
                </a:ln>
                <a:solidFill>
                  <a:prstClr val="black"/>
                </a:solidFill>
                <a:effectLst/>
                <a:uLnTx/>
                <a:uFillTx/>
                <a:latin typeface="Calibri" panose="020F0502020204030204"/>
                <a:ea typeface="+mn-ea"/>
                <a:cs typeface="+mn-cs"/>
              </a:rPr>
              <a:t>3 </a:t>
            </a:r>
            <a:r>
              <a:rPr kumimoji="0" lang="en-GB" sz="1200" b="1" i="0" u="none" strike="noStrike" kern="1200" cap="none" spc="-1" normalizeH="0" baseline="0" noProof="0">
                <a:ln>
                  <a:noFill/>
                </a:ln>
                <a:solidFill>
                  <a:srgbClr val="000000"/>
                </a:solidFill>
                <a:effectLst/>
                <a:uLnTx/>
                <a:uFillTx/>
                <a:latin typeface="Calibri" panose="020F0502020204030204"/>
                <a:ea typeface="+mn-ea"/>
                <a:cs typeface="+mn-cs"/>
              </a:rPr>
              <a:t>|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Geothermal Heat Mining from HPHT Reservoirs</a:t>
            </a:r>
            <a:endParaRPr kumimoji="0" lang="en-GB" sz="1200" b="0" i="0" u="none" strike="noStrike" kern="1200" cap="none" spc="-1" normalizeH="0" baseline="0" noProof="0">
              <a:ln>
                <a:noFill/>
              </a:ln>
              <a:solidFill>
                <a:prstClr val="black"/>
              </a:solidFill>
              <a:effectLst/>
              <a:uLnTx/>
              <a:uFillTx/>
              <a:latin typeface="Calibri" panose="020F0502020204030204"/>
              <a:ea typeface="+mn-ea"/>
              <a:cs typeface="Calibri"/>
            </a:endParaRPr>
          </a:p>
          <a:p>
            <a:pPr marL="530225" marR="0" lvl="0" indent="-171450" algn="l" defTabSz="914400" rtl="0" eaLnBrk="1" fontAlgn="auto" latinLnBrk="0" hangingPunct="1">
              <a:lnSpc>
                <a:spcPct val="100000"/>
              </a:lnSpc>
              <a:spcBef>
                <a:spcPts val="0"/>
              </a:spcBef>
              <a:spcAft>
                <a:spcPts val="601"/>
              </a:spcAft>
              <a:buClrTx/>
              <a:buSzTx/>
              <a:buFont typeface="Arial"/>
              <a:buChar char="•"/>
              <a:tabLst/>
              <a:defRPr/>
            </a:pPr>
            <a:r>
              <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Converting HPHT reservoirs to heat extraction sites (combined with CO</a:t>
            </a:r>
            <a:r>
              <a:rPr kumimoji="0" lang="en-GB" sz="1200" b="0" i="0" u="none" strike="noStrike" kern="1200" cap="none" spc="-1" normalizeH="0" baseline="-25000" noProof="0">
                <a:ln>
                  <a:noFill/>
                </a:ln>
                <a:solidFill>
                  <a:prstClr val="black"/>
                </a:solidFill>
                <a:effectLst/>
                <a:uLnTx/>
                <a:uFillTx/>
                <a:latin typeface="Calibri" panose="020F0502020204030204"/>
                <a:ea typeface="+mn-lt"/>
                <a:cs typeface="Calibri" panose="020F0502020204030204"/>
              </a:rPr>
              <a:t>2</a:t>
            </a:r>
            <a:r>
              <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 utilization)</a:t>
            </a:r>
            <a:endParaRPr kumimoji="0" lang="en-GB" sz="1200" b="0" i="0" u="none" strike="noStrike" kern="1200" cap="none" spc="-1" normalizeH="0" baseline="0" noProof="0">
              <a:ln>
                <a:noFill/>
              </a:ln>
              <a:solidFill>
                <a:prstClr val="black"/>
              </a:solidFill>
              <a:effectLst/>
              <a:uLnTx/>
              <a:uFillTx/>
              <a:latin typeface="Calibri" panose="020F0502020204030204"/>
              <a:ea typeface="+mn-ea"/>
              <a:cs typeface="Calibri"/>
            </a:endParaRPr>
          </a:p>
          <a:p>
            <a:pPr marL="530225" marR="0" lvl="0" indent="-171450" algn="l" defTabSz="914400" rtl="0" eaLnBrk="1" fontAlgn="auto" latinLnBrk="0" hangingPunct="1">
              <a:lnSpc>
                <a:spcPct val="100000"/>
              </a:lnSpc>
              <a:spcBef>
                <a:spcPts val="0"/>
              </a:spcBef>
              <a:spcAft>
                <a:spcPts val="601"/>
              </a:spcAft>
              <a:buClrTx/>
              <a:buSzTx/>
              <a:buFont typeface="Arial"/>
              <a:buChar char="•"/>
              <a:tabLst/>
              <a:defRPr/>
            </a:pPr>
            <a:r>
              <a:rPr kumimoji="0" lang="en-GB" sz="1200" b="0" i="0" u="none" strike="noStrike" kern="1200" cap="none" spc="-1" normalizeH="0" baseline="0" noProof="0">
                <a:ln>
                  <a:noFill/>
                </a:ln>
                <a:solidFill>
                  <a:prstClr val="black"/>
                </a:solidFill>
                <a:effectLst/>
                <a:uLnTx/>
                <a:uFillTx/>
                <a:latin typeface="Calibri" panose="020F0502020204030204"/>
                <a:ea typeface="+mn-ea"/>
                <a:cs typeface="+mn-cs"/>
              </a:rPr>
              <a:t>Characterising natural heat-flow and cooling operational conditions.</a:t>
            </a:r>
            <a:endParaRPr kumimoji="0" lang="en-US" sz="1200" b="0" i="0" u="none" strike="noStrike" kern="1200" cap="none" spc="-1" normalizeH="0" baseline="0" noProof="0">
              <a:ln>
                <a:noFill/>
              </a:ln>
              <a:solidFill>
                <a:prstClr val="black"/>
              </a:solidFill>
              <a:effectLst/>
              <a:uLnTx/>
              <a:uFillTx/>
              <a:latin typeface="Calibri" panose="020F0502020204030204"/>
              <a:ea typeface="+mn-ea"/>
              <a:cs typeface="+mn-cs"/>
            </a:endParaRPr>
          </a:p>
          <a:p>
            <a:pPr marL="530225" marR="0" lvl="0" indent="-171450" algn="l" defTabSz="914400" rtl="0" eaLnBrk="1" fontAlgn="auto" latinLnBrk="0" hangingPunct="1">
              <a:lnSpc>
                <a:spcPct val="100000"/>
              </a:lnSpc>
              <a:spcBef>
                <a:spcPts val="0"/>
              </a:spcBef>
              <a:spcAft>
                <a:spcPts val="601"/>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ea"/>
                <a:cs typeface="+mn-cs"/>
              </a:rPr>
              <a:t>Closed loop geothermal systems, coaxial heat exchange with the reservoir</a:t>
            </a:r>
            <a:endParaRPr kumimoji="0" lang="en-US" sz="1200" b="0" i="0" u="none" strike="noStrike" kern="1200" cap="none" spc="-1"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15488777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2"/>
          <p:cNvSpPr/>
          <p:nvPr/>
        </p:nvSpPr>
        <p:spPr>
          <a:xfrm>
            <a:off x="326570" y="876745"/>
            <a:ext cx="4584795" cy="16759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1" normalizeH="0" baseline="0" noProof="0">
                <a:ln>
                  <a:noFill/>
                </a:ln>
                <a:solidFill>
                  <a:srgbClr val="000000"/>
                </a:solidFill>
                <a:effectLst/>
                <a:uLnTx/>
                <a:uFillTx/>
                <a:latin typeface="Calibri"/>
                <a:ea typeface="+mn-ea"/>
                <a:cs typeface="+mn-cs"/>
              </a:rPr>
              <a:t>Background </a:t>
            </a:r>
          </a:p>
          <a:p>
            <a:pPr marL="86995" marR="0" lvl="0" indent="0" algn="just"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1" normalizeH="0" baseline="0" noProof="0">
                <a:ln>
                  <a:noFill/>
                </a:ln>
                <a:solidFill>
                  <a:srgbClr val="000000"/>
                </a:solidFill>
                <a:effectLst/>
                <a:uLnTx/>
                <a:uFillTx/>
                <a:latin typeface="Calibri"/>
                <a:ea typeface="+mn-ea"/>
                <a:cs typeface="+mn-cs"/>
              </a:rPr>
              <a:t>Approximately half the reserves on the Norwegian Continental Shelf are left behind by the end of the field lifetime due to unfavourable reservoir properties and conditions (challenging barrels). </a:t>
            </a:r>
          </a:p>
          <a:p>
            <a:pPr marL="86995" marR="0" lvl="0" indent="0" algn="just"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mn-ea"/>
                <a:cs typeface="Calibri"/>
              </a:rPr>
              <a:t>Field production in the coming decades must comply with the Net-Zero ambition. At the same time, it is our obligation to maximise value creation from existing fields and invested infrastructure</a:t>
            </a:r>
            <a:r>
              <a:rPr kumimoji="0" lang="en-GB" sz="1200" b="0" i="0" u="none" strike="noStrike" kern="1200" cap="none" spc="0" normalizeH="0" baseline="0" noProof="0">
                <a:ln>
                  <a:noFill/>
                </a:ln>
                <a:solidFill>
                  <a:prstClr val="black"/>
                </a:solidFill>
                <a:effectLst/>
                <a:uLnTx/>
                <a:uFillTx/>
                <a:latin typeface="Calibri"/>
                <a:ea typeface="+mn-ea"/>
                <a:cs typeface="Calibri"/>
              </a:rPr>
              <a:t>. </a:t>
            </a:r>
            <a:r>
              <a:rPr kumimoji="0" lang="en-GB" sz="1200" b="0" i="0" u="none" strike="noStrike" kern="1200" cap="none" spc="-1" normalizeH="0" baseline="0" noProof="0">
                <a:ln>
                  <a:noFill/>
                </a:ln>
                <a:solidFill>
                  <a:prstClr val="black"/>
                </a:solidFill>
                <a:effectLst/>
                <a:uLnTx/>
                <a:uFillTx/>
                <a:latin typeface="Calibri"/>
                <a:ea typeface="+mn-ea"/>
                <a:cs typeface="+mn-cs"/>
              </a:rPr>
              <a:t> </a:t>
            </a:r>
            <a:endParaRPr kumimoji="0" lang="en-GB" sz="1200" b="0" i="0" u="none" strike="noStrike" kern="1200" cap="none" spc="-1" normalizeH="0" baseline="0" noProof="0">
              <a:ln>
                <a:noFill/>
              </a:ln>
              <a:solidFill>
                <a:prstClr val="black"/>
              </a:solidFill>
              <a:effectLst/>
              <a:uLnTx/>
              <a:uFillTx/>
              <a:latin typeface="Calibri"/>
              <a:ea typeface="+mn-ea"/>
              <a:cs typeface="Calibri"/>
            </a:endParaRPr>
          </a:p>
        </p:txBody>
      </p:sp>
      <p:sp>
        <p:nvSpPr>
          <p:cNvPr id="49" name="CustomShape 3"/>
          <p:cNvSpPr/>
          <p:nvPr/>
        </p:nvSpPr>
        <p:spPr>
          <a:xfrm>
            <a:off x="5118755" y="2794206"/>
            <a:ext cx="6735789" cy="36446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88900" marR="0" lvl="0" indent="0" algn="l" defTabSz="914400" rtl="0" eaLnBrk="1" fontAlgn="auto" latinLnBrk="0" hangingPunct="1">
              <a:lnSpc>
                <a:spcPct val="100000"/>
              </a:lnSpc>
              <a:spcBef>
                <a:spcPts val="1200"/>
              </a:spcBef>
              <a:spcAft>
                <a:spcPts val="300"/>
              </a:spcAft>
              <a:buClr>
                <a:srgbClr val="000000"/>
              </a:buClr>
              <a:buSzTx/>
              <a:buFontTx/>
              <a:buNone/>
              <a:tabLst/>
              <a:defRPr/>
            </a:pPr>
            <a:r>
              <a:rPr kumimoji="0" lang="en-GB" sz="1200" b="1" i="0" u="none" strike="noStrike" kern="1200" cap="none" spc="-1" normalizeH="0" baseline="0" noProof="0">
                <a:ln>
                  <a:noFill/>
                </a:ln>
                <a:solidFill>
                  <a:srgbClr val="000000"/>
                </a:solidFill>
                <a:effectLst/>
                <a:uLnTx/>
                <a:uFillTx/>
                <a:latin typeface="Calibri"/>
                <a:ea typeface="+mn-ea"/>
                <a:cs typeface="+mn-cs"/>
              </a:rPr>
              <a:t>Task 3.1</a:t>
            </a:r>
            <a:r>
              <a:rPr kumimoji="0" lang="en-GB" sz="1200" b="0" i="0" u="none" strike="noStrike" kern="1200" cap="none" spc="-1" normalizeH="0" baseline="0" noProof="0">
                <a:ln>
                  <a:noFill/>
                </a:ln>
                <a:solidFill>
                  <a:srgbClr val="000000"/>
                </a:solidFill>
                <a:effectLst/>
                <a:uLnTx/>
                <a:uFillTx/>
                <a:latin typeface="Calibri"/>
                <a:ea typeface="+mn-ea"/>
                <a:cs typeface="+mn-cs"/>
              </a:rPr>
              <a:t> </a:t>
            </a:r>
            <a:r>
              <a:rPr kumimoji="0" lang="en-GB" sz="1200" b="1" i="0" u="none" strike="noStrike" kern="1200" cap="none" spc="-1" normalizeH="0" baseline="0" noProof="0">
                <a:ln>
                  <a:noFill/>
                </a:ln>
                <a:solidFill>
                  <a:srgbClr val="000000"/>
                </a:solidFill>
                <a:effectLst/>
                <a:uLnTx/>
                <a:uFillTx/>
                <a:latin typeface="Calibri" panose="020F0502020204030204"/>
                <a:ea typeface="+mn-ea"/>
                <a:cs typeface="+mn-cs"/>
              </a:rPr>
              <a:t>| </a:t>
            </a:r>
            <a:r>
              <a:rPr kumimoji="0" lang="en-US" sz="1200" b="1" i="0" u="none" strike="noStrike" kern="1200" cap="none" spc="0" normalizeH="0" baseline="0" noProof="0">
                <a:ln>
                  <a:noFill/>
                </a:ln>
                <a:solidFill>
                  <a:srgbClr val="000000"/>
                </a:solidFill>
                <a:effectLst/>
                <a:uLnTx/>
                <a:uFillTx/>
                <a:latin typeface="WordVisi_MSFontService"/>
                <a:ea typeface="+mn-ea"/>
                <a:cs typeface="+mn-cs"/>
              </a:rPr>
              <a:t>Maximizing value creation on NCS</a:t>
            </a:r>
            <a:endPar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endParaRP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Further mature EOR methods to reduce </a:t>
            </a:r>
            <a:r>
              <a:rPr kumimoji="0" lang="en-GB" sz="12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rPr>
              <a:t>remaining oil and </a:t>
            </a: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accelerate oil production at lower environmental footprint (</a:t>
            </a:r>
            <a:r>
              <a:rPr kumimoji="0" lang="en-GB" sz="12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rPr>
              <a:t>smart water, green polymer, CO2 usage combined with storage)	</a:t>
            </a:r>
            <a:endPar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endParaRP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IOR-solutions for tight reservoirs – The challenging barrels</a:t>
            </a: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Develop improved methods for in-situ determination and tracing of S</a:t>
            </a:r>
            <a:r>
              <a:rPr kumimoji="0" lang="en-GB" sz="1200" b="0" i="0" u="none" strike="noStrike" kern="1200" cap="none" spc="-1" normalizeH="0" baseline="-25000" noProof="0">
                <a:ln>
                  <a:noFill/>
                </a:ln>
                <a:solidFill>
                  <a:srgbClr val="000000"/>
                </a:solidFill>
                <a:effectLst/>
                <a:uLnTx/>
                <a:uFillTx/>
                <a:latin typeface="Calibri" panose="020F0502020204030204"/>
                <a:ea typeface="+mn-ea"/>
                <a:cs typeface="+mn-cs"/>
              </a:rPr>
              <a:t>or</a:t>
            </a: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 and wettability </a:t>
            </a:r>
            <a:endParaRPr kumimoji="0" lang="en-GB" sz="12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Develop improved near-well modelling capabilities (IORSim) for chemical reactions, hydrodynamics and injectivity issues</a:t>
            </a:r>
            <a:endPar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88900" marR="0" lvl="0" indent="0" algn="l" defTabSz="914400" rtl="0" eaLnBrk="1" fontAlgn="auto" latinLnBrk="0" hangingPunct="1">
              <a:lnSpc>
                <a:spcPct val="100000"/>
              </a:lnSpc>
              <a:spcBef>
                <a:spcPts val="1200"/>
              </a:spcBef>
              <a:spcAft>
                <a:spcPts val="300"/>
              </a:spcAft>
              <a:buClrTx/>
              <a:buSzTx/>
              <a:buFontTx/>
              <a:buNone/>
              <a:tabLst/>
              <a:defRPr/>
            </a:pPr>
            <a:r>
              <a:rPr kumimoji="0" lang="en-GB" sz="1200" b="1" i="0" u="none" strike="noStrike" kern="1200" cap="none" spc="-1" normalizeH="0" baseline="0" noProof="0">
                <a:ln>
                  <a:noFill/>
                </a:ln>
                <a:solidFill>
                  <a:srgbClr val="000000"/>
                </a:solidFill>
                <a:effectLst/>
                <a:uLnTx/>
                <a:uFillTx/>
                <a:latin typeface="Calibri"/>
                <a:ea typeface="+mn-ea"/>
                <a:cs typeface="Calibri"/>
              </a:rPr>
              <a:t>Task </a:t>
            </a:r>
            <a:r>
              <a:rPr kumimoji="0" lang="en-GB" sz="1200" b="1" i="0" u="none" strike="noStrike" kern="1200" cap="none" spc="-1" normalizeH="0" baseline="0" noProof="0">
                <a:ln>
                  <a:noFill/>
                </a:ln>
                <a:solidFill>
                  <a:srgbClr val="000000"/>
                </a:solidFill>
                <a:effectLst/>
                <a:uLnTx/>
                <a:uFillTx/>
                <a:latin typeface="Calibri"/>
                <a:ea typeface="+mn-ea"/>
                <a:cs typeface="+mn-cs"/>
              </a:rPr>
              <a:t>3.</a:t>
            </a:r>
            <a:r>
              <a:rPr kumimoji="0" lang="en-GB" sz="1200" b="1" i="0" u="none" strike="noStrike" kern="1200" cap="none" spc="-1" normalizeH="0" baseline="0" noProof="0">
                <a:ln>
                  <a:noFill/>
                </a:ln>
                <a:solidFill>
                  <a:srgbClr val="000000"/>
                </a:solidFill>
                <a:effectLst/>
                <a:uLnTx/>
                <a:uFillTx/>
                <a:latin typeface="Calibri"/>
                <a:ea typeface="+mn-ea"/>
                <a:cs typeface="Calibri"/>
              </a:rPr>
              <a:t>2 </a:t>
            </a:r>
            <a:r>
              <a:rPr kumimoji="0" lang="en-GB" sz="1200" b="1" i="0" u="none" strike="noStrike" kern="1200" cap="none" spc="0" normalizeH="0" baseline="0" noProof="0">
                <a:ln>
                  <a:noFill/>
                </a:ln>
                <a:solidFill>
                  <a:srgbClr val="000000"/>
                </a:solidFill>
                <a:effectLst/>
                <a:uLnTx/>
                <a:uFillTx/>
                <a:latin typeface="WordVisi_MSFontService"/>
                <a:ea typeface="+mn-ea"/>
                <a:cs typeface="+mn-cs"/>
              </a:rPr>
              <a:t>|  Real field applications for Net Zero emission production</a:t>
            </a: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Life cycle analysis methodology for Net Zero field improved production and emission quantification for existing and new solutions</a:t>
            </a: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Create net-zero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emission</a:t>
            </a:r>
            <a:r>
              <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 field scenarios in collaboration with field operators</a:t>
            </a: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Implement new modelling capabilities for technical feasibility and economic analysis (OPM/IORSim)</a:t>
            </a: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Method development for improved reservoir modelling (e.g. time-lapse geophysical measurements and fibre optic data).</a:t>
            </a:r>
            <a:endParaRPr kumimoji="0" lang="en-GB" sz="1200" b="0" i="0" u="none" strike="noStrike" kern="1200" cap="none" spc="0" normalizeH="0" baseline="0" noProof="0">
              <a:ln>
                <a:noFill/>
              </a:ln>
              <a:solidFill>
                <a:srgbClr val="000000"/>
              </a:solidFill>
              <a:effectLst/>
              <a:uLnTx/>
              <a:uFillTx/>
              <a:latin typeface="Calibri"/>
              <a:ea typeface="+mn-ea"/>
              <a:cs typeface="Calibri"/>
            </a:endParaRP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000000"/>
              </a:solidFill>
              <a:effectLst/>
              <a:uLnTx/>
              <a:uFillTx/>
              <a:latin typeface="Calibri"/>
              <a:ea typeface="+mn-ea"/>
              <a:cs typeface="Calibri"/>
            </a:endParaRPr>
          </a:p>
          <a:p>
            <a:pPr marL="175895"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0000"/>
              </a:solidFill>
              <a:effectLst/>
              <a:uLnTx/>
              <a:uFillTx/>
              <a:latin typeface="Calibri"/>
              <a:ea typeface="+mn-ea"/>
              <a:cs typeface="Calibri"/>
            </a:endParaRPr>
          </a:p>
          <a:p>
            <a:pPr marL="35369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1" normalizeH="0" baseline="0" noProof="0">
              <a:ln>
                <a:noFill/>
              </a:ln>
              <a:solidFill>
                <a:srgbClr val="000000"/>
              </a:solidFill>
              <a:effectLst/>
              <a:uLnTx/>
              <a:uFillTx/>
              <a:latin typeface="Calibri"/>
              <a:ea typeface="+mn-ea"/>
              <a:cs typeface="Calibri"/>
            </a:endParaRPr>
          </a:p>
          <a:p>
            <a:pPr marL="175895"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1" normalizeH="0" baseline="0" noProof="0">
              <a:ln>
                <a:noFill/>
              </a:ln>
              <a:solidFill>
                <a:srgbClr val="000000"/>
              </a:solidFill>
              <a:effectLst/>
              <a:uLnTx/>
              <a:uFillTx/>
              <a:latin typeface="Calibri"/>
              <a:ea typeface="+mn-ea"/>
              <a:cs typeface="Calibri"/>
            </a:endParaRPr>
          </a:p>
        </p:txBody>
      </p:sp>
      <p:sp>
        <p:nvSpPr>
          <p:cNvPr id="2" name="TextBox 1">
            <a:extLst>
              <a:ext uri="{FF2B5EF4-FFF2-40B4-BE49-F238E27FC236}">
                <a16:creationId xmlns:a16="http://schemas.microsoft.com/office/drawing/2014/main" id="{BE4EF5F8-D72B-4631-B695-96268FD28784}"/>
              </a:ext>
            </a:extLst>
          </p:cNvPr>
          <p:cNvSpPr txBox="1"/>
          <p:nvPr/>
        </p:nvSpPr>
        <p:spPr>
          <a:xfrm>
            <a:off x="326570" y="50463"/>
            <a:ext cx="1152797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WP3 | Net Zero Emission production</a:t>
            </a:r>
          </a:p>
        </p:txBody>
      </p:sp>
      <p:sp>
        <p:nvSpPr>
          <p:cNvPr id="8" name="CustomShape 2">
            <a:extLst>
              <a:ext uri="{FF2B5EF4-FFF2-40B4-BE49-F238E27FC236}">
                <a16:creationId xmlns:a16="http://schemas.microsoft.com/office/drawing/2014/main" id="{3629CE7A-9CC7-406A-B5EC-EF2DABCC5678}"/>
              </a:ext>
            </a:extLst>
          </p:cNvPr>
          <p:cNvSpPr/>
          <p:nvPr/>
        </p:nvSpPr>
        <p:spPr>
          <a:xfrm>
            <a:off x="5118755" y="876744"/>
            <a:ext cx="6735789" cy="16759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1" normalizeH="0" baseline="0" noProof="0">
                <a:ln>
                  <a:noFill/>
                </a:ln>
                <a:solidFill>
                  <a:srgbClr val="000000"/>
                </a:solidFill>
                <a:effectLst/>
                <a:uLnTx/>
                <a:uFillTx/>
                <a:latin typeface="Calibri"/>
                <a:ea typeface="+mn-ea"/>
                <a:cs typeface="+mn-cs"/>
              </a:rPr>
              <a:t>Aim</a:t>
            </a:r>
          </a:p>
          <a:p>
            <a:pPr marL="174625" marR="0" lvl="0" indent="0" algn="just"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1" normalizeH="0" baseline="0" noProof="0">
                <a:ln>
                  <a:noFill/>
                </a:ln>
                <a:solidFill>
                  <a:srgbClr val="000000"/>
                </a:solidFill>
                <a:effectLst/>
                <a:uLnTx/>
                <a:uFillTx/>
                <a:latin typeface="Calibri"/>
                <a:ea typeface="+mn-ea"/>
                <a:cs typeface="+mn-cs"/>
              </a:rPr>
              <a:t>Contribute to carbon-neutral future on NCS by further developing cost- and energy-efficient HC recovery methods for improved and accelerated HC production at low environmental footprint. </a:t>
            </a:r>
          </a:p>
          <a:p>
            <a:pPr marL="174625" marR="0" lvl="0" indent="0" algn="just"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1" normalizeH="0" baseline="0" noProof="0">
                <a:ln>
                  <a:noFill/>
                </a:ln>
                <a:solidFill>
                  <a:srgbClr val="000000"/>
                </a:solidFill>
                <a:effectLst/>
                <a:uLnTx/>
                <a:uFillTx/>
                <a:latin typeface="Calibri"/>
                <a:ea typeface="+mn-ea"/>
                <a:cs typeface="+mn-cs"/>
              </a:rPr>
              <a:t>Develop new technologies with focus on GHG emission reduction and to benefit from renewable energy sources offered by the upcoming sustainable offshore industries.</a:t>
            </a:r>
          </a:p>
          <a:p>
            <a:pPr marL="174625" marR="0" lvl="0" indent="0" algn="just"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rPr>
              <a:t>Build competence and new solutions integrating CCUS technologies for transitioning to CO2 storage for late life fields.</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Bilde 8" descr="Produksjonsplattform på sjøen">
            <a:extLst>
              <a:ext uri="{FF2B5EF4-FFF2-40B4-BE49-F238E27FC236}">
                <a16:creationId xmlns:a16="http://schemas.microsoft.com/office/drawing/2014/main" id="{BAC303DB-6DFB-489E-919F-1196035EE0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7152" y="2793880"/>
            <a:ext cx="4559485" cy="3193665"/>
          </a:xfrm>
          <a:prstGeom prst="rect">
            <a:avLst/>
          </a:prstGeom>
        </p:spPr>
      </p:pic>
    </p:spTree>
    <p:extLst>
      <p:ext uri="{BB962C8B-B14F-4D97-AF65-F5344CB8AC3E}">
        <p14:creationId xmlns:p14="http://schemas.microsoft.com/office/powerpoint/2010/main" val="9220914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2"/>
          <p:cNvSpPr/>
          <p:nvPr/>
        </p:nvSpPr>
        <p:spPr>
          <a:xfrm>
            <a:off x="236483" y="733870"/>
            <a:ext cx="4832055" cy="148278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300" b="1" i="0" u="none" strike="noStrike" kern="1200" cap="none" spc="-1" normalizeH="0" baseline="0" noProof="0">
                <a:ln>
                  <a:noFill/>
                </a:ln>
                <a:solidFill>
                  <a:srgbClr val="000000"/>
                </a:solidFill>
                <a:effectLst/>
                <a:uLnTx/>
                <a:uFillTx/>
                <a:latin typeface="Calibri"/>
                <a:ea typeface="+mn-ea"/>
                <a:cs typeface="+mn-cs"/>
              </a:rPr>
              <a:t>Background </a:t>
            </a:r>
            <a:endParaRPr kumimoji="0" lang="en-GB" sz="1300" b="0" i="0" u="none" strike="noStrike" kern="1200" cap="none" spc="-1" normalizeH="0" baseline="0" noProof="0">
              <a:ln>
                <a:noFill/>
              </a:ln>
              <a:solidFill>
                <a:srgbClr val="000000"/>
              </a:solidFill>
              <a:effectLst/>
              <a:uLnTx/>
              <a:uFillTx/>
              <a:latin typeface="Arial"/>
              <a:ea typeface="+mn-ea"/>
              <a:cs typeface="Arial"/>
            </a:endParaRPr>
          </a:p>
          <a:p>
            <a:pPr marL="174625" marR="0" lvl="0" indent="0" algn="just"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1" normalizeH="0" baseline="0" noProof="0">
                <a:ln>
                  <a:noFill/>
                </a:ln>
                <a:solidFill>
                  <a:prstClr val="black"/>
                </a:solidFill>
                <a:effectLst/>
                <a:uLnTx/>
                <a:uFillTx/>
                <a:latin typeface="Calibri"/>
                <a:ea typeface="+mn-ea"/>
                <a:cs typeface="Calibri"/>
              </a:rPr>
              <a:t>Increasing amount of water is injected into and produced from aging fields. Water management is energy-consuming and costly. Large amount of injection water is recirculated and should be minimised by conformance control technologies. Reservoirs should be efficiently swept to minimize CO</a:t>
            </a:r>
            <a:r>
              <a:rPr kumimoji="0" lang="en-GB" sz="1300" b="0" i="0" u="none" strike="noStrike" kern="1200" cap="none" spc="-1" normalizeH="0" baseline="-25000" noProof="0">
                <a:ln>
                  <a:noFill/>
                </a:ln>
                <a:solidFill>
                  <a:prstClr val="black"/>
                </a:solidFill>
                <a:effectLst/>
                <a:uLnTx/>
                <a:uFillTx/>
                <a:latin typeface="Calibri"/>
                <a:ea typeface="+mn-ea"/>
                <a:cs typeface="Calibri"/>
              </a:rPr>
              <a:t>2</a:t>
            </a:r>
            <a:r>
              <a:rPr kumimoji="0" lang="en-GB" sz="1300" b="0" i="0" u="none" strike="noStrike" kern="1200" cap="none" spc="-1" normalizeH="0" baseline="0" noProof="0">
                <a:ln>
                  <a:noFill/>
                </a:ln>
                <a:solidFill>
                  <a:prstClr val="black"/>
                </a:solidFill>
                <a:effectLst/>
                <a:uLnTx/>
                <a:uFillTx/>
                <a:latin typeface="Calibri"/>
                <a:ea typeface="+mn-ea"/>
                <a:cs typeface="Calibri"/>
              </a:rPr>
              <a:t>-emissions.</a:t>
            </a:r>
          </a:p>
        </p:txBody>
      </p:sp>
      <p:sp>
        <p:nvSpPr>
          <p:cNvPr id="49" name="CustomShape 3"/>
          <p:cNvSpPr/>
          <p:nvPr/>
        </p:nvSpPr>
        <p:spPr>
          <a:xfrm>
            <a:off x="5312633" y="2457754"/>
            <a:ext cx="6585451" cy="42729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358775" marR="0" lvl="0" indent="0" algn="l" defTabSz="914400" rtl="0" eaLnBrk="1" fontAlgn="auto" latinLnBrk="0" hangingPunct="1">
              <a:lnSpc>
                <a:spcPct val="100000"/>
              </a:lnSpc>
              <a:spcBef>
                <a:spcPts val="0"/>
              </a:spcBef>
              <a:spcAft>
                <a:spcPts val="601"/>
              </a:spcAft>
              <a:buClr>
                <a:srgbClr val="000000"/>
              </a:buClr>
              <a:buSzTx/>
              <a:buFontTx/>
              <a:buNone/>
              <a:tabLst/>
              <a:defRPr/>
            </a:pPr>
            <a:endParaRPr kumimoji="0" lang="en-GB" sz="1400" b="1" i="0" u="none" strike="noStrike" kern="1200" cap="none" spc="-1" normalizeH="0" baseline="0" noProof="0">
              <a:ln>
                <a:noFill/>
              </a:ln>
              <a:solidFill>
                <a:srgbClr val="000000"/>
              </a:solidFill>
              <a:effectLst/>
              <a:uLnTx/>
              <a:uFillTx/>
              <a:latin typeface="Calibri" panose="020F0502020204030204"/>
              <a:ea typeface="+mn-ea"/>
              <a:cs typeface="+mn-cs"/>
            </a:endParaRPr>
          </a:p>
          <a:p>
            <a:pPr marL="358775" marR="0" lvl="0" indent="0" algn="l" defTabSz="914400" rtl="0" eaLnBrk="1" fontAlgn="auto" latinLnBrk="0" hangingPunct="1">
              <a:lnSpc>
                <a:spcPct val="100000"/>
              </a:lnSpc>
              <a:spcBef>
                <a:spcPts val="0"/>
              </a:spcBef>
              <a:spcAft>
                <a:spcPts val="601"/>
              </a:spcAft>
              <a:buClr>
                <a:srgbClr val="000000"/>
              </a:buClr>
              <a:buSzTx/>
              <a:buFontTx/>
              <a:buNone/>
              <a:tabLst/>
              <a:defRPr/>
            </a:pPr>
            <a:r>
              <a:rPr kumimoji="0" lang="en-GB" sz="1200" b="1" i="0" u="none" strike="noStrike" kern="1200" cap="none" spc="-1" normalizeH="0" baseline="0" noProof="0">
                <a:ln>
                  <a:noFill/>
                </a:ln>
                <a:solidFill>
                  <a:srgbClr val="000000"/>
                </a:solidFill>
                <a:effectLst/>
                <a:uLnTx/>
                <a:uFillTx/>
                <a:latin typeface="Calibri" panose="020F0502020204030204"/>
                <a:ea typeface="+mn-ea"/>
                <a:cs typeface="+mn-cs"/>
              </a:rPr>
              <a:t>Task 4.1: Develop water-management solutions for energy-efficient production</a:t>
            </a:r>
            <a:endParaRPr kumimoji="0" lang="en-GB" sz="12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644525" marR="0" lvl="0" indent="-285750" algn="l" defTabSz="914400" rtl="0" eaLnBrk="1" fontAlgn="auto" latinLnBrk="0" hangingPunct="1">
              <a:lnSpc>
                <a:spcPct val="100000"/>
              </a:lnSpc>
              <a:spcBef>
                <a:spcPts val="0"/>
              </a:spcBef>
              <a:spcAft>
                <a:spcPts val="601"/>
              </a:spcAft>
              <a:buClrTx/>
              <a:buSzTx/>
              <a:buFont typeface="Arial"/>
              <a:buChar char="•"/>
              <a:tabLst/>
              <a:defRPr/>
            </a:pP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Improved injection water conformance: Reduce back produced water and accelerated oil production at lower environmental impact.</a:t>
            </a:r>
            <a:endParaRPr kumimoji="0" lang="en-GB" sz="12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644525" marR="0" lvl="0" indent="-285750" algn="l" defTabSz="914400" rtl="0" eaLnBrk="1" fontAlgn="auto" latinLnBrk="0" hangingPunct="1">
              <a:lnSpc>
                <a:spcPct val="100000"/>
              </a:lnSpc>
              <a:spcBef>
                <a:spcPts val="0"/>
              </a:spcBef>
              <a:spcAft>
                <a:spcPts val="601"/>
              </a:spcAft>
              <a:buClrTx/>
              <a:buSzTx/>
              <a:buFont typeface="Arial"/>
              <a:buChar char="•"/>
              <a:tabLst/>
              <a:defRPr/>
            </a:pP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Evaluate </a:t>
            </a:r>
            <a:r>
              <a:rPr kumimoji="0" lang="en-GB" sz="12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rPr>
              <a:t>PWRI and water injection combined with CCS.</a:t>
            </a:r>
            <a:endParaRPr kumimoji="0" lang="en-GB" sz="1200" b="0" i="0" u="none" strike="noStrike" kern="1200" cap="none" spc="-1" normalizeH="0" baseline="0" noProof="0">
              <a:ln>
                <a:noFill/>
              </a:ln>
              <a:solidFill>
                <a:srgbClr val="000000"/>
              </a:solidFill>
              <a:effectLst/>
              <a:uLnTx/>
              <a:uFillTx/>
              <a:latin typeface="Calibri" panose="020F0502020204030204"/>
              <a:ea typeface="+mn-ea"/>
              <a:cs typeface="Calibri" panose="020F0502020204030204"/>
            </a:endParaRPr>
          </a:p>
          <a:p>
            <a:pPr marL="358775" marR="0" lvl="0" indent="0" algn="l" defTabSz="914400" rtl="0" eaLnBrk="1" fontAlgn="auto" latinLnBrk="0" hangingPunct="1">
              <a:lnSpc>
                <a:spcPct val="100000"/>
              </a:lnSpc>
              <a:spcBef>
                <a:spcPts val="0"/>
              </a:spcBef>
              <a:spcAft>
                <a:spcPts val="601"/>
              </a:spcAft>
              <a:buClr>
                <a:srgbClr val="000000"/>
              </a:buClr>
              <a:buSzTx/>
              <a:buFontTx/>
              <a:buNone/>
              <a:tabLst/>
              <a:defRPr/>
            </a:pPr>
            <a:r>
              <a:rPr kumimoji="0" lang="en-GB" sz="1200" b="1" i="0" u="none" strike="noStrike" kern="1200" cap="none" spc="-1" normalizeH="0" baseline="0" noProof="0">
                <a:ln>
                  <a:noFill/>
                </a:ln>
                <a:solidFill>
                  <a:srgbClr val="000000"/>
                </a:solidFill>
                <a:effectLst/>
                <a:uLnTx/>
                <a:uFillTx/>
                <a:latin typeface="Calibri" panose="020F0502020204030204"/>
                <a:ea typeface="+mn-ea"/>
                <a:cs typeface="+mn-cs"/>
              </a:rPr>
              <a:t>Task 4.2:</a:t>
            </a: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 </a:t>
            </a:r>
            <a:r>
              <a:rPr kumimoji="0" lang="en-GB" sz="1200" b="1" i="0" u="none" strike="noStrike" kern="1200" cap="none" spc="-1" normalizeH="0" baseline="0" noProof="0">
                <a:ln>
                  <a:noFill/>
                </a:ln>
                <a:solidFill>
                  <a:srgbClr val="000000"/>
                </a:solidFill>
                <a:effectLst/>
                <a:uLnTx/>
                <a:uFillTx/>
                <a:latin typeface="Calibri" panose="020F0502020204030204"/>
                <a:ea typeface="+mn-ea"/>
                <a:cs typeface="+mn-cs"/>
              </a:rPr>
              <a:t>Near-well modelling tools</a:t>
            </a:r>
            <a:endParaRPr kumimoji="0" lang="en-GB" sz="1200" b="1" i="0" u="none" strike="noStrike" kern="1200" cap="none" spc="-1" normalizeH="0" baseline="0" noProof="0">
              <a:ln>
                <a:noFill/>
              </a:ln>
              <a:solidFill>
                <a:srgbClr val="000000"/>
              </a:solidFill>
              <a:effectLst/>
              <a:uLnTx/>
              <a:uFillTx/>
              <a:latin typeface="Calibri" panose="020F0502020204030204"/>
              <a:ea typeface="+mn-ea"/>
              <a:cs typeface="Calibri"/>
            </a:endParaRPr>
          </a:p>
          <a:p>
            <a:pPr marL="644525" marR="0" lvl="0" indent="-285750" algn="l" defTabSz="914400" rtl="0" eaLnBrk="1" fontAlgn="auto" latinLnBrk="0" hangingPunct="1">
              <a:lnSpc>
                <a:spcPct val="100000"/>
              </a:lnSpc>
              <a:spcBef>
                <a:spcPts val="0"/>
              </a:spcBef>
              <a:spcAft>
                <a:spcPts val="601"/>
              </a:spcAft>
              <a:buClrTx/>
              <a:buSzTx/>
              <a:buFont typeface="Arial"/>
              <a:buChar char="•"/>
              <a:tabLst/>
              <a:defRPr/>
            </a:pPr>
            <a:r>
              <a:rPr kumimoji="0" lang="en-GB" sz="1200" b="0" i="0" u="none" strike="noStrike" kern="1200" cap="none" spc="-1" normalizeH="0" baseline="0" noProof="0">
                <a:ln>
                  <a:noFill/>
                </a:ln>
                <a:solidFill>
                  <a:srgbClr val="000000"/>
                </a:solidFill>
                <a:effectLst/>
                <a:uLnTx/>
                <a:uFillTx/>
                <a:latin typeface="Calibri" panose="020F0502020204030204"/>
                <a:ea typeface="+mn-ea"/>
                <a:cs typeface="+mn-cs"/>
              </a:rPr>
              <a:t>Develop near-well modelling tools that incorporate the relevant injection, smart well completion and stimulation processes, including new tracer deployment methods. </a:t>
            </a:r>
            <a:endParaRPr kumimoji="0" lang="en-GB" sz="1200" b="0" i="0" u="none" strike="noStrike" kern="1200" cap="none" spc="-1" normalizeH="0" baseline="0" noProof="0">
              <a:ln>
                <a:noFill/>
              </a:ln>
              <a:solidFill>
                <a:prstClr val="black"/>
              </a:solidFill>
              <a:effectLst/>
              <a:uLnTx/>
              <a:uFillTx/>
              <a:latin typeface="Calibri"/>
              <a:ea typeface="+mn-ea"/>
              <a:cs typeface="Calibri"/>
            </a:endParaRPr>
          </a:p>
          <a:p>
            <a:pPr marL="358775" marR="0" lvl="0" indent="0" algn="l" defTabSz="914400" rtl="0" eaLnBrk="1" fontAlgn="auto" latinLnBrk="0" hangingPunct="1">
              <a:lnSpc>
                <a:spcPct val="100000"/>
              </a:lnSpc>
              <a:spcBef>
                <a:spcPts val="0"/>
              </a:spcBef>
              <a:spcAft>
                <a:spcPts val="601"/>
              </a:spcAft>
              <a:buClr>
                <a:srgbClr val="000000"/>
              </a:buClr>
              <a:buSzTx/>
              <a:buFontTx/>
              <a:buNone/>
              <a:tabLst/>
              <a:defRPr/>
            </a:pPr>
            <a:r>
              <a:rPr kumimoji="0" lang="en-US" sz="1200" b="1" i="0" u="none" strike="noStrike" kern="1200" cap="none" spc="-1" normalizeH="0" baseline="0" noProof="0">
                <a:ln>
                  <a:noFill/>
                </a:ln>
                <a:solidFill>
                  <a:prstClr val="black"/>
                </a:solidFill>
                <a:effectLst/>
                <a:uLnTx/>
                <a:uFillTx/>
                <a:latin typeface="Calibri"/>
                <a:ea typeface="+mn-ea"/>
                <a:cs typeface="Calibri"/>
              </a:rPr>
              <a:t>Task </a:t>
            </a:r>
            <a:r>
              <a:rPr kumimoji="0" lang="en-GB" sz="1200" b="1" i="0" u="none" strike="noStrike" kern="1200" cap="none" spc="-1" normalizeH="0" baseline="0" noProof="0">
                <a:ln>
                  <a:noFill/>
                </a:ln>
                <a:solidFill>
                  <a:srgbClr val="000000"/>
                </a:solidFill>
                <a:effectLst/>
                <a:uLnTx/>
                <a:uFillTx/>
                <a:latin typeface="Calibri" panose="020F0502020204030204"/>
                <a:ea typeface="+mn-ea"/>
                <a:cs typeface="+mn-cs"/>
              </a:rPr>
              <a:t>4.</a:t>
            </a:r>
            <a:r>
              <a:rPr kumimoji="0" lang="en-US" sz="1200" b="1" i="0" u="none" strike="noStrike" kern="1200" cap="none" spc="-1" normalizeH="0" baseline="0" noProof="0">
                <a:ln>
                  <a:noFill/>
                </a:ln>
                <a:solidFill>
                  <a:prstClr val="black"/>
                </a:solidFill>
                <a:effectLst/>
                <a:uLnTx/>
                <a:uFillTx/>
                <a:latin typeface="Calibri"/>
                <a:ea typeface="+mn-ea"/>
                <a:cs typeface="Calibri"/>
              </a:rPr>
              <a:t>3:</a:t>
            </a:r>
            <a:r>
              <a:rPr kumimoji="0" lang="en-US" sz="1200" b="0" i="0" u="none" strike="noStrike" kern="1200" cap="none" spc="-1" normalizeH="0" baseline="0" noProof="0">
                <a:ln>
                  <a:noFill/>
                </a:ln>
                <a:solidFill>
                  <a:prstClr val="black"/>
                </a:solidFill>
                <a:effectLst/>
                <a:uLnTx/>
                <a:uFillTx/>
                <a:latin typeface="Calibri"/>
                <a:ea typeface="+mn-ea"/>
                <a:cs typeface="Calibri"/>
              </a:rPr>
              <a:t> </a:t>
            </a:r>
            <a:r>
              <a:rPr kumimoji="0" lang="en-US" sz="1200" b="1" i="0" u="none" strike="noStrike" kern="1200" cap="none" spc="-1" normalizeH="0" baseline="0" noProof="0">
                <a:ln>
                  <a:noFill/>
                </a:ln>
                <a:solidFill>
                  <a:prstClr val="black"/>
                </a:solidFill>
                <a:effectLst/>
                <a:uLnTx/>
                <a:uFillTx/>
                <a:latin typeface="Calibri"/>
                <a:ea typeface="+mn-ea"/>
                <a:cs typeface="Calibri"/>
              </a:rPr>
              <a:t>Real field applications for no water discharge to sea</a:t>
            </a:r>
            <a:endParaRPr kumimoji="0" lang="en-US" sz="1200" b="0" i="0" u="none" strike="noStrike" kern="1200" cap="none" spc="-1" normalizeH="0" baseline="0" noProof="0">
              <a:ln>
                <a:noFill/>
              </a:ln>
              <a:solidFill>
                <a:srgbClr val="FF0000"/>
              </a:solidFill>
              <a:effectLst/>
              <a:uLnTx/>
              <a:uFillTx/>
              <a:latin typeface="Calibri"/>
              <a:ea typeface="+mn-ea"/>
              <a:cs typeface="Calibri"/>
            </a:endParaRPr>
          </a:p>
          <a:p>
            <a:pPr marL="644525" marR="0" lvl="0" indent="-285750" algn="l" defTabSz="914400" rtl="0" eaLnBrk="1" fontAlgn="auto" latinLnBrk="0" hangingPunct="1">
              <a:lnSpc>
                <a:spcPct val="100000"/>
              </a:lnSpc>
              <a:spcBef>
                <a:spcPts val="0"/>
              </a:spcBef>
              <a:spcAft>
                <a:spcPts val="601"/>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a:ea typeface="+mn-ea"/>
                <a:cs typeface="Calibri"/>
              </a:rPr>
              <a:t>Demonstration of methods/methodologies on field cases.</a:t>
            </a:r>
          </a:p>
          <a:p>
            <a:pPr marL="644525" marR="0" lvl="0" indent="-285750" algn="l" defTabSz="914400" rtl="0" eaLnBrk="1" fontAlgn="auto" latinLnBrk="0" hangingPunct="1">
              <a:lnSpc>
                <a:spcPct val="100000"/>
              </a:lnSpc>
              <a:spcBef>
                <a:spcPts val="0"/>
              </a:spcBef>
              <a:spcAft>
                <a:spcPts val="601"/>
              </a:spcAft>
              <a:buClrTx/>
              <a:buSzTx/>
              <a:buFont typeface="Arial"/>
              <a:buChar char="•"/>
              <a:tabLst/>
              <a:defRPr/>
            </a:pPr>
            <a:r>
              <a:rPr kumimoji="0" lang="en-US" sz="1200" b="0" i="0" u="none" strike="noStrike" kern="1200" cap="none" spc="-1" normalizeH="0" baseline="0" noProof="0">
                <a:ln>
                  <a:noFill/>
                </a:ln>
                <a:solidFill>
                  <a:prstClr val="black"/>
                </a:solidFill>
                <a:effectLst/>
                <a:uLnTx/>
                <a:uFillTx/>
                <a:latin typeface="Calibri"/>
                <a:ea typeface="+mn-ea"/>
                <a:cs typeface="Calibri"/>
              </a:rPr>
              <a:t>Testing/application of methods/methodologies in industry workflow with assistance from researchers.</a:t>
            </a:r>
            <a:endPar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endParaRPr>
          </a:p>
          <a:p>
            <a:pPr marL="1444625" marR="0" lvl="2" indent="-1714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13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endParaRPr>
          </a:p>
          <a:p>
            <a:pPr marL="358775" marR="0" lvl="0" indent="0" algn="l" defTabSz="914400" rtl="0" eaLnBrk="1" fontAlgn="auto" latinLnBrk="0" hangingPunct="1">
              <a:lnSpc>
                <a:spcPct val="100000"/>
              </a:lnSpc>
              <a:spcBef>
                <a:spcPts val="1200"/>
              </a:spcBef>
              <a:spcAft>
                <a:spcPts val="300"/>
              </a:spcAft>
              <a:buClrTx/>
              <a:buSzTx/>
              <a:buFontTx/>
              <a:buNone/>
              <a:tabLst/>
              <a:defRPr/>
            </a:pPr>
            <a:endParaRPr kumimoji="0" lang="en-GB" sz="1300" b="1" i="0" u="none" strike="noStrike" kern="1200" cap="none" spc="-1" normalizeH="0" baseline="0" noProof="0">
              <a:ln>
                <a:noFill/>
              </a:ln>
              <a:solidFill>
                <a:srgbClr val="000000"/>
              </a:solidFill>
              <a:effectLst/>
              <a:uLnTx/>
              <a:uFillTx/>
              <a:latin typeface="Calibri"/>
              <a:ea typeface="+mn-ea"/>
              <a:cs typeface="Calibri"/>
            </a:endParaRPr>
          </a:p>
          <a:p>
            <a:pPr marL="358775" marR="0" lvl="0" indent="0" algn="l" defTabSz="914400" rtl="0" eaLnBrk="1" fontAlgn="auto" latinLnBrk="0" hangingPunct="1">
              <a:lnSpc>
                <a:spcPct val="100000"/>
              </a:lnSpc>
              <a:spcBef>
                <a:spcPts val="1200"/>
              </a:spcBef>
              <a:spcAft>
                <a:spcPts val="300"/>
              </a:spcAft>
              <a:buClr>
                <a:srgbClr val="000000"/>
              </a:buClr>
              <a:buSzTx/>
              <a:buFontTx/>
              <a:buNone/>
              <a:tabLst/>
              <a:defRPr/>
            </a:pPr>
            <a:endParaRPr kumimoji="0" lang="en-GB" sz="1200" b="0" i="0" u="none" strike="noStrike" kern="1200" cap="none" spc="-1" normalizeH="0" baseline="0" noProof="0">
              <a:ln>
                <a:noFill/>
              </a:ln>
              <a:solidFill>
                <a:srgbClr val="000000"/>
              </a:solidFill>
              <a:effectLst/>
              <a:uLnTx/>
              <a:uFillTx/>
              <a:latin typeface="Calibri"/>
              <a:ea typeface="+mn-ea"/>
              <a:cs typeface="Calibri"/>
            </a:endParaRPr>
          </a:p>
        </p:txBody>
      </p:sp>
      <p:sp>
        <p:nvSpPr>
          <p:cNvPr id="2" name="TextBox 1">
            <a:extLst>
              <a:ext uri="{FF2B5EF4-FFF2-40B4-BE49-F238E27FC236}">
                <a16:creationId xmlns:a16="http://schemas.microsoft.com/office/drawing/2014/main" id="{BE4EF5F8-D72B-4631-B695-96268FD28784}"/>
              </a:ext>
            </a:extLst>
          </p:cNvPr>
          <p:cNvSpPr txBox="1"/>
          <p:nvPr/>
        </p:nvSpPr>
        <p:spPr>
          <a:xfrm>
            <a:off x="236482" y="129012"/>
            <a:ext cx="1129149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WP4 | Efficient water management</a:t>
            </a:r>
          </a:p>
        </p:txBody>
      </p:sp>
      <p:sp>
        <p:nvSpPr>
          <p:cNvPr id="8" name="CustomShape 2">
            <a:extLst>
              <a:ext uri="{FF2B5EF4-FFF2-40B4-BE49-F238E27FC236}">
                <a16:creationId xmlns:a16="http://schemas.microsoft.com/office/drawing/2014/main" id="{3629CE7A-9CC7-406A-B5EC-EF2DABCC5678}"/>
              </a:ext>
            </a:extLst>
          </p:cNvPr>
          <p:cNvSpPr/>
          <p:nvPr/>
        </p:nvSpPr>
        <p:spPr>
          <a:xfrm>
            <a:off x="5311290" y="715056"/>
            <a:ext cx="6543255" cy="15015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300" b="1" i="0" u="none" strike="noStrike" kern="1200" cap="none" spc="-1" normalizeH="0" baseline="0" noProof="0">
                <a:ln>
                  <a:noFill/>
                </a:ln>
                <a:solidFill>
                  <a:srgbClr val="000000"/>
                </a:solidFill>
                <a:effectLst/>
                <a:uLnTx/>
                <a:uFillTx/>
                <a:latin typeface="Calibri"/>
                <a:ea typeface="+mn-ea"/>
                <a:cs typeface="+mn-cs"/>
              </a:rPr>
              <a:t>Aim</a:t>
            </a:r>
            <a:endParaRPr kumimoji="0" lang="en-GB" sz="1300" b="1" i="0" u="none" strike="noStrike" kern="1200" cap="none" spc="-1" normalizeH="0" baseline="0" noProof="0">
              <a:ln>
                <a:noFill/>
              </a:ln>
              <a:solidFill>
                <a:srgbClr val="000000"/>
              </a:solidFill>
              <a:effectLst/>
              <a:uLnTx/>
              <a:uFillTx/>
              <a:latin typeface="Calibri"/>
              <a:ea typeface="+mn-ea"/>
              <a:cs typeface="Calibri"/>
            </a:endParaRPr>
          </a:p>
          <a:p>
            <a:pPr marL="174625" marR="0" lvl="0" indent="0" algn="just"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1" normalizeH="0" baseline="0" noProof="0">
                <a:ln>
                  <a:noFill/>
                </a:ln>
                <a:solidFill>
                  <a:prstClr val="black"/>
                </a:solidFill>
                <a:effectLst/>
                <a:uLnTx/>
                <a:uFillTx/>
                <a:latin typeface="Calibri"/>
                <a:ea typeface="+mn-ea"/>
                <a:cs typeface="Calibri"/>
              </a:rPr>
              <a:t>Deliver solutions for minimizing injection water recirculation with reduced </a:t>
            </a:r>
            <a:r>
              <a:rPr kumimoji="0" lang="en-GB" sz="1300" b="0" i="0" u="none" strike="noStrike" kern="1200" cap="none" spc="-1" normalizeH="0" baseline="0" noProof="0">
                <a:ln>
                  <a:noFill/>
                </a:ln>
                <a:solidFill>
                  <a:srgbClr val="000000"/>
                </a:solidFill>
                <a:effectLst/>
                <a:uLnTx/>
                <a:uFillTx/>
                <a:latin typeface="Calibri"/>
                <a:ea typeface="+mn-ea"/>
                <a:cs typeface="Calibri"/>
              </a:rPr>
              <a:t>energy needs, thus reducing the CO</a:t>
            </a:r>
            <a:r>
              <a:rPr kumimoji="0" lang="en-GB" sz="1300" b="0" i="0" u="none" strike="noStrike" kern="1200" cap="none" spc="-1" normalizeH="0" baseline="-25000" noProof="0">
                <a:ln>
                  <a:noFill/>
                </a:ln>
                <a:solidFill>
                  <a:srgbClr val="000000"/>
                </a:solidFill>
                <a:effectLst/>
                <a:uLnTx/>
                <a:uFillTx/>
                <a:latin typeface="Calibri"/>
                <a:ea typeface="+mn-ea"/>
                <a:cs typeface="Calibri"/>
              </a:rPr>
              <a:t>2</a:t>
            </a:r>
            <a:r>
              <a:rPr kumimoji="0" lang="en-GB" sz="1300" b="0" i="0" u="none" strike="noStrike" kern="1200" cap="none" spc="-1" normalizeH="0" baseline="0" noProof="0">
                <a:ln>
                  <a:noFill/>
                </a:ln>
                <a:solidFill>
                  <a:srgbClr val="000000"/>
                </a:solidFill>
                <a:effectLst/>
                <a:uLnTx/>
                <a:uFillTx/>
                <a:latin typeface="Calibri"/>
                <a:ea typeface="+mn-ea"/>
                <a:cs typeface="Calibri"/>
              </a:rPr>
              <a:t>-emissions, by efficiently managing water injection and production through improved macroscopic sweep of the reservoir.</a:t>
            </a:r>
          </a:p>
        </p:txBody>
      </p:sp>
      <p:pic>
        <p:nvPicPr>
          <p:cNvPr id="4" name="Picture 3">
            <a:extLst>
              <a:ext uri="{FF2B5EF4-FFF2-40B4-BE49-F238E27FC236}">
                <a16:creationId xmlns:a16="http://schemas.microsoft.com/office/drawing/2014/main" id="{782EBCB6-7093-40E1-9572-136BCF9839C5}"/>
              </a:ext>
            </a:extLst>
          </p:cNvPr>
          <p:cNvPicPr>
            <a:picLocks noChangeAspect="1"/>
          </p:cNvPicPr>
          <p:nvPr/>
        </p:nvPicPr>
        <p:blipFill>
          <a:blip r:embed="rId3"/>
          <a:stretch>
            <a:fillRect/>
          </a:stretch>
        </p:blipFill>
        <p:spPr>
          <a:xfrm>
            <a:off x="547916" y="2457754"/>
            <a:ext cx="4526423" cy="3904946"/>
          </a:xfrm>
          <a:prstGeom prst="rect">
            <a:avLst/>
          </a:prstGeom>
        </p:spPr>
      </p:pic>
      <p:sp>
        <p:nvSpPr>
          <p:cNvPr id="3" name="TextBox 2">
            <a:extLst>
              <a:ext uri="{FF2B5EF4-FFF2-40B4-BE49-F238E27FC236}">
                <a16:creationId xmlns:a16="http://schemas.microsoft.com/office/drawing/2014/main" id="{CF7F773B-CE34-4705-8FD4-D9F8204A2FDB}"/>
              </a:ext>
            </a:extLst>
          </p:cNvPr>
          <p:cNvSpPr txBox="1"/>
          <p:nvPr/>
        </p:nvSpPr>
        <p:spPr>
          <a:xfrm>
            <a:off x="3666931" y="6357258"/>
            <a:ext cx="120364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Courtesy Equinor</a:t>
            </a:r>
          </a:p>
        </p:txBody>
      </p:sp>
    </p:spTree>
    <p:extLst>
      <p:ext uri="{BB962C8B-B14F-4D97-AF65-F5344CB8AC3E}">
        <p14:creationId xmlns:p14="http://schemas.microsoft.com/office/powerpoint/2010/main" val="165809836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2"/>
          <p:cNvSpPr/>
          <p:nvPr/>
        </p:nvSpPr>
        <p:spPr>
          <a:xfrm>
            <a:off x="282485" y="690152"/>
            <a:ext cx="4053696" cy="13743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a:ln>
                  <a:noFill/>
                </a:ln>
                <a:solidFill>
                  <a:srgbClr val="000000"/>
                </a:solidFill>
                <a:effectLst/>
                <a:uLnTx/>
                <a:uFillTx/>
                <a:latin typeface="Calibri"/>
                <a:ea typeface="+mn-ea"/>
                <a:cs typeface="+mn-cs"/>
              </a:rPr>
              <a:t>Background</a:t>
            </a:r>
          </a:p>
          <a:p>
            <a:pPr marL="174625"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1" normalizeH="0" baseline="0" noProof="0">
              <a:ln>
                <a:noFill/>
              </a:ln>
              <a:solidFill>
                <a:srgbClr val="000000"/>
              </a:solidFill>
              <a:effectLst/>
              <a:uLnTx/>
              <a:uFillTx/>
              <a:latin typeface="Calibri"/>
              <a:ea typeface="+mn-ea"/>
              <a:cs typeface="+mn-cs"/>
            </a:endParaRPr>
          </a:p>
          <a:p>
            <a:pPr marL="174625" marR="0" lvl="0" indent="0" algn="just"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rPr>
              <a:t>To increase the potential of data science, it must be aligned and used in the overall subsurface characterization, uncertainty quantification, HM and decision-making process. </a:t>
            </a:r>
            <a:endParaRPr kumimoji="0" lang="en-GB" sz="1300" b="0" i="0" u="none" strike="noStrike" kern="1200" cap="none" spc="-1" normalizeH="0" baseline="0" noProof="0">
              <a:ln>
                <a:noFill/>
              </a:ln>
              <a:solidFill>
                <a:prstClr val="black"/>
              </a:solidFill>
              <a:effectLst/>
              <a:uLnTx/>
              <a:uFillTx/>
              <a:latin typeface="Calibri" panose="020F0502020204030204"/>
              <a:ea typeface="+mn-ea"/>
              <a:cs typeface="Calibri"/>
            </a:endParaRPr>
          </a:p>
          <a:p>
            <a:pPr marL="174625"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1" normalizeH="0" baseline="0" noProof="0">
              <a:ln>
                <a:noFill/>
              </a:ln>
              <a:solidFill>
                <a:prstClr val="black"/>
              </a:solidFill>
              <a:effectLst/>
              <a:uLnTx/>
              <a:uFillTx/>
              <a:latin typeface="Calibri" panose="020F0502020204030204"/>
              <a:ea typeface="+mn-ea"/>
              <a:cs typeface="Calibri"/>
            </a:endParaRPr>
          </a:p>
          <a:p>
            <a:pPr marL="174625"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
        <p:nvSpPr>
          <p:cNvPr id="49" name="CustomShape 3"/>
          <p:cNvSpPr/>
          <p:nvPr/>
        </p:nvSpPr>
        <p:spPr>
          <a:xfrm>
            <a:off x="4530812" y="2245721"/>
            <a:ext cx="7367156" cy="456181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174625" marR="0" lvl="0" indent="0" algn="l" defTabSz="914400" rtl="0" eaLnBrk="1" fontAlgn="auto" latinLnBrk="0" hangingPunct="1">
              <a:lnSpc>
                <a:spcPct val="100000"/>
              </a:lnSpc>
              <a:spcBef>
                <a:spcPts val="1200"/>
              </a:spcBef>
              <a:spcAft>
                <a:spcPts val="300"/>
              </a:spcAft>
              <a:buClr>
                <a:srgbClr val="000000"/>
              </a:buClr>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Task 5.1 | Data Assembly, Theory-guided Data science and Multi-Fidelity Modeling</a:t>
            </a:r>
            <a:endParaRPr kumimoji="0" lang="en-US" sz="1200" b="1" i="0" u="none" strike="noStrike" kern="1200" cap="none" spc="-1" normalizeH="0" baseline="0" noProof="0">
              <a:ln>
                <a:noFill/>
              </a:ln>
              <a:solidFill>
                <a:srgbClr val="000000"/>
              </a:solidFill>
              <a:effectLst/>
              <a:uLnTx/>
              <a:uFillTx/>
              <a:latin typeface="Calibri" panose="020F0502020204030204"/>
              <a:ea typeface="+mn-ea"/>
              <a:cs typeface="Calibri"/>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mn-cs"/>
              </a:rPr>
              <a:t>Develop schemes for data selection, assembly and formatting.</a:t>
            </a:r>
            <a:endParaRPr kumimoji="0" lang="en-US" sz="1200" b="0" i="0" u="none" strike="noStrike" kern="1200" cap="none" spc="-1" normalizeH="0" baseline="0" noProof="0">
              <a:ln>
                <a:noFill/>
              </a:ln>
              <a:solidFill>
                <a:srgbClr val="000000"/>
              </a:solidFill>
              <a:effectLst/>
              <a:uLnTx/>
              <a:uFillTx/>
              <a:latin typeface="Calibri" panose="020F0502020204030204"/>
              <a:ea typeface="+mn-ea"/>
              <a:cs typeface="Calibri" panose="020F0502020204030204"/>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mn-cs"/>
              </a:rPr>
              <a:t>Construct tools for automated labelling and quality checking.</a:t>
            </a:r>
            <a:endParaRPr kumimoji="0" lang="en-US" sz="12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mn-cs"/>
              </a:rPr>
              <a:t>Establish the Subsurface Knowledge Cloud digital platform. </a:t>
            </a:r>
            <a:endParaRPr kumimoji="0" lang="en-US" sz="12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mn-cs"/>
              </a:rPr>
              <a:t>Building proxy models through ML for fast modelling and optimization.</a:t>
            </a:r>
            <a:endParaRPr kumimoji="0" lang="en-US" sz="12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mn-cs"/>
              </a:rPr>
              <a:t>Characterizing errors of proxy models by combining physics-based models, empirical correlations and data science.</a:t>
            </a:r>
            <a:endParaRPr kumimoji="0" lang="en-US" sz="12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rPr>
              <a:t>Couple state-of-the-art history-matching methods with ML-enhanced reservoir flow simulator.</a:t>
            </a:r>
            <a:endPar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rPr>
              <a:t>Develop multi-fidelity data assimilation and optimization for flexibility and speed in reservoir management</a:t>
            </a:r>
          </a:p>
          <a:p>
            <a:pPr marL="174625" marR="0" lvl="0" indent="0" algn="l" defTabSz="914400" rtl="0" eaLnBrk="1" fontAlgn="auto" latinLnBrk="0" hangingPunct="1">
              <a:lnSpc>
                <a:spcPct val="100000"/>
              </a:lnSpc>
              <a:spcBef>
                <a:spcPts val="1200"/>
              </a:spcBef>
              <a:spcAft>
                <a:spcPts val="300"/>
              </a:spcAft>
              <a:buClr>
                <a:srgbClr val="000000"/>
              </a:buClr>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Task 5.2 | Uncertainty quantification with multiple viable scenarios</a:t>
            </a:r>
            <a:endParaRPr kumimoji="0" lang="en-US" sz="1200" b="1" i="0" u="none" strike="noStrike" kern="1200" cap="none" spc="-1" normalizeH="0" baseline="0" noProof="0">
              <a:ln>
                <a:noFill/>
              </a:ln>
              <a:solidFill>
                <a:srgbClr val="000000"/>
              </a:solidFill>
              <a:effectLst/>
              <a:uLnTx/>
              <a:uFillTx/>
              <a:latin typeface="Calibri" panose="020F0502020204030204"/>
              <a:ea typeface="+mn-ea"/>
              <a:cs typeface="Calibri"/>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a:ea typeface="+mn-ea"/>
                <a:cs typeface="+mn-cs"/>
              </a:rPr>
              <a:t>Method development for uncertainty quantification with multiple scenarios </a:t>
            </a: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a:ea typeface="+mn-ea"/>
                <a:cs typeface="+mn-cs"/>
              </a:rPr>
              <a:t>Method development for selecting a reduced number of scenarios (screening)</a:t>
            </a:r>
            <a:endParaRPr kumimoji="0" lang="en-US" sz="12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Calibri"/>
              </a:rPr>
              <a:t>Develop multi-scenario data assimilation and optimization for more robust decisions and forecasting.</a:t>
            </a: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endParaRPr kumimoji="0" lang="en-US" sz="8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0" marR="0" lvl="0" indent="-184150" algn="l" defTabSz="914400" rtl="0" eaLnBrk="1" fontAlgn="auto" latinLnBrk="0" hangingPunct="1">
              <a:lnSpc>
                <a:spcPct val="100000"/>
              </a:lnSpc>
              <a:spcBef>
                <a:spcPts val="0"/>
              </a:spcBef>
              <a:spcAft>
                <a:spcPts val="300"/>
              </a:spcAft>
              <a:buClr>
                <a:srgbClr val="000000"/>
              </a:buClr>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Task 5.3 | Improved Workflow for Decision Analysis</a:t>
            </a:r>
            <a:endParaRPr kumimoji="0" lang="en-US" sz="1200" b="1" i="0" u="none" strike="noStrike" kern="1200" cap="none" spc="-1" normalizeH="0" baseline="0" noProof="0">
              <a:ln>
                <a:noFill/>
              </a:ln>
              <a:solidFill>
                <a:srgbClr val="000000"/>
              </a:solidFill>
              <a:effectLst/>
              <a:uLnTx/>
              <a:uFillTx/>
              <a:latin typeface="Calibri" panose="020F0502020204030204"/>
              <a:ea typeface="+mn-ea"/>
              <a:cs typeface="Calibri"/>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mn-cs"/>
              </a:rPr>
              <a:t>Use hybrid ML and ensemble-based inversion algorithms for improved reservoir management.</a:t>
            </a:r>
            <a:endParaRPr kumimoji="0" lang="en-US" sz="12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lt"/>
                <a:cs typeface="Calibri" panose="020F0502020204030204"/>
              </a:rPr>
              <a:t>Develop new methods for dimensionality reduction to handle big models and field datasets.</a:t>
            </a:r>
            <a:endPar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mn-cs"/>
              </a:rPr>
              <a:t>Use ML for unbiased uncertainty quantification and decision support.</a:t>
            </a:r>
            <a:endParaRPr kumimoji="0" lang="en-US" sz="1200" b="0" i="0" u="none" strike="noStrike" kern="1200" cap="none" spc="-1" normalizeH="0" baseline="0" noProof="0">
              <a:ln>
                <a:noFill/>
              </a:ln>
              <a:solidFill>
                <a:srgbClr val="000000"/>
              </a:solidFill>
              <a:effectLst/>
              <a:uLnTx/>
              <a:uFillTx/>
              <a:latin typeface="Calibri" panose="020F0502020204030204"/>
              <a:ea typeface="+mn-ea"/>
              <a:cs typeface="Calibri"/>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Sans-Serif" panose="020B0604020202020204" pitchFamily="34" charset="0"/>
              <a:buChar char="•"/>
              <a:tabLst/>
              <a:defRPr/>
            </a:pPr>
            <a:r>
              <a:rPr kumimoji="0" lang="en-US" sz="1200" b="0" i="0" u="none" strike="noStrike" kern="1200" cap="none" spc="-1" normalizeH="0" baseline="0" noProof="0">
                <a:ln>
                  <a:noFill/>
                </a:ln>
                <a:solidFill>
                  <a:srgbClr val="000000"/>
                </a:solidFill>
                <a:effectLst/>
                <a:uLnTx/>
                <a:uFillTx/>
                <a:latin typeface="Calibri" panose="020F0502020204030204"/>
                <a:ea typeface="+mn-ea"/>
                <a:cs typeface="+mn-cs"/>
              </a:rPr>
              <a:t>Use ML to inform sequential and multi-objective decision-making including the assessment of value-of-information and value-of-flexibility. </a:t>
            </a:r>
          </a:p>
          <a:p>
            <a:pPr marL="174625" marR="0" lvl="0" indent="0" algn="l" defTabSz="914400" rtl="0" eaLnBrk="1" fontAlgn="auto" latinLnBrk="0" hangingPunct="1">
              <a:lnSpc>
                <a:spcPct val="100000"/>
              </a:lnSpc>
              <a:spcBef>
                <a:spcPts val="1200"/>
              </a:spcBef>
              <a:spcAft>
                <a:spcPts val="300"/>
              </a:spcAft>
              <a:buClr>
                <a:srgbClr val="000000"/>
              </a:buClr>
              <a:buSzTx/>
              <a:buFontTx/>
              <a:buNone/>
              <a:tabLst/>
              <a:defRPr/>
            </a:pPr>
            <a:endParaRPr kumimoji="0" lang="en-US" sz="1200" b="0" i="0" u="none" strike="noStrike" kern="1200" cap="none" spc="-1" normalizeH="0" baseline="0" noProof="0">
              <a:ln>
                <a:noFill/>
              </a:ln>
              <a:solidFill>
                <a:prstClr val="black"/>
              </a:solidFill>
              <a:effectLst/>
              <a:uLnTx/>
              <a:uFillTx/>
              <a:latin typeface="Calibri" panose="020F0502020204030204"/>
              <a:ea typeface="+mn-lt"/>
              <a:cs typeface="Calibri" panose="020F0502020204030204"/>
            </a:endParaRPr>
          </a:p>
          <a:p>
            <a:pPr marL="444500" marR="0" lvl="1" indent="-1714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endParaRPr kumimoji="0" lang="en-US" sz="1100" b="0" i="0" u="none" strike="noStrike" kern="1200" cap="none" spc="-1" normalizeH="0" baseline="0" noProof="0">
              <a:ln>
                <a:noFill/>
              </a:ln>
              <a:solidFill>
                <a:srgbClr val="000000"/>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BE4EF5F8-D72B-4631-B695-96268FD28784}"/>
              </a:ext>
            </a:extLst>
          </p:cNvPr>
          <p:cNvSpPr txBox="1"/>
          <p:nvPr/>
        </p:nvSpPr>
        <p:spPr>
          <a:xfrm>
            <a:off x="282484" y="50463"/>
            <a:ext cx="11909515"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WP5 | Digital Subsurface for Improved Decisions</a:t>
            </a:r>
          </a:p>
        </p:txBody>
      </p:sp>
      <p:pic>
        <p:nvPicPr>
          <p:cNvPr id="7" name="Picture 6">
            <a:extLst>
              <a:ext uri="{FF2B5EF4-FFF2-40B4-BE49-F238E27FC236}">
                <a16:creationId xmlns:a16="http://schemas.microsoft.com/office/drawing/2014/main" id="{3D295614-C322-431F-97E6-FD73F4601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521" y="2245721"/>
            <a:ext cx="4051624" cy="2758303"/>
          </a:xfrm>
          <a:prstGeom prst="rect">
            <a:avLst/>
          </a:prstGeom>
          <a:effectLst>
            <a:softEdge rad="0"/>
          </a:effectLst>
        </p:spPr>
      </p:pic>
      <p:sp>
        <p:nvSpPr>
          <p:cNvPr id="9" name="CustomShape 2"/>
          <p:cNvSpPr/>
          <p:nvPr/>
        </p:nvSpPr>
        <p:spPr>
          <a:xfrm>
            <a:off x="4530811" y="690152"/>
            <a:ext cx="7367157" cy="13743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631825" marR="0" lvl="1"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GB" sz="1300" b="1" i="0" u="none" strike="noStrike" kern="1200" cap="none" spc="-1" normalizeH="0" baseline="0" noProof="0">
                <a:ln>
                  <a:noFill/>
                </a:ln>
                <a:solidFill>
                  <a:srgbClr val="000000"/>
                </a:solidFill>
                <a:effectLst/>
                <a:uLnTx/>
                <a:uFillTx/>
                <a:latin typeface="Calibri" panose="020F0502020204030204"/>
                <a:ea typeface="+mn-ea"/>
                <a:cs typeface="+mn-cs"/>
              </a:rPr>
              <a:t>		Aim</a:t>
            </a:r>
          </a:p>
          <a:p>
            <a:pPr marL="631825" marR="0" lvl="1"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en-GB" sz="1300" b="1" i="0" u="none" strike="noStrike" kern="1200" cap="none" spc="-1" normalizeH="0" baseline="0" noProof="0">
              <a:ln>
                <a:noFill/>
              </a:ln>
              <a:solidFill>
                <a:srgbClr val="000000"/>
              </a:solidFill>
              <a:effectLst/>
              <a:uLnTx/>
              <a:uFillTx/>
              <a:latin typeface="Calibri" panose="020F0502020204030204"/>
              <a:ea typeface="+mn-ea"/>
              <a:cs typeface="+mn-cs"/>
            </a:endParaRPr>
          </a:p>
          <a:p>
            <a:pPr marL="86995" marR="0" lvl="1"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1200" cap="none" spc="-1" normalizeH="0" baseline="0" noProof="0">
                <a:ln>
                  <a:noFill/>
                </a:ln>
                <a:solidFill>
                  <a:srgbClr val="000000"/>
                </a:solidFill>
                <a:effectLst/>
                <a:uLnTx/>
                <a:uFillTx/>
                <a:latin typeface="Calibri" panose="020F0502020204030204"/>
                <a:ea typeface="+mn-ea"/>
                <a:cs typeface="+mn-cs"/>
              </a:rPr>
              <a:t>Develop data-driven approaches to integrate ML into subsurface characterization, uncertainty quantification and management workflows for enhanced performance for better and faster decisions.</a:t>
            </a:r>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736500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2"/>
          <p:cNvSpPr/>
          <p:nvPr/>
        </p:nvSpPr>
        <p:spPr>
          <a:xfrm>
            <a:off x="4587002" y="773508"/>
            <a:ext cx="4198779" cy="20685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700" b="1" i="0" u="none" strike="noStrike" kern="1200" cap="none" spc="-1" normalizeH="0" baseline="0" noProof="0">
                <a:ln>
                  <a:noFill/>
                </a:ln>
                <a:solidFill>
                  <a:srgbClr val="000000"/>
                </a:solidFill>
                <a:effectLst/>
                <a:uLnTx/>
                <a:uFillTx/>
                <a:latin typeface="Calibri"/>
                <a:ea typeface="+mn-ea"/>
                <a:cs typeface="+mn-cs"/>
              </a:rPr>
              <a:t>Background</a:t>
            </a:r>
          </a:p>
          <a:p>
            <a:pPr marL="174625" marR="0" lvl="0" indent="0" algn="l" defTabSz="914400" rtl="0" eaLnBrk="1" fontAlgn="auto" latinLnBrk="0" hangingPunct="1">
              <a:lnSpc>
                <a:spcPct val="100000"/>
              </a:lnSpc>
              <a:spcBef>
                <a:spcPts val="0"/>
              </a:spcBef>
              <a:spcAft>
                <a:spcPts val="400"/>
              </a:spcAft>
              <a:buClrTx/>
              <a:buSzTx/>
              <a:buFontTx/>
              <a:buNone/>
              <a:tabLst/>
              <a:defRPr/>
            </a:pPr>
            <a:r>
              <a:rPr kumimoji="0" lang="en-GB" sz="1200" b="0" i="0" u="none" strike="noStrike" kern="1200" cap="none" spc="-1" normalizeH="0" baseline="0" noProof="0">
                <a:ln>
                  <a:noFill/>
                </a:ln>
                <a:solidFill>
                  <a:srgbClr val="000000"/>
                </a:solidFill>
                <a:effectLst/>
                <a:uLnTx/>
                <a:uFillTx/>
                <a:latin typeface="Calibri"/>
                <a:ea typeface="+mn-ea"/>
                <a:cs typeface="+mn-cs"/>
              </a:rPr>
              <a:t>Climate change mitigation likely to decrease the oil price and make the business climate less supportive of the NCS</a:t>
            </a:r>
          </a:p>
          <a:p>
            <a:pPr marL="174625" marR="0" lvl="0" indent="0" algn="l" defTabSz="914400" rtl="0" eaLnBrk="1" fontAlgn="auto" latinLnBrk="0" hangingPunct="1">
              <a:lnSpc>
                <a:spcPct val="100000"/>
              </a:lnSpc>
              <a:spcBef>
                <a:spcPts val="0"/>
              </a:spcBef>
              <a:spcAft>
                <a:spcPts val="400"/>
              </a:spcAft>
              <a:buClrTx/>
              <a:buSzTx/>
              <a:buFontTx/>
              <a:buNone/>
              <a:tabLst/>
              <a:defRPr/>
            </a:pPr>
            <a:r>
              <a:rPr kumimoji="0" lang="en-GB" sz="1200" b="0" i="0" u="none" strike="noStrike" kern="1200" cap="none" spc="-1" normalizeH="0" baseline="0" noProof="0">
                <a:ln>
                  <a:noFill/>
                </a:ln>
                <a:solidFill>
                  <a:srgbClr val="000000"/>
                </a:solidFill>
                <a:effectLst/>
                <a:uLnTx/>
                <a:uFillTx/>
                <a:latin typeface="Calibri"/>
                <a:ea typeface="+mn-ea"/>
                <a:cs typeface="+mn-cs"/>
              </a:rPr>
              <a:t>Increased international competition for delivering the last drop of oil </a:t>
            </a:r>
            <a:endParaRPr kumimoji="0" lang="en-GB" sz="1200" b="0" i="0" u="none" strike="noStrike" kern="1200" cap="none" spc="-1" normalizeH="0" baseline="0" noProof="0">
              <a:ln>
                <a:noFill/>
              </a:ln>
              <a:solidFill>
                <a:prstClr val="black"/>
              </a:solidFill>
              <a:effectLst/>
              <a:uLnTx/>
              <a:uFillTx/>
              <a:latin typeface="Arial"/>
              <a:ea typeface="+mn-ea"/>
              <a:cs typeface="+mn-cs"/>
            </a:endParaRPr>
          </a:p>
          <a:p>
            <a:pPr marL="174625" marR="0" lvl="0" indent="0" algn="l" defTabSz="914400" rtl="0" eaLnBrk="1" fontAlgn="auto" latinLnBrk="0" hangingPunct="1">
              <a:lnSpc>
                <a:spcPct val="100000"/>
              </a:lnSpc>
              <a:spcBef>
                <a:spcPts val="0"/>
              </a:spcBef>
              <a:spcAft>
                <a:spcPts val="400"/>
              </a:spcAft>
              <a:buClrTx/>
              <a:buSzTx/>
              <a:buFontTx/>
              <a:buNone/>
              <a:tabLst/>
              <a:defRPr/>
            </a:pPr>
            <a:r>
              <a:rPr kumimoji="0" lang="en-GB" sz="1200" b="0" i="0" u="none" strike="noStrike" kern="1200" cap="none" spc="-1" normalizeH="0" baseline="0" noProof="0">
                <a:ln>
                  <a:noFill/>
                </a:ln>
                <a:solidFill>
                  <a:srgbClr val="000000"/>
                </a:solidFill>
                <a:effectLst/>
                <a:uLnTx/>
                <a:uFillTx/>
                <a:latin typeface="Calibri"/>
                <a:ea typeface="+mn-ea"/>
                <a:cs typeface="+mn-cs"/>
              </a:rPr>
              <a:t>Pressure downwards on revenues, production and exploration on NCS</a:t>
            </a:r>
          </a:p>
          <a:p>
            <a:pPr marL="174625" marR="0" lvl="0" indent="0" algn="l" defTabSz="914400" rtl="0" eaLnBrk="1" fontAlgn="auto" latinLnBrk="0" hangingPunct="1">
              <a:lnSpc>
                <a:spcPct val="100000"/>
              </a:lnSpc>
              <a:spcBef>
                <a:spcPts val="0"/>
              </a:spcBef>
              <a:spcAft>
                <a:spcPts val="400"/>
              </a:spcAft>
              <a:buClrTx/>
              <a:buSzTx/>
              <a:buFontTx/>
              <a:buNone/>
              <a:tabLst/>
              <a:defRPr/>
            </a:pPr>
            <a:r>
              <a:rPr kumimoji="0" lang="en-GB" sz="1200" b="0" i="0" u="none" strike="noStrike" kern="1200" cap="none" spc="-1" normalizeH="0" baseline="0" noProof="0">
                <a:ln>
                  <a:noFill/>
                </a:ln>
                <a:solidFill>
                  <a:srgbClr val="000000"/>
                </a:solidFill>
                <a:effectLst/>
                <a:uLnTx/>
                <a:uFillTx/>
                <a:latin typeface="Calibri"/>
                <a:ea typeface="+mn-ea"/>
                <a:cs typeface="+mn-cs"/>
              </a:rPr>
              <a:t>Focus on decision-making under risk and uncertainty, building on frameworks of risk, business principles and economics</a:t>
            </a:r>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
        <p:nvSpPr>
          <p:cNvPr id="49" name="CustomShape 3"/>
          <p:cNvSpPr/>
          <p:nvPr/>
        </p:nvSpPr>
        <p:spPr>
          <a:xfrm>
            <a:off x="4577596" y="3026005"/>
            <a:ext cx="7257432" cy="36736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358775" marR="0" lvl="0" indent="0" algn="l" defTabSz="914400" rtl="0" eaLnBrk="1" fontAlgn="auto" latinLnBrk="0" hangingPunct="1">
              <a:lnSpc>
                <a:spcPct val="100000"/>
              </a:lnSpc>
              <a:spcBef>
                <a:spcPts val="0"/>
              </a:spcBef>
              <a:spcAft>
                <a:spcPts val="601"/>
              </a:spcAft>
              <a:buClr>
                <a:srgbClr val="000000"/>
              </a:buClr>
              <a:buSzTx/>
              <a:buFontTx/>
              <a:buNone/>
              <a:tabLst/>
              <a:defRPr/>
            </a:pPr>
            <a:r>
              <a:rPr kumimoji="0" lang="en-GB" sz="1200" b="1" i="0" u="none" strike="noStrike" kern="1200" cap="none" spc="-1" normalizeH="0" baseline="0" noProof="0">
                <a:ln>
                  <a:noFill/>
                </a:ln>
                <a:solidFill>
                  <a:srgbClr val="000000"/>
                </a:solidFill>
                <a:effectLst/>
                <a:uLnTx/>
                <a:uFillTx/>
                <a:latin typeface="Calibri"/>
                <a:ea typeface="+mn-ea"/>
                <a:cs typeface="+mn-cs"/>
              </a:rPr>
              <a:t>Task 6.1 </a:t>
            </a:r>
            <a:r>
              <a:rPr kumimoji="0" lang="nb-NO" sz="1200" b="1" i="0" u="none" strike="noStrike" kern="1200" cap="none" spc="-1" normalizeH="0" baseline="0" noProof="0">
                <a:ln>
                  <a:noFill/>
                </a:ln>
                <a:solidFill>
                  <a:srgbClr val="000000"/>
                </a:solidFill>
                <a:effectLst/>
                <a:uLnTx/>
                <a:uFillTx/>
                <a:latin typeface="Calibri"/>
                <a:ea typeface="+mn-ea"/>
                <a:cs typeface="+mn-cs"/>
              </a:rPr>
              <a:t>Business </a:t>
            </a:r>
            <a:r>
              <a:rPr kumimoji="0" lang="nb-NO" sz="1200" b="1" i="0" u="none" strike="noStrike" kern="1200" cap="none" spc="-1" normalizeH="0" baseline="0" noProof="0" dirty="0">
                <a:ln>
                  <a:noFill/>
                </a:ln>
                <a:solidFill>
                  <a:srgbClr val="000000"/>
                </a:solidFill>
                <a:effectLst/>
                <a:uLnTx/>
                <a:uFillTx/>
                <a:latin typeface="Calibri"/>
                <a:ea typeface="+mn-ea"/>
                <a:cs typeface="+mn-cs"/>
              </a:rPr>
              <a:t>climate</a:t>
            </a:r>
            <a:r>
              <a:rPr kumimoji="0" lang="nb-NO" sz="1200" b="1" i="0" u="none" strike="noStrike" kern="1200" cap="none" spc="-1" normalizeH="0" baseline="0" noProof="0">
                <a:ln>
                  <a:noFill/>
                </a:ln>
                <a:solidFill>
                  <a:srgbClr val="000000"/>
                </a:solidFill>
                <a:effectLst/>
                <a:uLnTx/>
                <a:uFillTx/>
                <a:latin typeface="Calibri"/>
                <a:ea typeface="+mn-ea"/>
                <a:cs typeface="+mn-cs"/>
              </a:rPr>
              <a:t> (</a:t>
            </a:r>
            <a:r>
              <a:rPr kumimoji="0" lang="nb-NO" sz="1200" b="1" i="0" u="none" strike="noStrike" kern="1200" cap="none" spc="-1" normalizeH="0" baseline="0" noProof="0" dirty="0">
                <a:ln>
                  <a:noFill/>
                </a:ln>
                <a:solidFill>
                  <a:srgbClr val="000000"/>
                </a:solidFill>
                <a:effectLst/>
                <a:uLnTx/>
                <a:uFillTx/>
                <a:latin typeface="Calibri"/>
                <a:ea typeface="+mn-ea"/>
                <a:cs typeface="+mn-cs"/>
              </a:rPr>
              <a:t>licenses</a:t>
            </a:r>
            <a:r>
              <a:rPr kumimoji="0" lang="nb-NO" sz="1200" b="1" i="0" u="none" strike="noStrike" kern="1200" cap="none" spc="-1" normalizeH="0" baseline="0" noProof="0">
                <a:ln>
                  <a:noFill/>
                </a:ln>
                <a:solidFill>
                  <a:srgbClr val="000000"/>
                </a:solidFill>
                <a:effectLst/>
                <a:uLnTx/>
                <a:uFillTx/>
                <a:latin typeface="Calibri"/>
                <a:ea typeface="+mn-ea"/>
                <a:cs typeface="+mn-cs"/>
              </a:rPr>
              <a:t>, </a:t>
            </a:r>
            <a:r>
              <a:rPr kumimoji="0" lang="nb-NO" sz="1200" b="1" i="0" u="none" strike="noStrike" kern="1200" cap="none" spc="-1" normalizeH="0" baseline="0" noProof="0" dirty="0">
                <a:ln>
                  <a:noFill/>
                </a:ln>
                <a:solidFill>
                  <a:srgbClr val="000000"/>
                </a:solidFill>
                <a:effectLst/>
                <a:uLnTx/>
                <a:uFillTx/>
                <a:latin typeface="Calibri"/>
                <a:ea typeface="+mn-ea"/>
                <a:cs typeface="+mn-cs"/>
              </a:rPr>
              <a:t>taxes</a:t>
            </a:r>
            <a:r>
              <a:rPr kumimoji="0" lang="nb-NO" sz="1200" b="1" i="0" u="none" strike="noStrike" kern="1200" cap="none" spc="-1" normalizeH="0" baseline="0" noProof="0">
                <a:ln>
                  <a:noFill/>
                </a:ln>
                <a:solidFill>
                  <a:srgbClr val="000000"/>
                </a:solidFill>
                <a:effectLst/>
                <a:uLnTx/>
                <a:uFillTx/>
                <a:latin typeface="Calibri"/>
                <a:ea typeface="+mn-ea"/>
                <a:cs typeface="+mn-cs"/>
              </a:rPr>
              <a:t>, </a:t>
            </a:r>
            <a:r>
              <a:rPr kumimoji="0" lang="nb-NO" sz="1200" b="1" i="0" u="none" strike="noStrike" kern="1200" cap="none" spc="-1" normalizeH="0" baseline="0" noProof="0" dirty="0">
                <a:ln>
                  <a:noFill/>
                </a:ln>
                <a:solidFill>
                  <a:srgbClr val="000000"/>
                </a:solidFill>
                <a:effectLst/>
                <a:uLnTx/>
                <a:uFillTx/>
                <a:latin typeface="Calibri"/>
                <a:ea typeface="+mn-ea"/>
                <a:cs typeface="+mn-cs"/>
              </a:rPr>
              <a:t>infrastructure</a:t>
            </a:r>
            <a:r>
              <a:rPr kumimoji="0" lang="nb-NO" sz="1200" b="1" i="0" u="none" strike="noStrike" kern="1200" cap="none" spc="-1" normalizeH="0" baseline="0" noProof="0">
                <a:ln>
                  <a:noFill/>
                </a:ln>
                <a:solidFill>
                  <a:srgbClr val="000000"/>
                </a:solidFill>
                <a:effectLst/>
                <a:uLnTx/>
                <a:uFillTx/>
                <a:latin typeface="Calibri"/>
                <a:ea typeface="+mn-ea"/>
                <a:cs typeface="+mn-cs"/>
              </a:rPr>
              <a:t>, human </a:t>
            </a:r>
            <a:r>
              <a:rPr kumimoji="0" lang="nb-NO" sz="1200" b="1" i="0" u="none" strike="noStrike" kern="1200" cap="none" spc="-1" normalizeH="0" baseline="0" noProof="0" dirty="0">
                <a:ln>
                  <a:noFill/>
                </a:ln>
                <a:solidFill>
                  <a:srgbClr val="000000"/>
                </a:solidFill>
                <a:effectLst/>
                <a:uLnTx/>
                <a:uFillTx/>
                <a:latin typeface="Calibri"/>
                <a:ea typeface="+mn-ea"/>
                <a:cs typeface="+mn-cs"/>
              </a:rPr>
              <a:t>capital</a:t>
            </a:r>
            <a:r>
              <a:rPr kumimoji="0" lang="nb-NO" sz="1200" b="1" i="0" u="none" strike="noStrike" kern="1200" cap="none" spc="-1" normalizeH="0" baseline="0" noProof="0">
                <a:ln>
                  <a:noFill/>
                </a:ln>
                <a:solidFill>
                  <a:srgbClr val="000000"/>
                </a:solidFill>
                <a:effectLst/>
                <a:uLnTx/>
                <a:uFillTx/>
                <a:latin typeface="Calibri"/>
                <a:ea typeface="+mn-ea"/>
                <a:cs typeface="+mn-cs"/>
              </a:rPr>
              <a:t>)</a:t>
            </a:r>
            <a:endParaRPr kumimoji="0" lang="en-GB" sz="1200" b="1" i="0" u="none" strike="noStrike" kern="1200" cap="none" spc="-1" normalizeH="0" baseline="0" noProof="0">
              <a:ln>
                <a:noFill/>
              </a:ln>
              <a:solidFill>
                <a:srgbClr val="000000"/>
              </a:solidFill>
              <a:effectLst/>
              <a:uLnTx/>
              <a:uFillTx/>
              <a:latin typeface="Calibri"/>
              <a:ea typeface="+mn-ea"/>
              <a:cs typeface="+mn-cs"/>
            </a:endParaRP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a:ea typeface="+mn-ea"/>
                <a:cs typeface="+mn-cs"/>
              </a:rPr>
              <a:t>Balancing investing in profitable projects and avoiding stranded assets </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a:ea typeface="+mn-ea"/>
                <a:cs typeface="+mn-cs"/>
              </a:rPr>
              <a:t>Increasing discrepancies in the interests of the oil sector, the state and the wider society </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a:ea typeface="+mn-ea"/>
                <a:cs typeface="+mn-cs"/>
              </a:rPr>
              <a:t>Increasing risk premiums, political scrutiny and competition in exploration and production </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a:ea typeface="+mn-ea"/>
                <a:cs typeface="+mn-cs"/>
              </a:rPr>
              <a:t>The roles of gas, CCS and Hydrogen for investments, production costs and profitability </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a:ea typeface="+mn-ea"/>
                <a:cs typeface="+mn-cs"/>
              </a:rPr>
              <a:t>What are the viable policy options that balance politics, economics and the environment?</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a:ea typeface="+mn-ea"/>
                <a:cs typeface="+mn-cs"/>
              </a:rPr>
              <a:t>What is the role of the oil sector in the energy transition? </a:t>
            </a:r>
          </a:p>
          <a:p>
            <a:pPr marL="358775" marR="0" lvl="0" indent="0" algn="l" defTabSz="914400" rtl="0" eaLnBrk="1" fontAlgn="auto" latinLnBrk="0" hangingPunct="1">
              <a:lnSpc>
                <a:spcPct val="100000"/>
              </a:lnSpc>
              <a:spcBef>
                <a:spcPts val="0"/>
              </a:spcBef>
              <a:spcAft>
                <a:spcPts val="601"/>
              </a:spcAft>
              <a:buClr>
                <a:srgbClr val="000000"/>
              </a:buClr>
              <a:buSzTx/>
              <a:buFontTx/>
              <a:buNone/>
              <a:tabLst/>
              <a:defRPr/>
            </a:pPr>
            <a:r>
              <a:rPr kumimoji="0" lang="en-GB" sz="1200" b="1" i="0" u="none" strike="noStrike" kern="1200" cap="none" spc="-1" normalizeH="0" baseline="0" noProof="0">
                <a:ln>
                  <a:noFill/>
                </a:ln>
                <a:solidFill>
                  <a:srgbClr val="000000"/>
                </a:solidFill>
                <a:effectLst/>
                <a:uLnTx/>
                <a:uFillTx/>
                <a:latin typeface="Calibri"/>
                <a:ea typeface="+mn-ea"/>
                <a:cs typeface="+mn-cs"/>
              </a:rPr>
              <a:t>Task 6.2 Emissions</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100" b="0" i="0" u="none" strike="noStrike" kern="1200" cap="none" spc="-1" normalizeH="0" baseline="0" noProof="0">
                <a:ln>
                  <a:noFill/>
                </a:ln>
                <a:solidFill>
                  <a:srgbClr val="000000"/>
                </a:solidFill>
                <a:effectLst/>
                <a:uLnTx/>
                <a:uFillTx/>
                <a:latin typeface="Calibri"/>
                <a:ea typeface="+mn-ea"/>
                <a:cs typeface="+mn-cs"/>
              </a:rPr>
              <a:t>Production vs. consumption emissions </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100" b="0" i="0" u="none" strike="noStrike" kern="1200" cap="none" spc="-1" normalizeH="0" baseline="0" noProof="0">
                <a:ln>
                  <a:noFill/>
                </a:ln>
                <a:solidFill>
                  <a:srgbClr val="000000"/>
                </a:solidFill>
                <a:effectLst/>
                <a:uLnTx/>
                <a:uFillTx/>
                <a:latin typeface="Calibri"/>
                <a:ea typeface="+mn-ea"/>
                <a:cs typeface="+mn-cs"/>
              </a:rPr>
              <a:t>Oil sector related measures  to curb emissions, e.g., supply side measures and electrification </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panose="020F0502020204030204"/>
                <a:ea typeface="+mn-ea"/>
                <a:cs typeface="+mn-cs"/>
              </a:rPr>
              <a:t>Leakage across countries and energy sources </a:t>
            </a:r>
          </a:p>
          <a:p>
            <a:pPr marL="358775" marR="0" lvl="0" indent="0" algn="l" defTabSz="914400" rtl="0" eaLnBrk="1" fontAlgn="auto" latinLnBrk="0" hangingPunct="1">
              <a:lnSpc>
                <a:spcPct val="100000"/>
              </a:lnSpc>
              <a:spcBef>
                <a:spcPts val="1200"/>
              </a:spcBef>
              <a:spcAft>
                <a:spcPts val="601"/>
              </a:spcAft>
              <a:buClr>
                <a:srgbClr val="000000"/>
              </a:buClr>
              <a:buSzTx/>
              <a:buFontTx/>
              <a:buNone/>
              <a:tabLst/>
              <a:defRPr/>
            </a:pPr>
            <a:r>
              <a:rPr kumimoji="0" lang="en-GB" sz="1200" b="1" i="0" u="none" strike="noStrike" kern="1200" cap="none" spc="-1" normalizeH="0" baseline="0" noProof="0">
                <a:ln>
                  <a:noFill/>
                </a:ln>
                <a:solidFill>
                  <a:srgbClr val="000000"/>
                </a:solidFill>
                <a:effectLst/>
                <a:uLnTx/>
                <a:uFillTx/>
                <a:latin typeface="Calibri"/>
                <a:ea typeface="+mn-ea"/>
                <a:cs typeface="+mn-cs"/>
              </a:rPr>
              <a:t>Task 6.3 Acceptance evaluation </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a:ea typeface="+mn-ea"/>
                <a:cs typeface="+mn-cs"/>
              </a:rPr>
              <a:t>Risk and business principles and methods for evaluating quality of subsurface solutions</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GB" sz="1100" b="0" i="0" u="none" strike="noStrike" kern="1200" cap="none" spc="-1" normalizeH="0" baseline="0" noProof="0">
                <a:ln>
                  <a:noFill/>
                </a:ln>
                <a:solidFill>
                  <a:srgbClr val="000000"/>
                </a:solidFill>
                <a:effectLst/>
                <a:uLnTx/>
                <a:uFillTx/>
                <a:latin typeface="Calibri"/>
                <a:ea typeface="+mn-ea"/>
                <a:cs typeface="+mn-cs"/>
              </a:rPr>
              <a:t>Use of multi-criteria decision-making approaches and prioritization of measures </a:t>
            </a:r>
          </a:p>
          <a:p>
            <a:pPr marL="804545" marR="0" lvl="1" indent="-172720" algn="l" defTabSz="914400" rtl="0" eaLnBrk="1" fontAlgn="auto" latinLnBrk="0" hangingPunct="1">
              <a:lnSpc>
                <a:spcPct val="100000"/>
              </a:lnSpc>
              <a:spcBef>
                <a:spcPts val="0"/>
              </a:spcBef>
              <a:spcAft>
                <a:spcPts val="300"/>
              </a:spcAft>
              <a:buClr>
                <a:srgbClr val="000000"/>
              </a:buClr>
              <a:buSzTx/>
              <a:buFont typeface="Arial"/>
              <a:buChar char="•"/>
              <a:tabLst/>
              <a:defRPr/>
            </a:pPr>
            <a:r>
              <a:rPr kumimoji="0" lang="en-US" sz="1100" b="0" i="0" u="none" strike="noStrike" kern="1200" cap="none" spc="-1" normalizeH="0" baseline="0" noProof="0">
                <a:ln>
                  <a:noFill/>
                </a:ln>
                <a:solidFill>
                  <a:srgbClr val="000000"/>
                </a:solidFill>
                <a:effectLst/>
                <a:uLnTx/>
                <a:uFillTx/>
                <a:latin typeface="Calibri"/>
                <a:ea typeface="+mn-ea"/>
                <a:cs typeface="+mn-cs"/>
              </a:rPr>
              <a:t>Risk and uncertainty communication issues    </a:t>
            </a:r>
            <a:endParaRPr kumimoji="0" lang="en-GB" sz="1100" b="0" i="0" u="none" strike="noStrike" kern="1200" cap="none" spc="-1" normalizeH="0" baseline="0" noProof="0">
              <a:ln>
                <a:noFill/>
              </a:ln>
              <a:solidFill>
                <a:srgbClr val="00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BE4EF5F8-D72B-4631-B695-96268FD28784}"/>
              </a:ext>
            </a:extLst>
          </p:cNvPr>
          <p:cNvSpPr txBox="1"/>
          <p:nvPr/>
        </p:nvSpPr>
        <p:spPr>
          <a:xfrm>
            <a:off x="326570" y="50463"/>
            <a:ext cx="11527974"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WP6 | Energy policy, economy and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1" normalizeH="0" baseline="0" noProof="0">
              <a:ln>
                <a:noFill/>
              </a:ln>
              <a:solidFill>
                <a:prstClr val="black"/>
              </a:solidFill>
              <a:effectLst/>
              <a:uLnTx/>
              <a:uFillTx/>
              <a:latin typeface="Calibri" panose="020F0502020204030204"/>
              <a:ea typeface="+mn-ea"/>
              <a:cs typeface="+mn-cs"/>
            </a:endParaRPr>
          </a:p>
        </p:txBody>
      </p:sp>
      <p:sp>
        <p:nvSpPr>
          <p:cNvPr id="8" name="CustomShape 2">
            <a:extLst>
              <a:ext uri="{FF2B5EF4-FFF2-40B4-BE49-F238E27FC236}">
                <a16:creationId xmlns:a16="http://schemas.microsoft.com/office/drawing/2014/main" id="{3629CE7A-9CC7-406A-B5EC-EF2DABCC5678}"/>
              </a:ext>
            </a:extLst>
          </p:cNvPr>
          <p:cNvSpPr/>
          <p:nvPr/>
        </p:nvSpPr>
        <p:spPr>
          <a:xfrm>
            <a:off x="8992900" y="773507"/>
            <a:ext cx="2842127" cy="207216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lstStyle/>
          <a:p>
            <a:pPr marL="174625" marR="0" lvl="0" indent="0" algn="ctr" defTabSz="914400" rtl="0" eaLnBrk="1" fontAlgn="auto" latinLnBrk="0" hangingPunct="1">
              <a:lnSpc>
                <a:spcPct val="100000"/>
              </a:lnSpc>
              <a:spcBef>
                <a:spcPts val="0"/>
              </a:spcBef>
              <a:spcAft>
                <a:spcPts val="600"/>
              </a:spcAft>
              <a:buClrTx/>
              <a:buSzTx/>
              <a:buFontTx/>
              <a:buNone/>
              <a:tabLst/>
              <a:defRPr/>
            </a:pPr>
            <a:r>
              <a:rPr kumimoji="0" lang="en-GB" sz="1700" b="1" i="0" u="none" strike="noStrike" kern="1200" cap="none" spc="-1" normalizeH="0" baseline="0" noProof="0">
                <a:ln>
                  <a:noFill/>
                </a:ln>
                <a:solidFill>
                  <a:srgbClr val="000000"/>
                </a:solidFill>
                <a:effectLst/>
                <a:uLnTx/>
                <a:uFillTx/>
                <a:latin typeface="Calibri"/>
                <a:ea typeface="+mn-ea"/>
                <a:cs typeface="+mn-cs"/>
              </a:rPr>
              <a:t>Aim</a:t>
            </a:r>
          </a:p>
          <a:p>
            <a:pPr marL="174625" marR="0" lvl="0" indent="0" algn="l" defTabSz="914400" rtl="0" eaLnBrk="1" fontAlgn="auto" latinLnBrk="0" hangingPunct="1">
              <a:lnSpc>
                <a:spcPct val="100000"/>
              </a:lnSpc>
              <a:spcBef>
                <a:spcPts val="0"/>
              </a:spcBef>
              <a:spcAft>
                <a:spcPts val="1199"/>
              </a:spcAft>
              <a:buClrTx/>
              <a:buSzTx/>
              <a:buFontTx/>
              <a:buNone/>
              <a:tabLst/>
              <a:defRPr/>
            </a:pPr>
            <a:r>
              <a:rPr kumimoji="0" lang="en-GB" sz="1200" b="0" i="0" u="none" strike="noStrike" kern="1200" cap="none" spc="-1" normalizeH="0" baseline="0" noProof="0">
                <a:ln>
                  <a:noFill/>
                </a:ln>
                <a:solidFill>
                  <a:srgbClr val="000000"/>
                </a:solidFill>
                <a:effectLst/>
                <a:uLnTx/>
                <a:uFillTx/>
                <a:latin typeface="Calibri"/>
                <a:ea typeface="+mn-ea"/>
                <a:cs typeface="+mn-cs"/>
              </a:rPr>
              <a:t>Analyse the international and national business climate for energy production activities at the NCS throughout the value chain in the context of viable policies and societal aspects. </a:t>
            </a:r>
          </a:p>
        </p:txBody>
      </p:sp>
      <p:sp>
        <p:nvSpPr>
          <p:cNvPr id="24" name="Rectangle 23"/>
          <p:cNvSpPr/>
          <p:nvPr/>
        </p:nvSpPr>
        <p:spPr>
          <a:xfrm>
            <a:off x="3113691" y="3763252"/>
            <a:ext cx="1654765"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Source: McGlade and Ekins (2015)</a:t>
            </a:r>
          </a:p>
        </p:txBody>
      </p:sp>
      <p:sp>
        <p:nvSpPr>
          <p:cNvPr id="34" name="TextBox 33">
            <a:extLst>
              <a:ext uri="{FF2B5EF4-FFF2-40B4-BE49-F238E27FC236}">
                <a16:creationId xmlns:a16="http://schemas.microsoft.com/office/drawing/2014/main" id="{B1C21131-A495-44A1-87EF-1208DDC61577}"/>
              </a:ext>
            </a:extLst>
          </p:cNvPr>
          <p:cNvSpPr txBox="1"/>
          <p:nvPr/>
        </p:nvSpPr>
        <p:spPr>
          <a:xfrm>
            <a:off x="3081580" y="6587276"/>
            <a:ext cx="14350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Source: </a:t>
            </a:r>
            <a:r>
              <a:rPr kumimoji="0" lang="en-US" sz="900" b="0" i="0" u="none" strike="noStrike" kern="1200" cap="none" spc="0" normalizeH="0" baseline="0" noProof="0" err="1">
                <a:ln>
                  <a:noFill/>
                </a:ln>
                <a:solidFill>
                  <a:prstClr val="black"/>
                </a:solidFill>
                <a:effectLst/>
                <a:uLnTx/>
                <a:uFillTx/>
                <a:latin typeface="Calibri" panose="020F0502020204030204"/>
                <a:ea typeface="+mn-ea"/>
                <a:cs typeface="+mn-cs"/>
              </a:rPr>
              <a:t>Ahlvik</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et al. (2021)</a:t>
            </a:r>
          </a:p>
        </p:txBody>
      </p:sp>
      <p:graphicFrame>
        <p:nvGraphicFramePr>
          <p:cNvPr id="14" name="Object 13">
            <a:extLst>
              <a:ext uri="{FF2B5EF4-FFF2-40B4-BE49-F238E27FC236}">
                <a16:creationId xmlns:a16="http://schemas.microsoft.com/office/drawing/2014/main" id="{9CCA68F6-A046-44EF-A95A-4EE2157B5240}"/>
              </a:ext>
            </a:extLst>
          </p:cNvPr>
          <p:cNvGraphicFramePr>
            <a:graphicFrameLocks noChangeAspect="1"/>
          </p:cNvGraphicFramePr>
          <p:nvPr/>
        </p:nvGraphicFramePr>
        <p:xfrm>
          <a:off x="667559" y="1159980"/>
          <a:ext cx="3598893" cy="2575815"/>
        </p:xfrm>
        <a:graphic>
          <a:graphicData uri="http://schemas.openxmlformats.org/presentationml/2006/ole">
            <mc:AlternateContent xmlns:mc="http://schemas.openxmlformats.org/markup-compatibility/2006">
              <mc:Choice xmlns:v="urn:schemas-microsoft-com:vml" Requires="v">
                <p:oleObj name="Acrobat Document" r:id="rId3" imgW="8019888" imgH="5667375" progId="AcroExch.Document.DC">
                  <p:embed/>
                </p:oleObj>
              </mc:Choice>
              <mc:Fallback>
                <p:oleObj name="Acrobat Document" r:id="rId3" imgW="8019888" imgH="5667375" progId="AcroExch.Document.DC">
                  <p:embed/>
                  <p:pic>
                    <p:nvPicPr>
                      <p:cNvPr id="14" name="Object 13">
                        <a:extLst>
                          <a:ext uri="{FF2B5EF4-FFF2-40B4-BE49-F238E27FC236}">
                            <a16:creationId xmlns:a16="http://schemas.microsoft.com/office/drawing/2014/main" id="{9CCA68F6-A046-44EF-A95A-4EE2157B5240}"/>
                          </a:ext>
                        </a:extLst>
                      </p:cNvPr>
                      <p:cNvPicPr/>
                      <p:nvPr/>
                    </p:nvPicPr>
                    <p:blipFill>
                      <a:blip r:embed="rId4"/>
                      <a:stretch>
                        <a:fillRect/>
                      </a:stretch>
                    </p:blipFill>
                    <p:spPr>
                      <a:xfrm>
                        <a:off x="667559" y="1159980"/>
                        <a:ext cx="3598893" cy="2575815"/>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0EB763B-74EC-45A4-BE9E-BD68C4B74F2C}"/>
              </a:ext>
            </a:extLst>
          </p:cNvPr>
          <p:cNvSpPr txBox="1"/>
          <p:nvPr/>
        </p:nvSpPr>
        <p:spPr>
          <a:xfrm>
            <a:off x="552125" y="765391"/>
            <a:ext cx="453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Enough fossil fuels already discovered – only those with low production costs will be extracted </a:t>
            </a:r>
          </a:p>
        </p:txBody>
      </p:sp>
      <p:pic>
        <p:nvPicPr>
          <p:cNvPr id="18" name="Picture 17">
            <a:extLst>
              <a:ext uri="{FF2B5EF4-FFF2-40B4-BE49-F238E27FC236}">
                <a16:creationId xmlns:a16="http://schemas.microsoft.com/office/drawing/2014/main" id="{9E2EF4FA-879D-4301-8A8B-F051226F19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319" y="4364479"/>
            <a:ext cx="4442276" cy="2259177"/>
          </a:xfrm>
          <a:prstGeom prst="rect">
            <a:avLst/>
          </a:prstGeom>
        </p:spPr>
      </p:pic>
      <p:sp>
        <p:nvSpPr>
          <p:cNvPr id="13" name="TextBox 12">
            <a:extLst>
              <a:ext uri="{FF2B5EF4-FFF2-40B4-BE49-F238E27FC236}">
                <a16:creationId xmlns:a16="http://schemas.microsoft.com/office/drawing/2014/main" id="{FA1FA1FD-59D5-4141-981B-D43E6C039864}"/>
              </a:ext>
            </a:extLst>
          </p:cNvPr>
          <p:cNvSpPr txBox="1"/>
          <p:nvPr/>
        </p:nvSpPr>
        <p:spPr>
          <a:xfrm>
            <a:off x="519624" y="4113392"/>
            <a:ext cx="38947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High potential of reducing distortive taxes across countries – will there be a race to the bottom?</a:t>
            </a:r>
          </a:p>
        </p:txBody>
      </p:sp>
    </p:spTree>
    <p:extLst>
      <p:ext uri="{BB962C8B-B14F-4D97-AF65-F5344CB8AC3E}">
        <p14:creationId xmlns:p14="http://schemas.microsoft.com/office/powerpoint/2010/main" val="26488739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EF5F8-D72B-4631-B695-96268FD28784}"/>
              </a:ext>
            </a:extLst>
          </p:cNvPr>
          <p:cNvSpPr txBox="1"/>
          <p:nvPr/>
        </p:nvSpPr>
        <p:spPr>
          <a:xfrm>
            <a:off x="587231" y="301761"/>
            <a:ext cx="1152797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WP7 |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Education and outreach</a:t>
            </a:r>
            <a:endParaRPr kumimoji="0" lang="en-US" sz="3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Slide Number Placeholder 1">
            <a:extLst>
              <a:ext uri="{FF2B5EF4-FFF2-40B4-BE49-F238E27FC236}">
                <a16:creationId xmlns:a16="http://schemas.microsoft.com/office/drawing/2014/main" id="{F4334A24-838D-44C1-B839-6CA33337EE45}"/>
              </a:ext>
            </a:extLst>
          </p:cNvPr>
          <p:cNvSpPr txBox="1">
            <a:spLocks/>
          </p:cNvSpPr>
          <p:nvPr/>
        </p:nvSpPr>
        <p:spPr>
          <a:xfrm>
            <a:off x="9120840" y="6556239"/>
            <a:ext cx="2743200" cy="365125"/>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21B9A0-B61B-46CE-BA72-1119325B0E6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TextBox 2">
            <a:extLst>
              <a:ext uri="{FF2B5EF4-FFF2-40B4-BE49-F238E27FC236}">
                <a16:creationId xmlns:a16="http://schemas.microsoft.com/office/drawing/2014/main" id="{EAD3BE4C-79BD-4380-BCE1-A8937BC9F342}"/>
              </a:ext>
            </a:extLst>
          </p:cNvPr>
          <p:cNvSpPr txBox="1"/>
          <p:nvPr/>
        </p:nvSpPr>
        <p:spPr>
          <a:xfrm>
            <a:off x="587230" y="1124703"/>
            <a:ext cx="11007869" cy="5431536"/>
          </a:xfrm>
          <a:prstGeom prst="rect">
            <a:avLst/>
          </a:prstGeom>
          <a:solidFill>
            <a:schemeClr val="accent6">
              <a:lumMod val="20000"/>
              <a:lumOff val="80000"/>
            </a:schemeClr>
          </a:solidFill>
        </p:spPr>
        <p:txBody>
          <a:bodyPr vert="horz" lIns="91440" tIns="45720" rIns="91440" bIns="45720" rtlCol="0" anchor="t">
            <a:normAutofit lnSpcReduction="10000"/>
          </a:bodyPr>
          <a:lstStyle/>
          <a:p>
            <a:pPr marL="28575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&gt;21 PhDs and Postdocs, ca 40 master students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Norway Energy conference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on subsurface as an energy-sustainable system (March 2022)</a:t>
            </a:r>
          </a:p>
          <a:p>
            <a:pPr marL="28575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School activities on subsurface utilization and sustainability</a:t>
            </a:r>
          </a:p>
          <a:p>
            <a:pPr marL="28575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Research date -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Forskningsdagene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Public discussions, white papers</a:t>
            </a:r>
          </a:p>
          <a:p>
            <a:pPr marL="28575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Active research-based education / Subsurface Academy</a:t>
            </a:r>
          </a:p>
          <a:p>
            <a:pPr marL="28575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Webinars</a:t>
            </a:r>
          </a:p>
          <a:p>
            <a:pPr marL="28575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Calibri"/>
              </a:rPr>
              <a:t>Forskerskole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5" name="Picture 6" descr="May be an image of one or more people and people stan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4536" y="3907575"/>
            <a:ext cx="2716579" cy="26486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re personer holder opp en plakat som viser bærekraftsmål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610" y="886536"/>
            <a:ext cx="3000505" cy="200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985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A2B315D-AAF7-4BBB-A4AC-BC2093392D38}"/>
              </a:ext>
            </a:extLst>
          </p:cNvPr>
          <p:cNvGrpSpPr/>
          <p:nvPr/>
        </p:nvGrpSpPr>
        <p:grpSpPr>
          <a:xfrm>
            <a:off x="1287334" y="1940094"/>
            <a:ext cx="9460537" cy="3789958"/>
            <a:chOff x="1323181" y="1981822"/>
            <a:chExt cx="9460537" cy="3789958"/>
          </a:xfrm>
        </p:grpSpPr>
        <p:sp>
          <p:nvSpPr>
            <p:cNvPr id="5" name="Oval 4">
              <a:extLst>
                <a:ext uri="{FF2B5EF4-FFF2-40B4-BE49-F238E27FC236}">
                  <a16:creationId xmlns:a16="http://schemas.microsoft.com/office/drawing/2014/main" id="{9FB0E2DB-BFB4-4E6F-8F5A-7C7A715AC215}"/>
                </a:ext>
              </a:extLst>
            </p:cNvPr>
            <p:cNvSpPr/>
            <p:nvPr/>
          </p:nvSpPr>
          <p:spPr>
            <a:xfrm>
              <a:off x="1323181" y="2908871"/>
              <a:ext cx="9266548" cy="2122442"/>
            </a:xfrm>
            <a:prstGeom prst="ellipse">
              <a:avLst/>
            </a:prstGeom>
            <a:noFill/>
            <a:ln w="38100" cap="flat" cmpd="sng" algn="ctr">
              <a:solidFill>
                <a:srgbClr val="ED7D31">
                  <a:lumMod val="60000"/>
                  <a:lumOff val="4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Ellipse 3">
              <a:extLst>
                <a:ext uri="{FF2B5EF4-FFF2-40B4-BE49-F238E27FC236}">
                  <a16:creationId xmlns:a16="http://schemas.microsoft.com/office/drawing/2014/main" id="{7BACBE7B-BB42-45BE-AF74-FE3FC1E84AAD}"/>
                </a:ext>
              </a:extLst>
            </p:cNvPr>
            <p:cNvSpPr/>
            <p:nvPr/>
          </p:nvSpPr>
          <p:spPr>
            <a:xfrm>
              <a:off x="3841685" y="2349630"/>
              <a:ext cx="3523130" cy="3030057"/>
            </a:xfrm>
            <a:prstGeom prst="ellipse">
              <a:avLst/>
            </a:prstGeom>
            <a:solidFill>
              <a:sysClr val="window" lastClr="FFFFFF"/>
            </a:solidFill>
            <a:ln w="85725" cap="flat" cmpd="thickThin" algn="ctr">
              <a:solidFill>
                <a:srgbClr val="70AD47">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00923037-9F2F-4259-A6E9-51662A489C6C}"/>
                </a:ext>
              </a:extLst>
            </p:cNvPr>
            <p:cNvGrpSpPr/>
            <p:nvPr/>
          </p:nvGrpSpPr>
          <p:grpSpPr>
            <a:xfrm>
              <a:off x="1670504" y="3487555"/>
              <a:ext cx="9113214" cy="2284225"/>
              <a:chOff x="-460045" y="2265228"/>
              <a:chExt cx="9113214" cy="2284225"/>
            </a:xfrm>
          </p:grpSpPr>
          <p:sp>
            <p:nvSpPr>
              <p:cNvPr id="21" name="Rectangle 20">
                <a:extLst>
                  <a:ext uri="{FF2B5EF4-FFF2-40B4-BE49-F238E27FC236}">
                    <a16:creationId xmlns:a16="http://schemas.microsoft.com/office/drawing/2014/main" id="{6DF726C3-A3F4-4A9F-89E2-44ACF8EE5B32}"/>
                  </a:ext>
                </a:extLst>
              </p:cNvPr>
              <p:cNvSpPr/>
              <p:nvPr/>
            </p:nvSpPr>
            <p:spPr>
              <a:xfrm>
                <a:off x="-460045" y="2522995"/>
                <a:ext cx="10250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Society</a:t>
                </a:r>
                <a:endParaRPr kumimoji="0" lang="en-US" sz="18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55313C6-2CC1-4C64-8E3E-657F3A9083FE}"/>
                  </a:ext>
                </a:extLst>
              </p:cNvPr>
              <p:cNvSpPr/>
              <p:nvPr/>
            </p:nvSpPr>
            <p:spPr>
              <a:xfrm>
                <a:off x="4080292" y="4084739"/>
                <a:ext cx="147119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Digitalization</a:t>
                </a:r>
                <a:endParaRPr kumimoji="0" lang="en-US" sz="18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AAAF1CC4-8021-4BE7-8D2F-597E3DCE3C88}"/>
                  </a:ext>
                </a:extLst>
              </p:cNvPr>
              <p:cNvSpPr/>
              <p:nvPr/>
            </p:nvSpPr>
            <p:spPr>
              <a:xfrm>
                <a:off x="2636641" y="3053368"/>
                <a:ext cx="1605508" cy="1496085"/>
              </a:xfrm>
              <a:prstGeom prst="ellipse">
                <a:avLst/>
              </a:prstGeom>
              <a:blipFill>
                <a:blip r:embed="rId2"/>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6A1EB0E-CD86-4DBB-B6BD-504FF8304EB7}"/>
                  </a:ext>
                </a:extLst>
              </p:cNvPr>
              <p:cNvSpPr/>
              <p:nvPr/>
            </p:nvSpPr>
            <p:spPr>
              <a:xfrm>
                <a:off x="6469798" y="2397381"/>
                <a:ext cx="21833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Net-zero emission production</a:t>
                </a:r>
                <a:endParaRPr kumimoji="0" lang="en-US" sz="18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sp>
            <p:nvSpPr>
              <p:cNvPr id="25" name="Rectangle 24">
                <a:extLst>
                  <a:ext uri="{FF2B5EF4-FFF2-40B4-BE49-F238E27FC236}">
                    <a16:creationId xmlns:a16="http://schemas.microsoft.com/office/drawing/2014/main" id="{FA955EAF-B4D7-426E-891F-2099F4081710}"/>
                  </a:ext>
                </a:extLst>
              </p:cNvPr>
              <p:cNvSpPr/>
              <p:nvPr/>
            </p:nvSpPr>
            <p:spPr>
              <a:xfrm>
                <a:off x="2190799" y="2265228"/>
                <a:ext cx="265744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3462">
                      <a:solidFill>
                        <a:prstClr val="white"/>
                      </a:solidFill>
                      <a:prstDash val="solid"/>
                    </a:ln>
                    <a:solidFill>
                      <a:srgbClr val="050F41"/>
                    </a:solidFill>
                    <a:effectLst/>
                    <a:uLnTx/>
                    <a:uFillTx/>
                    <a:latin typeface="Calibri" panose="020F0502020204030204"/>
                    <a:ea typeface="+mn-ea"/>
                    <a:cs typeface="+mn-cs"/>
                  </a:rPr>
                  <a:t>Sustainable Subsurface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3462">
                      <a:solidFill>
                        <a:prstClr val="white"/>
                      </a:solidFill>
                      <a:prstDash val="solid"/>
                    </a:ln>
                    <a:solidFill>
                      <a:srgbClr val="050F41"/>
                    </a:solidFill>
                    <a:effectLst/>
                    <a:uLnTx/>
                    <a:uFillTx/>
                    <a:latin typeface="Calibri" panose="020F0502020204030204"/>
                    <a:ea typeface="+mn-ea"/>
                    <a:cs typeface="+mn-cs"/>
                  </a:rPr>
                  <a:t>Value Chain</a:t>
                </a:r>
                <a:endParaRPr kumimoji="0" lang="en-US" sz="3200" b="1" i="0" u="none" strike="noStrike" kern="0" cap="none" spc="0" normalizeH="0" baseline="0" noProof="0">
                  <a:ln w="13462">
                    <a:solidFill>
                      <a:prstClr val="white"/>
                    </a:solidFill>
                    <a:prstDash val="solid"/>
                  </a:ln>
                  <a:solidFill>
                    <a:srgbClr val="050F41"/>
                  </a:solidFill>
                  <a:effectLst/>
                  <a:uLnTx/>
                  <a:uFillTx/>
                  <a:latin typeface="Calibri" panose="020F0502020204030204"/>
                  <a:ea typeface="+mn-ea"/>
                  <a:cs typeface="+mn-cs"/>
                </a:endParaRPr>
              </a:p>
            </p:txBody>
          </p:sp>
        </p:grpSp>
        <p:sp>
          <p:nvSpPr>
            <p:cNvPr id="8" name="Oval 7">
              <a:extLst>
                <a:ext uri="{FF2B5EF4-FFF2-40B4-BE49-F238E27FC236}">
                  <a16:creationId xmlns:a16="http://schemas.microsoft.com/office/drawing/2014/main" id="{EA10BF6E-9A2F-4D37-91B5-6077A4E8EF87}"/>
                </a:ext>
              </a:extLst>
            </p:cNvPr>
            <p:cNvSpPr/>
            <p:nvPr/>
          </p:nvSpPr>
          <p:spPr>
            <a:xfrm>
              <a:off x="2705188" y="3061230"/>
              <a:ext cx="1630448" cy="1578680"/>
            </a:xfrm>
            <a:prstGeom prst="ellipse">
              <a:avLst/>
            </a:prstGeom>
            <a:blipFill>
              <a:blip r:embed="rId3"/>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E0D0D56-F3E9-4AFE-A1DF-5C0DFF8150AA}"/>
                </a:ext>
              </a:extLst>
            </p:cNvPr>
            <p:cNvSpPr/>
            <p:nvPr/>
          </p:nvSpPr>
          <p:spPr>
            <a:xfrm>
              <a:off x="9432862" y="4797602"/>
              <a:ext cx="135085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Innovation</a:t>
              </a: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DB40CC1-1B57-429E-9038-9D052DB19900}"/>
                </a:ext>
              </a:extLst>
            </p:cNvPr>
            <p:cNvSpPr/>
            <p:nvPr/>
          </p:nvSpPr>
          <p:spPr>
            <a:xfrm>
              <a:off x="8997902" y="2633118"/>
              <a:ext cx="12289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Outreach</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sp>
          <p:nvSpPr>
            <p:cNvPr id="11" name="Rectangle 10">
              <a:extLst>
                <a:ext uri="{FF2B5EF4-FFF2-40B4-BE49-F238E27FC236}">
                  <a16:creationId xmlns:a16="http://schemas.microsoft.com/office/drawing/2014/main" id="{4737FD6D-0AAB-4EB3-A681-AA1A311479CE}"/>
                </a:ext>
              </a:extLst>
            </p:cNvPr>
            <p:cNvSpPr/>
            <p:nvPr/>
          </p:nvSpPr>
          <p:spPr>
            <a:xfrm>
              <a:off x="2088366" y="2731507"/>
              <a:ext cx="1630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Education</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sp>
          <p:nvSpPr>
            <p:cNvPr id="12" name="Rectangle 11">
              <a:extLst>
                <a:ext uri="{FF2B5EF4-FFF2-40B4-BE49-F238E27FC236}">
                  <a16:creationId xmlns:a16="http://schemas.microsoft.com/office/drawing/2014/main" id="{1D9C189C-3C78-4DCD-B3D6-F2FE94FDCB19}"/>
                </a:ext>
              </a:extLst>
            </p:cNvPr>
            <p:cNvSpPr/>
            <p:nvPr/>
          </p:nvSpPr>
          <p:spPr>
            <a:xfrm>
              <a:off x="1670504" y="4912812"/>
              <a:ext cx="1630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Collaboration</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grpSp>
          <p:nvGrpSpPr>
            <p:cNvPr id="13" name="Group 12">
              <a:extLst>
                <a:ext uri="{FF2B5EF4-FFF2-40B4-BE49-F238E27FC236}">
                  <a16:creationId xmlns:a16="http://schemas.microsoft.com/office/drawing/2014/main" id="{CF145192-CCFB-41C5-98D5-EDC2C3EC2D00}"/>
                </a:ext>
              </a:extLst>
            </p:cNvPr>
            <p:cNvGrpSpPr/>
            <p:nvPr/>
          </p:nvGrpSpPr>
          <p:grpSpPr>
            <a:xfrm>
              <a:off x="1938674" y="2899331"/>
              <a:ext cx="8110385" cy="1941861"/>
              <a:chOff x="2461654" y="1424138"/>
              <a:chExt cx="13966584" cy="3208813"/>
            </a:xfrm>
            <a:solidFill>
              <a:srgbClr val="ED7D31"/>
            </a:solidFill>
          </p:grpSpPr>
          <p:sp>
            <p:nvSpPr>
              <p:cNvPr id="17" name="Oval 70">
                <a:extLst>
                  <a:ext uri="{FF2B5EF4-FFF2-40B4-BE49-F238E27FC236}">
                    <a16:creationId xmlns:a16="http://schemas.microsoft.com/office/drawing/2014/main" id="{D5C57A06-1F77-42B6-839D-35F30AFDE3A6}"/>
                  </a:ext>
                </a:extLst>
              </p:cNvPr>
              <p:cNvSpPr/>
              <p:nvPr/>
            </p:nvSpPr>
            <p:spPr>
              <a:xfrm>
                <a:off x="15612485" y="3784172"/>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83338A9-1CB2-43E3-ADDF-263EA60DA65C}"/>
                  </a:ext>
                </a:extLst>
              </p:cNvPr>
              <p:cNvSpPr/>
              <p:nvPr/>
            </p:nvSpPr>
            <p:spPr>
              <a:xfrm>
                <a:off x="13807752" y="1424138"/>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 name="Oval 70">
                <a:extLst>
                  <a:ext uri="{FF2B5EF4-FFF2-40B4-BE49-F238E27FC236}">
                    <a16:creationId xmlns:a16="http://schemas.microsoft.com/office/drawing/2014/main" id="{C81F2BDF-0C67-4CD1-9DBB-B509C559EEAC}"/>
                  </a:ext>
                </a:extLst>
              </p:cNvPr>
              <p:cNvSpPr/>
              <p:nvPr/>
            </p:nvSpPr>
            <p:spPr>
              <a:xfrm>
                <a:off x="2461654" y="1772883"/>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Oval 70">
                <a:extLst>
                  <a:ext uri="{FF2B5EF4-FFF2-40B4-BE49-F238E27FC236}">
                    <a16:creationId xmlns:a16="http://schemas.microsoft.com/office/drawing/2014/main" id="{3EC2E917-1C13-401A-8690-430708BFFB3F}"/>
                  </a:ext>
                </a:extLst>
              </p:cNvPr>
              <p:cNvSpPr/>
              <p:nvPr/>
            </p:nvSpPr>
            <p:spPr>
              <a:xfrm>
                <a:off x="2798594" y="3872431"/>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4" name="Rectangle 38">
              <a:extLst>
                <a:ext uri="{FF2B5EF4-FFF2-40B4-BE49-F238E27FC236}">
                  <a16:creationId xmlns:a16="http://schemas.microsoft.com/office/drawing/2014/main" id="{641CD888-8BC3-45CC-8235-CB879D068AF1}"/>
                </a:ext>
              </a:extLst>
            </p:cNvPr>
            <p:cNvSpPr/>
            <p:nvPr/>
          </p:nvSpPr>
          <p:spPr>
            <a:xfrm>
              <a:off x="6365350" y="2137433"/>
              <a:ext cx="284403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Subsurface Energy Systems</a:t>
              </a:r>
              <a:endParaRPr kumimoji="0" lang="en-US" sz="18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EE411CA-8965-42CE-A170-B31B3BBAB799}"/>
                </a:ext>
              </a:extLst>
            </p:cNvPr>
            <p:cNvSpPr/>
            <p:nvPr/>
          </p:nvSpPr>
          <p:spPr>
            <a:xfrm>
              <a:off x="6905416" y="3055175"/>
              <a:ext cx="1605508" cy="1523919"/>
            </a:xfrm>
            <a:prstGeom prst="ellipse">
              <a:avLst/>
            </a:prstGeom>
            <a:blipFill>
              <a:blip r:embed="rId4"/>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1C11186-7B94-4405-884D-362E6059EB10}"/>
                </a:ext>
              </a:extLst>
            </p:cNvPr>
            <p:cNvPicPr>
              <a:picLocks noChangeAspect="1"/>
            </p:cNvPicPr>
            <p:nvPr/>
          </p:nvPicPr>
          <p:blipFill rotWithShape="1">
            <a:blip r:embed="rId5"/>
            <a:srcRect l="748" t="2049" r="17335" b="1307"/>
            <a:stretch/>
          </p:blipFill>
          <p:spPr>
            <a:xfrm>
              <a:off x="4887797" y="1981822"/>
              <a:ext cx="1538427" cy="1427516"/>
            </a:xfrm>
            <a:prstGeom prst="ellipse">
              <a:avLst/>
            </a:prstGeom>
            <a:ln w="57150">
              <a:solidFill>
                <a:sysClr val="window" lastClr="FFFFFF"/>
              </a:solidFill>
            </a:ln>
          </p:spPr>
        </p:pic>
      </p:grpSp>
      <p:sp>
        <p:nvSpPr>
          <p:cNvPr id="26" name="Rectangle 25"/>
          <p:cNvSpPr/>
          <p:nvPr/>
        </p:nvSpPr>
        <p:spPr>
          <a:xfrm>
            <a:off x="89807" y="404257"/>
            <a:ext cx="11723914"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FFFF"/>
                </a:solidFill>
                <a:effectLst/>
                <a:uLnTx/>
                <a:uFillTx/>
                <a:latin typeface="Calibri" panose="020F0502020204030204"/>
                <a:ea typeface="+mn-ea"/>
                <a:cs typeface="+mn-cs"/>
              </a:rPr>
              <a:t>The vision of the </a:t>
            </a:r>
            <a:r>
              <a:rPr kumimoji="0" lang="en-US" sz="2600" b="1" i="0" u="none" strike="noStrike" kern="1200" cap="none" spc="0" normalizeH="0" baseline="0" noProof="0">
                <a:ln>
                  <a:noFill/>
                </a:ln>
                <a:solidFill>
                  <a:srgbClr val="FFFFFF"/>
                </a:solidFill>
                <a:effectLst/>
                <a:uLnTx/>
                <a:uFillTx/>
                <a:latin typeface="Calibri" panose="020F0502020204030204"/>
                <a:ea typeface="+mn-ea"/>
                <a:cs typeface="+mn-cs"/>
              </a:rPr>
              <a:t>NCS2030</a:t>
            </a:r>
            <a:r>
              <a:rPr kumimoji="0" lang="en-US" sz="26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2600" b="0" i="0" u="none" strike="noStrike" kern="1200" cap="none" spc="0" normalizeH="0" baseline="0" noProof="0" err="1">
                <a:ln>
                  <a:noFill/>
                </a:ln>
                <a:solidFill>
                  <a:srgbClr val="FFFFFF"/>
                </a:solidFill>
                <a:effectLst/>
                <a:uLnTx/>
                <a:uFillTx/>
                <a:latin typeface="Calibri" panose="020F0502020204030204"/>
                <a:ea typeface="+mn-ea"/>
                <a:cs typeface="+mn-cs"/>
              </a:rPr>
              <a:t>centre</a:t>
            </a:r>
            <a:r>
              <a:rPr kumimoji="0" lang="en-US" sz="2600" b="0" i="0" u="none" strike="noStrike" kern="1200" cap="none" spc="0" normalizeH="0" baseline="0" noProof="0">
                <a:ln>
                  <a:noFill/>
                </a:ln>
                <a:solidFill>
                  <a:srgbClr val="FFFFFF"/>
                </a:solidFill>
                <a:effectLst/>
                <a:uLnTx/>
                <a:uFillTx/>
                <a:latin typeface="Calibri" panose="020F0502020204030204"/>
                <a:ea typeface="+mn-ea"/>
                <a:cs typeface="+mn-cs"/>
              </a:rPr>
              <a:t> is to facilitate an energy-efficient, multi-purpose utilization of the subsurface of the NCS into a “</a:t>
            </a:r>
            <a:r>
              <a:rPr kumimoji="0" lang="en-US" sz="2600" b="1" i="0" u="none" strike="noStrike" kern="1200" cap="none" spc="0" normalizeH="0" baseline="0" noProof="0">
                <a:ln>
                  <a:noFill/>
                </a:ln>
                <a:solidFill>
                  <a:srgbClr val="FFFFFF"/>
                </a:solidFill>
                <a:effectLst/>
                <a:uLnTx/>
                <a:uFillTx/>
                <a:latin typeface="Calibri" panose="020F0502020204030204"/>
                <a:ea typeface="+mn-ea"/>
                <a:cs typeface="+mn-cs"/>
              </a:rPr>
              <a:t>Sustainable Subsurface Value Chain</a:t>
            </a:r>
            <a:r>
              <a:rPr kumimoji="0" lang="en-US" sz="2600" b="0" i="0" u="none" strike="noStrike" kern="1200" cap="none" spc="0" normalizeH="0" baseline="0" noProof="0">
                <a:ln>
                  <a:noFill/>
                </a:ln>
                <a:solidFill>
                  <a:srgbClr val="FFFFFF"/>
                </a:solidFill>
                <a:effectLst/>
                <a:uLnTx/>
                <a:uFillTx/>
                <a:latin typeface="Calibri" panose="020F0502020204030204"/>
                <a:ea typeface="+mn-ea"/>
                <a:cs typeface="+mn-cs"/>
              </a:rPr>
              <a:t>”</a:t>
            </a:r>
            <a:endParaRPr kumimoji="0" lang="nb-NO" sz="2600" b="0" i="0" u="none" strike="noStrike" kern="1200" cap="none" spc="0" normalizeH="0" baseline="0" noProof="0">
              <a:ln>
                <a:noFill/>
              </a:ln>
              <a:solidFill>
                <a:srgbClr val="FFFFFF"/>
              </a:solidFill>
              <a:effectLst/>
              <a:uLnTx/>
              <a:uFillTx/>
              <a:latin typeface="Tahoma" charset="0"/>
              <a:ea typeface="Tahoma" charset="0"/>
              <a:cs typeface="Tahoma" charset="0"/>
            </a:endParaRPr>
          </a:p>
        </p:txBody>
      </p:sp>
    </p:spTree>
    <p:extLst>
      <p:ext uri="{BB962C8B-B14F-4D97-AF65-F5344CB8AC3E}">
        <p14:creationId xmlns:p14="http://schemas.microsoft.com/office/powerpoint/2010/main" val="305990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6933C7-31F4-57E2-C8F8-90F0D4193B8A}"/>
              </a:ext>
            </a:extLst>
          </p:cNvPr>
          <p:cNvSpPr txBox="1"/>
          <p:nvPr/>
        </p:nvSpPr>
        <p:spPr>
          <a:xfrm>
            <a:off x="486914" y="95379"/>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050F41"/>
                </a:solidFill>
                <a:effectLst/>
                <a:uLnTx/>
                <a:uFillTx/>
                <a:latin typeface="Tahoma" charset="0"/>
                <a:ea typeface="Tahoma" charset="0"/>
                <a:cs typeface="Tahoma" charset="0"/>
              </a:rPr>
              <a:t>26 </a:t>
            </a:r>
            <a:r>
              <a:rPr kumimoji="0" lang="nb-NO" sz="2400" b="0" i="0" u="none" strike="noStrike" kern="1200" cap="none" spc="0" normalizeH="0" baseline="0" noProof="0" dirty="0" err="1">
                <a:ln>
                  <a:noFill/>
                </a:ln>
                <a:solidFill>
                  <a:srgbClr val="050F41"/>
                </a:solidFill>
                <a:effectLst/>
                <a:uLnTx/>
                <a:uFillTx/>
                <a:latin typeface="Tahoma" charset="0"/>
                <a:ea typeface="Tahoma" charset="0"/>
                <a:cs typeface="Tahoma" charset="0"/>
              </a:rPr>
              <a:t>research</a:t>
            </a:r>
            <a:r>
              <a:rPr kumimoji="0" lang="nb-NO" sz="24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050F41"/>
                </a:solidFill>
                <a:effectLst/>
                <a:uLnTx/>
                <a:uFillTx/>
                <a:latin typeface="Tahoma" charset="0"/>
                <a:ea typeface="Tahoma" charset="0"/>
                <a:cs typeface="Tahoma" charset="0"/>
              </a:rPr>
              <a:t>projects</a:t>
            </a:r>
            <a:r>
              <a:rPr kumimoji="0" lang="nb-NO" sz="24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050F41"/>
                </a:solidFill>
                <a:effectLst/>
                <a:uLnTx/>
                <a:uFillTx/>
                <a:latin typeface="Tahoma" charset="0"/>
                <a:ea typeface="Tahoma" charset="0"/>
                <a:cs typeface="Tahoma" charset="0"/>
              </a:rPr>
              <a:t>starting</a:t>
            </a:r>
            <a:r>
              <a:rPr kumimoji="0" lang="nb-NO" sz="24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050F41"/>
                </a:solidFill>
                <a:effectLst/>
                <a:uLnTx/>
                <a:uFillTx/>
                <a:latin typeface="Tahoma" charset="0"/>
                <a:ea typeface="Tahoma" charset="0"/>
                <a:cs typeface="Tahoma" charset="0"/>
              </a:rPr>
              <a:t>this</a:t>
            </a:r>
            <a:r>
              <a:rPr kumimoji="0" lang="nb-NO" sz="24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050F41"/>
                </a:solidFill>
                <a:effectLst/>
                <a:uLnTx/>
                <a:uFillTx/>
                <a:latin typeface="Tahoma" charset="0"/>
                <a:ea typeface="Tahoma" charset="0"/>
                <a:cs typeface="Tahoma" charset="0"/>
              </a:rPr>
              <a:t>year</a:t>
            </a:r>
            <a:endParaRPr kumimoji="0" lang="en-US" sz="2400" b="0" i="0" u="none" strike="noStrike" kern="1200" cap="none" spc="0" normalizeH="0" baseline="0" noProof="0" dirty="0">
              <a:ln>
                <a:noFill/>
              </a:ln>
              <a:solidFill>
                <a:srgbClr val="050F41"/>
              </a:solidFill>
              <a:effectLst/>
              <a:uLnTx/>
              <a:uFillTx/>
              <a:latin typeface="Tahoma" charset="0"/>
              <a:ea typeface="Tahoma" charset="0"/>
              <a:cs typeface="Tahoma" charset="0"/>
            </a:endParaRPr>
          </a:p>
        </p:txBody>
      </p:sp>
      <p:graphicFrame>
        <p:nvGraphicFramePr>
          <p:cNvPr id="5" name="Table 4">
            <a:extLst>
              <a:ext uri="{FF2B5EF4-FFF2-40B4-BE49-F238E27FC236}">
                <a16:creationId xmlns:a16="http://schemas.microsoft.com/office/drawing/2014/main" id="{8A7FCBEE-ED59-7BDB-FAB0-01C9A0E6AE57}"/>
              </a:ext>
            </a:extLst>
          </p:cNvPr>
          <p:cNvGraphicFramePr>
            <a:graphicFrameLocks noGrp="1"/>
          </p:cNvGraphicFramePr>
          <p:nvPr>
            <p:extLst>
              <p:ext uri="{D42A27DB-BD31-4B8C-83A1-F6EECF244321}">
                <p14:modId xmlns:p14="http://schemas.microsoft.com/office/powerpoint/2010/main" val="804313755"/>
              </p:ext>
            </p:extLst>
          </p:nvPr>
        </p:nvGraphicFramePr>
        <p:xfrm>
          <a:off x="486914" y="557044"/>
          <a:ext cx="11003243" cy="5672121"/>
        </p:xfrm>
        <a:graphic>
          <a:graphicData uri="http://schemas.openxmlformats.org/drawingml/2006/table">
            <a:tbl>
              <a:tblPr/>
              <a:tblGrid>
                <a:gridCol w="469493">
                  <a:extLst>
                    <a:ext uri="{9D8B030D-6E8A-4147-A177-3AD203B41FA5}">
                      <a16:colId xmlns:a16="http://schemas.microsoft.com/office/drawing/2014/main" val="3922288717"/>
                    </a:ext>
                  </a:extLst>
                </a:gridCol>
                <a:gridCol w="625583">
                  <a:extLst>
                    <a:ext uri="{9D8B030D-6E8A-4147-A177-3AD203B41FA5}">
                      <a16:colId xmlns:a16="http://schemas.microsoft.com/office/drawing/2014/main" val="117895412"/>
                    </a:ext>
                  </a:extLst>
                </a:gridCol>
                <a:gridCol w="7292957">
                  <a:extLst>
                    <a:ext uri="{9D8B030D-6E8A-4147-A177-3AD203B41FA5}">
                      <a16:colId xmlns:a16="http://schemas.microsoft.com/office/drawing/2014/main" val="2441697177"/>
                    </a:ext>
                  </a:extLst>
                </a:gridCol>
                <a:gridCol w="1651940">
                  <a:extLst>
                    <a:ext uri="{9D8B030D-6E8A-4147-A177-3AD203B41FA5}">
                      <a16:colId xmlns:a16="http://schemas.microsoft.com/office/drawing/2014/main" val="1310304905"/>
                    </a:ext>
                  </a:extLst>
                </a:gridCol>
                <a:gridCol w="963270">
                  <a:extLst>
                    <a:ext uri="{9D8B030D-6E8A-4147-A177-3AD203B41FA5}">
                      <a16:colId xmlns:a16="http://schemas.microsoft.com/office/drawing/2014/main" val="2057501406"/>
                    </a:ext>
                  </a:extLst>
                </a:gridCol>
              </a:tblGrid>
              <a:tr h="387624">
                <a:tc>
                  <a:txBody>
                    <a:bodyPr/>
                    <a:lstStyle/>
                    <a:p>
                      <a:pPr algn="ctr" fontAlgn="ctr"/>
                      <a:r>
                        <a:rPr lang="en-GB" sz="1050" b="1" i="0" u="none" strike="noStrike" noProof="0">
                          <a:solidFill>
                            <a:srgbClr val="000000"/>
                          </a:solidFill>
                          <a:effectLst/>
                          <a:latin typeface="Calibri"/>
                        </a:rPr>
                        <a:t>WP</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C8F0"/>
                    </a:solidFill>
                  </a:tcPr>
                </a:tc>
                <a:tc>
                  <a:txBody>
                    <a:bodyPr/>
                    <a:lstStyle/>
                    <a:p>
                      <a:pPr algn="ctr" fontAlgn="ctr"/>
                      <a:r>
                        <a:rPr lang="en-GB" sz="1050" b="1" i="0" u="none" strike="noStrike" noProof="0">
                          <a:solidFill>
                            <a:srgbClr val="000000"/>
                          </a:solidFill>
                          <a:effectLst/>
                          <a:latin typeface="Calibri"/>
                        </a:rPr>
                        <a:t>Project number</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C8F0"/>
                    </a:solidFill>
                  </a:tcPr>
                </a:tc>
                <a:tc>
                  <a:txBody>
                    <a:bodyPr/>
                    <a:lstStyle/>
                    <a:p>
                      <a:pPr algn="ctr" fontAlgn="ctr"/>
                      <a:r>
                        <a:rPr lang="en-GB" sz="1050" b="1" i="0" u="none" strike="noStrike" noProof="0">
                          <a:solidFill>
                            <a:srgbClr val="000000"/>
                          </a:solidFill>
                          <a:effectLst/>
                          <a:latin typeface="Calibri"/>
                        </a:rPr>
                        <a:t>Project name</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C8F0"/>
                    </a:solidFill>
                  </a:tcPr>
                </a:tc>
                <a:tc>
                  <a:txBody>
                    <a:bodyPr/>
                    <a:lstStyle/>
                    <a:p>
                      <a:pPr algn="ctr" fontAlgn="ctr"/>
                      <a:r>
                        <a:rPr lang="en-GB" sz="1050" b="1" i="0" u="none" strike="noStrike" noProof="0">
                          <a:solidFill>
                            <a:srgbClr val="000000"/>
                          </a:solidFill>
                          <a:effectLst/>
                          <a:latin typeface="Calibri"/>
                        </a:rPr>
                        <a:t>Project Manager</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C8F0"/>
                    </a:solidFill>
                  </a:tcPr>
                </a:tc>
                <a:tc>
                  <a:txBody>
                    <a:bodyPr/>
                    <a:lstStyle/>
                    <a:p>
                      <a:pPr algn="ctr" fontAlgn="ctr"/>
                      <a:r>
                        <a:rPr lang="en-GB" sz="1050" b="1" i="0" u="none" strike="noStrike" noProof="0">
                          <a:solidFill>
                            <a:srgbClr val="000000"/>
                          </a:solidFill>
                          <a:effectLst/>
                          <a:latin typeface="Calibri"/>
                        </a:rPr>
                        <a:t>Partner</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C8F0"/>
                    </a:solidFill>
                  </a:tcPr>
                </a:tc>
                <a:extLst>
                  <a:ext uri="{0D108BD9-81ED-4DB2-BD59-A6C34878D82A}">
                    <a16:rowId xmlns:a16="http://schemas.microsoft.com/office/drawing/2014/main" val="3324714794"/>
                  </a:ext>
                </a:extLst>
              </a:tr>
              <a:tr h="190701">
                <a:tc>
                  <a:txBody>
                    <a:bodyPr/>
                    <a:lstStyle/>
                    <a:p>
                      <a:pPr algn="ctr" fontAlgn="b"/>
                      <a:r>
                        <a:rPr lang="en-GB" sz="1050" b="0" i="0" u="none" strike="noStrike" noProof="0">
                          <a:solidFill>
                            <a:srgbClr val="000000"/>
                          </a:solidFill>
                          <a:effectLst/>
                          <a:latin typeface="Calibri"/>
                        </a:rPr>
                        <a:t>WP1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ctr" fontAlgn="b"/>
                      <a:r>
                        <a:rPr lang="en-GB" sz="1050" b="0" i="0" u="none" strike="noStrike" noProof="0">
                          <a:solidFill>
                            <a:srgbClr val="000000"/>
                          </a:solidFill>
                          <a:effectLst/>
                          <a:latin typeface="Calibri"/>
                        </a:rPr>
                        <a:t>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l" fontAlgn="b"/>
                      <a:r>
                        <a:rPr lang="en-GB" sz="1050" b="0" i="0" u="none" strike="noStrike" noProof="0">
                          <a:solidFill>
                            <a:srgbClr val="000000"/>
                          </a:solidFill>
                          <a:effectLst/>
                          <a:latin typeface="Calibri"/>
                        </a:rPr>
                        <a:t>WP1.1 Quantitative cross-disciplinary resource evaluation</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mn-lt"/>
                        </a:rPr>
                        <a:t>Tuhin Bhakta</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Calibri"/>
                        </a:rPr>
                        <a:t>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21207728"/>
                  </a:ext>
                </a:extLst>
              </a:tr>
              <a:tr h="190701">
                <a:tc>
                  <a:txBody>
                    <a:bodyPr/>
                    <a:lstStyle/>
                    <a:p>
                      <a:pPr algn="ctr" fontAlgn="b"/>
                      <a:r>
                        <a:rPr lang="en-GB" sz="1050" b="0" i="0" u="none" strike="noStrike" noProof="0">
                          <a:solidFill>
                            <a:srgbClr val="000000"/>
                          </a:solidFill>
                          <a:effectLst/>
                          <a:latin typeface="Calibri"/>
                        </a:rPr>
                        <a:t>WP1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WP1.2 Salt characterization and </a:t>
                      </a:r>
                      <a:r>
                        <a:rPr lang="en-GB" sz="1050" b="0" i="0" u="none" strike="noStrike" noProof="0" err="1">
                          <a:solidFill>
                            <a:srgbClr val="000000"/>
                          </a:solidFill>
                          <a:effectLst/>
                          <a:latin typeface="Calibri"/>
                        </a:rPr>
                        <a:t>modeling</a:t>
                      </a:r>
                      <a:r>
                        <a:rPr lang="en-GB" sz="1050" b="0" i="0" u="none" strike="noStrike" noProof="0">
                          <a:solidFill>
                            <a:srgbClr val="000000"/>
                          </a:solidFill>
                          <a:effectLst/>
                          <a:latin typeface="Calibri"/>
                        </a:rPr>
                        <a:t> for the future energy mix​ (PhD)</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mn-lt"/>
                        </a:rPr>
                        <a:t>Dora Marín</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UiS</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24164519"/>
                  </a:ext>
                </a:extLst>
              </a:tr>
              <a:tr h="190701">
                <a:tc>
                  <a:txBody>
                    <a:bodyPr/>
                    <a:lstStyle/>
                    <a:p>
                      <a:pPr algn="ctr" fontAlgn="b"/>
                      <a:r>
                        <a:rPr lang="en-GB" sz="1050" b="0" i="0" u="none" strike="noStrike" noProof="0">
                          <a:solidFill>
                            <a:srgbClr val="000000"/>
                          </a:solidFill>
                          <a:effectLst/>
                          <a:latin typeface="Calibri"/>
                        </a:rPr>
                        <a:t>WP1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WP1.3 Basin-scale fluid connectivity</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mn-lt"/>
                        </a:rPr>
                        <a:t>Stéphane Polteau</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IFE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09573254"/>
                  </a:ext>
                </a:extLst>
              </a:tr>
              <a:tr h="190701">
                <a:tc>
                  <a:txBody>
                    <a:bodyPr/>
                    <a:lstStyle/>
                    <a:p>
                      <a:pPr algn="ctr" fontAlgn="b"/>
                      <a:r>
                        <a:rPr lang="en-GB" sz="1050" b="0" i="0" u="none" strike="noStrike" noProof="0">
                          <a:solidFill>
                            <a:srgbClr val="000000"/>
                          </a:solidFill>
                          <a:effectLst/>
                          <a:latin typeface="Calibri"/>
                        </a:rPr>
                        <a:t>WP1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4</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kern="1200" noProof="0">
                          <a:solidFill>
                            <a:srgbClr val="000000"/>
                          </a:solidFill>
                          <a:effectLst/>
                          <a:latin typeface="Calibri"/>
                          <a:ea typeface="+mn-ea"/>
                          <a:cs typeface="+mn-cs"/>
                        </a:rPr>
                        <a:t>WP1.4 </a:t>
                      </a:r>
                      <a:r>
                        <a:rPr lang="en-US" sz="1050" b="0" i="0" u="none" strike="noStrike" kern="1200">
                          <a:solidFill>
                            <a:srgbClr val="000000"/>
                          </a:solidFill>
                          <a:effectLst/>
                          <a:latin typeface="Calibri"/>
                          <a:ea typeface="+mn-ea"/>
                          <a:cs typeface="+mn-cs"/>
                        </a:rPr>
                        <a:t>Next Generation of Petroleum/CO2 -Brine System Models</a:t>
                      </a:r>
                      <a:endParaRPr lang="en-GB" sz="1050" b="0" i="0" u="none" strike="noStrike" kern="1200" noProof="0">
                        <a:solidFill>
                          <a:srgbClr val="000000"/>
                        </a:solidFill>
                        <a:effectLst/>
                        <a:latin typeface="Calibri"/>
                        <a:ea typeface="+mn-ea"/>
                        <a:cs typeface="+mn-cs"/>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mn-lt"/>
                        </a:rPr>
                        <a:t>Stéphane Polteau</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IFE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39989044"/>
                  </a:ext>
                </a:extLst>
              </a:tr>
              <a:tr h="346098">
                <a:tc>
                  <a:txBody>
                    <a:bodyPr/>
                    <a:lstStyle/>
                    <a:p>
                      <a:pPr algn="ctr" fontAlgn="b"/>
                      <a:r>
                        <a:rPr lang="en-GB" sz="1050" b="0" i="0" u="none" strike="noStrike" noProof="0">
                          <a:solidFill>
                            <a:srgbClr val="000000"/>
                          </a:solidFill>
                          <a:effectLst/>
                          <a:latin typeface="Calibri"/>
                        </a:rPr>
                        <a:t>WP1</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5</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dirty="0">
                          <a:solidFill>
                            <a:schemeClr val="tx1"/>
                          </a:solidFill>
                          <a:effectLst/>
                          <a:latin typeface="Calibri"/>
                        </a:rPr>
                        <a:t>WP1.5 </a:t>
                      </a:r>
                      <a:r>
                        <a:rPr lang="en-US" sz="1050" dirty="0"/>
                        <a:t>Develop new workflows in the salt province of the Norwegian North Sea for evaluating the potential for CO2/H2 storage and geothermal energy</a:t>
                      </a:r>
                      <a:endParaRPr lang="en-GB" sz="1050" b="0" i="0" u="none" strike="noStrike" noProof="0" dirty="0">
                        <a:solidFill>
                          <a:schemeClr val="tx1"/>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mn-lt"/>
                        </a:rPr>
                        <a:t>Rob Berendsen</a:t>
                      </a:r>
                      <a:endParaRPr lang="en-GB" sz="1050" b="0" i="0" u="none" strike="noStrike" noProof="0">
                        <a:solidFill>
                          <a:srgbClr val="000000"/>
                        </a:solidFill>
                        <a:effectLst/>
                        <a:latin typeface="Calibri"/>
                      </a:endParaRP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Landmark</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8088670"/>
                  </a:ext>
                </a:extLst>
              </a:tr>
              <a:tr h="190701">
                <a:tc>
                  <a:txBody>
                    <a:bodyPr/>
                    <a:lstStyle/>
                    <a:p>
                      <a:pPr algn="ctr" fontAlgn="b"/>
                      <a:r>
                        <a:rPr lang="en-GB" sz="1050" b="0" i="0" u="none" strike="noStrike" noProof="0">
                          <a:solidFill>
                            <a:srgbClr val="000000"/>
                          </a:solidFill>
                          <a:effectLst/>
                          <a:latin typeface="Calibri"/>
                        </a:rPr>
                        <a:t>WP1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ctr" fontAlgn="b"/>
                      <a:r>
                        <a:rPr lang="en-GB" sz="1050" b="0" i="0" u="none" strike="noStrike" noProof="0">
                          <a:solidFill>
                            <a:srgbClr val="000000"/>
                          </a:solidFill>
                          <a:effectLst/>
                          <a:latin typeface="Calibri"/>
                        </a:rPr>
                        <a:t>6</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l" fontAlgn="b"/>
                      <a:r>
                        <a:rPr lang="en-GB" sz="1050" b="0" i="0" u="none" strike="noStrike" noProof="0">
                          <a:solidFill>
                            <a:schemeClr val="tx1"/>
                          </a:solidFill>
                          <a:effectLst/>
                          <a:latin typeface="Calibri"/>
                        </a:rPr>
                        <a:t>WP1.6 Near field resource </a:t>
                      </a:r>
                      <a:r>
                        <a:rPr lang="en-GB" sz="1050" b="0" i="0" u="none" strike="noStrike" noProof="0" err="1">
                          <a:solidFill>
                            <a:schemeClr val="tx1"/>
                          </a:solidFill>
                          <a:effectLst/>
                          <a:latin typeface="Calibri"/>
                        </a:rPr>
                        <a:t>evalaution</a:t>
                      </a:r>
                      <a:r>
                        <a:rPr lang="en-GB" sz="1050" b="0" i="0" u="none" strike="noStrike" noProof="0">
                          <a:solidFill>
                            <a:schemeClr val="tx1"/>
                          </a:solidFill>
                          <a:effectLst/>
                          <a:latin typeface="Calibri"/>
                        </a:rPr>
                        <a:t> using solutions from the DELFI’s </a:t>
                      </a:r>
                      <a:r>
                        <a:rPr lang="en-GB" sz="1050" b="0" i="0" u="none" strike="noStrike" noProof="0" err="1">
                          <a:solidFill>
                            <a:schemeClr val="tx1"/>
                          </a:solidFill>
                          <a:effectLst/>
                          <a:latin typeface="Calibri"/>
                        </a:rPr>
                        <a:t>Petrotehcnical</a:t>
                      </a:r>
                      <a:r>
                        <a:rPr lang="en-GB" sz="1050" b="0" i="0" u="none" strike="noStrike" noProof="0">
                          <a:solidFill>
                            <a:schemeClr val="tx1"/>
                          </a:solidFill>
                          <a:effectLst/>
                          <a:latin typeface="Calibri"/>
                        </a:rPr>
                        <a:t> Suite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mn-lt"/>
                        </a:rPr>
                        <a:t>Pierre Le Guern</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Calibri"/>
                        </a:rPr>
                        <a:t>Schlumberger</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311549"/>
                  </a:ext>
                </a:extLst>
              </a:tr>
              <a:tr h="190701">
                <a:tc>
                  <a:txBody>
                    <a:bodyPr/>
                    <a:lstStyle/>
                    <a:p>
                      <a:pPr algn="ctr" fontAlgn="b"/>
                      <a:r>
                        <a:rPr lang="en-GB" sz="1050" b="0" i="0" u="none" strike="noStrike" noProof="0">
                          <a:solidFill>
                            <a:srgbClr val="000000"/>
                          </a:solidFill>
                          <a:effectLst/>
                          <a:latin typeface="Calibri"/>
                        </a:rPr>
                        <a:t>WP2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ctr" fontAlgn="b"/>
                      <a:r>
                        <a:rPr lang="en-GB" sz="1050" b="0" i="0" u="none" strike="noStrike" noProof="0">
                          <a:solidFill>
                            <a:srgbClr val="000000"/>
                          </a:solidFill>
                          <a:effectLst/>
                          <a:latin typeface="Calibri"/>
                        </a:rPr>
                        <a:t>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l" fontAlgn="b"/>
                      <a:r>
                        <a:rPr lang="en-GB" sz="1050" b="0" i="0" u="none" strike="noStrike" noProof="0">
                          <a:solidFill>
                            <a:srgbClr val="000000"/>
                          </a:solidFill>
                          <a:effectLst/>
                          <a:latin typeface="Calibri"/>
                        </a:rPr>
                        <a:t>WP2.1 Physics of focused fluid flow in sedimentary basins​</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mn-lt"/>
                        </a:rPr>
                        <a:t>Viktoriya Yarushina</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Calibri"/>
                        </a:rPr>
                        <a:t>IFE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40939141"/>
                  </a:ext>
                </a:extLst>
              </a:tr>
              <a:tr h="190701">
                <a:tc>
                  <a:txBody>
                    <a:bodyPr/>
                    <a:lstStyle/>
                    <a:p>
                      <a:pPr algn="ctr" fontAlgn="b"/>
                      <a:r>
                        <a:rPr lang="en-GB" sz="1050" b="0" i="0" u="none" strike="noStrike" noProof="0">
                          <a:solidFill>
                            <a:srgbClr val="000000"/>
                          </a:solidFill>
                          <a:effectLst/>
                          <a:latin typeface="Calibri"/>
                        </a:rPr>
                        <a:t>WP2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WP2.2 Recommended practice for numerical modelling of geomechanical behavior of various fields on the NCS</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mn-lt"/>
                        </a:rPr>
                        <a:t>Viktoriya Yarushina</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IFE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61469359"/>
                  </a:ext>
                </a:extLst>
              </a:tr>
              <a:tr h="190701">
                <a:tc>
                  <a:txBody>
                    <a:bodyPr/>
                    <a:lstStyle/>
                    <a:p>
                      <a:pPr algn="ctr" fontAlgn="b"/>
                      <a:r>
                        <a:rPr lang="en-GB" sz="1050" b="0" i="0" u="none" strike="noStrike" noProof="0">
                          <a:solidFill>
                            <a:srgbClr val="000000"/>
                          </a:solidFill>
                          <a:effectLst/>
                          <a:latin typeface="Calibri"/>
                        </a:rPr>
                        <a:t>WP2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dirty="0">
                          <a:solidFill>
                            <a:srgbClr val="000000"/>
                          </a:solidFill>
                          <a:effectLst/>
                          <a:latin typeface="Calibri"/>
                        </a:rPr>
                        <a:t>WP2.3 Tracers and tracing methods for utilization of the NCS in the energy transition</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50" err="1"/>
                        <a:t>Mário</a:t>
                      </a:r>
                      <a:r>
                        <a:rPr lang="nb-NO" sz="1050"/>
                        <a:t> Silva</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IFE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24088970"/>
                  </a:ext>
                </a:extLst>
              </a:tr>
              <a:tr h="190701">
                <a:tc>
                  <a:txBody>
                    <a:bodyPr/>
                    <a:lstStyle/>
                    <a:p>
                      <a:pPr algn="ctr" fontAlgn="b"/>
                      <a:r>
                        <a:rPr lang="en-GB" sz="1050" b="0" i="0" u="none" strike="noStrike" noProof="0">
                          <a:solidFill>
                            <a:srgbClr val="000000"/>
                          </a:solidFill>
                          <a:effectLst/>
                          <a:latin typeface="Calibri"/>
                        </a:rPr>
                        <a:t>WP2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ctr" fontAlgn="b"/>
                      <a:r>
                        <a:rPr lang="en-GB" sz="1050" b="0" i="0" u="none" strike="noStrike" noProof="0">
                          <a:solidFill>
                            <a:srgbClr val="000000"/>
                          </a:solidFill>
                          <a:effectLst/>
                          <a:latin typeface="Calibri"/>
                        </a:rPr>
                        <a:t>4</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l" fontAlgn="b"/>
                      <a:r>
                        <a:rPr lang="en-GB" sz="1050" b="0" i="0" u="none" strike="noStrike" noProof="0">
                          <a:solidFill>
                            <a:srgbClr val="000000"/>
                          </a:solidFill>
                          <a:effectLst/>
                          <a:latin typeface="Calibri"/>
                        </a:rPr>
                        <a:t>WP2.4 Hydrogen storage and back-production in porous media</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Calibri"/>
                        </a:rPr>
                        <a:t>Ingebret Fjelde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Calibri"/>
                        </a:rPr>
                        <a:t>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524869"/>
                  </a:ext>
                </a:extLst>
              </a:tr>
              <a:tr h="190701">
                <a:tc>
                  <a:txBody>
                    <a:bodyPr/>
                    <a:lstStyle/>
                    <a:p>
                      <a:pPr algn="ctr" fontAlgn="b"/>
                      <a:r>
                        <a:rPr lang="en-GB" sz="1050" b="0" i="0" u="none" strike="noStrike" noProof="0">
                          <a:solidFill>
                            <a:srgbClr val="000000"/>
                          </a:solidFill>
                          <a:effectLst/>
                          <a:latin typeface="Calibri"/>
                        </a:rPr>
                        <a:t>WP3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ctr" fontAlgn="b"/>
                      <a:r>
                        <a:rPr lang="en-GB" sz="1050" b="0" i="0" u="none" strike="noStrike" noProof="0">
                          <a:solidFill>
                            <a:srgbClr val="000000"/>
                          </a:solidFill>
                          <a:effectLst/>
                          <a:latin typeface="Calibri"/>
                        </a:rPr>
                        <a:t>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l" fontAlgn="b"/>
                      <a:r>
                        <a:rPr lang="en-GB" sz="1050" b="0" i="0" u="none" strike="noStrike" noProof="0">
                          <a:solidFill>
                            <a:srgbClr val="000000"/>
                          </a:solidFill>
                          <a:effectLst/>
                          <a:latin typeface="Calibri"/>
                        </a:rPr>
                        <a:t>WP3.1 Tight reservoir solutions (PhD)​</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Calibri"/>
                        </a:rPr>
                        <a:t>T. Puntervold</a:t>
                      </a:r>
                      <a:r>
                        <a:rPr lang="en-GB" sz="1050" b="0" i="0" u="none" strike="noStrike" noProof="0">
                          <a:solidFill>
                            <a:srgbClr val="000000"/>
                          </a:solidFill>
                          <a:effectLst/>
                          <a:latin typeface="+mn-lt"/>
                        </a:rPr>
                        <a:t>/A. </a:t>
                      </a:r>
                      <a:r>
                        <a:rPr lang="en-GB" sz="1050" b="0" i="0" u="none" strike="noStrike" noProof="0" err="1">
                          <a:solidFill>
                            <a:srgbClr val="000000"/>
                          </a:solidFill>
                          <a:effectLst/>
                          <a:latin typeface="+mn-lt"/>
                        </a:rPr>
                        <a:t>Omekeh</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Calibri"/>
                        </a:rPr>
                        <a:t>UiS/NORCE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55250580"/>
                  </a:ext>
                </a:extLst>
              </a:tr>
              <a:tr h="190701">
                <a:tc>
                  <a:txBody>
                    <a:bodyPr/>
                    <a:lstStyle/>
                    <a:p>
                      <a:pPr algn="ctr" fontAlgn="b"/>
                      <a:r>
                        <a:rPr lang="en-GB" sz="1050" b="0" i="0" u="none" strike="noStrike" noProof="0">
                          <a:solidFill>
                            <a:srgbClr val="000000"/>
                          </a:solidFill>
                          <a:effectLst/>
                          <a:latin typeface="Calibri"/>
                        </a:rPr>
                        <a:t>WP3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WP3.2 CO2 utilization (UiBPhD)</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mn-lt"/>
                        </a:rPr>
                        <a:t>Z. Alcorn/I. Fjelde</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UiB/NORCE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34489951"/>
                  </a:ext>
                </a:extLst>
              </a:tr>
              <a:tr h="190701">
                <a:tc>
                  <a:txBody>
                    <a:bodyPr/>
                    <a:lstStyle/>
                    <a:p>
                      <a:pPr algn="ctr" fontAlgn="b"/>
                      <a:r>
                        <a:rPr lang="en-GB" sz="1050" b="0" i="0" u="none" strike="noStrike" noProof="0">
                          <a:solidFill>
                            <a:srgbClr val="000000"/>
                          </a:solidFill>
                          <a:effectLst/>
                          <a:latin typeface="Calibri"/>
                        </a:rPr>
                        <a:t>WP3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ctr" fontAlgn="b"/>
                      <a:r>
                        <a:rPr lang="en-GB" sz="1050" b="0" i="0" u="none" strike="noStrike" noProof="0">
                          <a:solidFill>
                            <a:srgbClr val="000000"/>
                          </a:solidFill>
                          <a:effectLst/>
                          <a:latin typeface="Calibri"/>
                        </a:rPr>
                        <a:t>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l" fontAlgn="b"/>
                      <a:r>
                        <a:rPr lang="en-GB" sz="1050" b="0" i="0" u="none" strike="noStrike" noProof="0">
                          <a:solidFill>
                            <a:srgbClr val="000000"/>
                          </a:solidFill>
                          <a:effectLst/>
                          <a:latin typeface="Calibri"/>
                        </a:rPr>
                        <a:t>WP3.3 Improved tracing​</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nb-NO" sz="1050"/>
                        <a:t>Sissel Viig</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Calibri"/>
                        </a:rPr>
                        <a:t>IFE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479877"/>
                  </a:ext>
                </a:extLst>
              </a:tr>
              <a:tr h="190701">
                <a:tc>
                  <a:txBody>
                    <a:bodyPr/>
                    <a:lstStyle/>
                    <a:p>
                      <a:pPr algn="ctr" fontAlgn="b"/>
                      <a:r>
                        <a:rPr lang="en-GB" sz="1050" b="0" i="0" u="none" strike="noStrike" noProof="0">
                          <a:solidFill>
                            <a:srgbClr val="000000"/>
                          </a:solidFill>
                          <a:effectLst/>
                          <a:latin typeface="Calibri"/>
                        </a:rPr>
                        <a:t>WP4</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ctr" fontAlgn="b"/>
                      <a:r>
                        <a:rPr lang="en-GB" sz="1050" b="0" i="0" u="none" strike="noStrike" noProof="0">
                          <a:solidFill>
                            <a:srgbClr val="000000"/>
                          </a:solidFill>
                          <a:effectLst/>
                          <a:latin typeface="Calibri"/>
                        </a:rPr>
                        <a:t>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l" fontAlgn="b"/>
                      <a:r>
                        <a:rPr lang="en-GB" sz="1050" b="0" i="0" u="none" strike="noStrike" noProof="0">
                          <a:solidFill>
                            <a:srgbClr val="000000"/>
                          </a:solidFill>
                          <a:effectLst/>
                          <a:latin typeface="Calibri"/>
                        </a:rPr>
                        <a:t>WP4.1 Deep water diversion for minimizing CO2 footprint</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dirty="0">
                          <a:solidFill>
                            <a:srgbClr val="000000"/>
                          </a:solidFill>
                          <a:effectLst/>
                          <a:latin typeface="+mn-lt"/>
                        </a:rPr>
                        <a:t>R. Askarinezhad/P. </a:t>
                      </a:r>
                      <a:r>
                        <a:rPr lang="en-GB" sz="1050" b="0" i="0" u="none" strike="noStrike" noProof="0">
                          <a:solidFill>
                            <a:srgbClr val="000000"/>
                          </a:solidFill>
                          <a:effectLst/>
                          <a:latin typeface="+mn-lt"/>
                        </a:rPr>
                        <a:t>Andersen</a:t>
                      </a:r>
                      <a:endParaRPr lang="en-GB" sz="1050" b="0" i="0" u="none" strike="noStrike" noProof="0" dirty="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Calibri"/>
                        </a:rPr>
                        <a:t>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8480938"/>
                  </a:ext>
                </a:extLst>
              </a:tr>
              <a:tr h="190701">
                <a:tc>
                  <a:txBody>
                    <a:bodyPr/>
                    <a:lstStyle/>
                    <a:p>
                      <a:pPr algn="ctr" fontAlgn="b"/>
                      <a:r>
                        <a:rPr lang="en-GB" sz="1050" b="0" i="0" u="none" strike="noStrike" noProof="0">
                          <a:solidFill>
                            <a:srgbClr val="000000"/>
                          </a:solidFill>
                          <a:effectLst/>
                          <a:latin typeface="Calibri"/>
                        </a:rPr>
                        <a:t>WP4</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WP4.2 Optimization of injection water for IOR (PhD)</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dirty="0">
                          <a:solidFill>
                            <a:srgbClr val="000000"/>
                          </a:solidFill>
                          <a:effectLst/>
                          <a:latin typeface="+mn-lt"/>
                        </a:rPr>
                        <a:t>T. Puntervold/</a:t>
                      </a:r>
                      <a:r>
                        <a:rPr lang="en-GB" sz="1050" b="0" i="0" u="none" strike="noStrike" noProof="0" dirty="0">
                          <a:solidFill>
                            <a:srgbClr val="000000"/>
                          </a:solidFill>
                          <a:effectLst/>
                          <a:latin typeface="Calibri"/>
                        </a:rPr>
                        <a:t>I. Fjelde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UiS/NORCE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55492177"/>
                  </a:ext>
                </a:extLst>
              </a:tr>
              <a:tr h="190701">
                <a:tc>
                  <a:txBody>
                    <a:bodyPr/>
                    <a:lstStyle/>
                    <a:p>
                      <a:pPr algn="ctr" fontAlgn="b"/>
                      <a:r>
                        <a:rPr lang="en-GB" sz="1050" b="0" i="0" u="none" strike="noStrike" noProof="0">
                          <a:solidFill>
                            <a:srgbClr val="000000"/>
                          </a:solidFill>
                          <a:effectLst/>
                          <a:latin typeface="Calibri"/>
                        </a:rPr>
                        <a:t>WP4</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ctr" fontAlgn="b"/>
                      <a:r>
                        <a:rPr lang="en-GB" sz="1050" b="0" i="0" u="none" strike="noStrike" noProof="0">
                          <a:solidFill>
                            <a:srgbClr val="000000"/>
                          </a:solidFill>
                          <a:effectLst/>
                          <a:latin typeface="Calibri"/>
                        </a:rPr>
                        <a:t>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l" fontAlgn="b"/>
                      <a:r>
                        <a:rPr lang="en-GB" sz="1050" b="0" i="0" u="none" strike="noStrike" noProof="0">
                          <a:solidFill>
                            <a:srgbClr val="000000"/>
                          </a:solidFill>
                          <a:effectLst/>
                          <a:latin typeface="Calibri"/>
                        </a:rPr>
                        <a:t>WP4.3 IORSim modeling for near wellbore geochemistry and geomechanics (NorcePhD)</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mn-lt"/>
                        </a:rPr>
                        <a:t>B. Antonsen/</a:t>
                      </a:r>
                      <a:r>
                        <a:rPr lang="en-GB" sz="1050" b="0" i="0" u="none" strike="noStrike" noProof="0">
                          <a:solidFill>
                            <a:srgbClr val="000000"/>
                          </a:solidFill>
                          <a:effectLst/>
                          <a:latin typeface="Calibri"/>
                        </a:rPr>
                        <a:t>A. </a:t>
                      </a:r>
                      <a:r>
                        <a:rPr lang="en-GB" sz="1050" b="0" i="0" u="none" strike="noStrike" noProof="0" err="1">
                          <a:solidFill>
                            <a:srgbClr val="000000"/>
                          </a:solidFill>
                          <a:effectLst/>
                          <a:latin typeface="+mn-lt"/>
                        </a:rPr>
                        <a:t>Omekeh</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Calibri"/>
                        </a:rPr>
                        <a:t>IFE/NORCE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124809"/>
                  </a:ext>
                </a:extLst>
              </a:tr>
              <a:tr h="208720">
                <a:tc>
                  <a:txBody>
                    <a:bodyPr/>
                    <a:lstStyle/>
                    <a:p>
                      <a:pPr algn="ctr" fontAlgn="b"/>
                      <a:r>
                        <a:rPr lang="en-GB" sz="1050" b="0" i="0" u="none" strike="noStrike" noProof="0">
                          <a:solidFill>
                            <a:srgbClr val="000000"/>
                          </a:solidFill>
                          <a:effectLst/>
                          <a:latin typeface="Calibri"/>
                        </a:rPr>
                        <a:t>WP5</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ctr" fontAlgn="b"/>
                      <a:r>
                        <a:rPr lang="en-GB" sz="1050" b="0" i="0" u="none" strike="noStrike" noProof="0">
                          <a:solidFill>
                            <a:srgbClr val="000000"/>
                          </a:solidFill>
                          <a:effectLst/>
                          <a:latin typeface="Calibri"/>
                        </a:rPr>
                        <a:t>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l" fontAlgn="b"/>
                      <a:r>
                        <a:rPr lang="en-GB" sz="1050" b="0" i="0" u="none" strike="noStrike" noProof="0" dirty="0">
                          <a:solidFill>
                            <a:srgbClr val="000000"/>
                          </a:solidFill>
                          <a:effectLst/>
                          <a:latin typeface="Calibri"/>
                        </a:rPr>
                        <a:t>WP5.1 ​Federated Knowledge Cloud for Subsurface Digitalization across Multiple Sites (</a:t>
                      </a:r>
                      <a:r>
                        <a:rPr lang="en-GB" sz="1050" b="0" i="0" u="none" strike="noStrike" noProof="0" dirty="0" err="1">
                          <a:solidFill>
                            <a:srgbClr val="000000"/>
                          </a:solidFill>
                          <a:effectLst/>
                          <a:latin typeface="Calibri"/>
                        </a:rPr>
                        <a:t>UiSPhD</a:t>
                      </a:r>
                      <a:r>
                        <a:rPr lang="en-GB" sz="1050" b="0" i="0" u="none" strike="noStrike" noProof="0" dirty="0">
                          <a:solidFill>
                            <a:srgbClr val="000000"/>
                          </a:solidFill>
                          <a:effectLst/>
                          <a:latin typeface="Calibri"/>
                        </a:rPr>
                        <a:t>)</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mn-lt"/>
                        </a:rPr>
                        <a:t>Chunming Rong</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Calibri"/>
                        </a:rPr>
                        <a:t>UiS </a:t>
                      </a:r>
                      <a:endParaRPr lang="en-GB" sz="1050" b="0" i="0" u="none" strike="noStrike" noProof="0">
                        <a:solidFill>
                          <a:srgbClr val="000000"/>
                        </a:solidFill>
                        <a:effectLst/>
                        <a:latin typeface="Calibri" panose="020F0502020204030204" pitchFamily="34" charset="0"/>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24499557"/>
                  </a:ext>
                </a:extLst>
              </a:tr>
              <a:tr h="202757">
                <a:tc>
                  <a:txBody>
                    <a:bodyPr/>
                    <a:lstStyle/>
                    <a:p>
                      <a:pPr algn="ctr" fontAlgn="b"/>
                      <a:r>
                        <a:rPr lang="en-GB" sz="1050" b="0" i="0" u="none" strike="noStrike" noProof="0">
                          <a:solidFill>
                            <a:srgbClr val="000000"/>
                          </a:solidFill>
                          <a:effectLst/>
                          <a:latin typeface="Calibri"/>
                        </a:rPr>
                        <a:t>WP5</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WP5.2 Multi-fidelity models, scenario evaluation and probabilistic forecasts for the digital subsurface (</a:t>
                      </a:r>
                      <a:r>
                        <a:rPr lang="en-GB" sz="1050" b="0" i="0" u="none" strike="noStrike" noProof="0" err="1">
                          <a:solidFill>
                            <a:srgbClr val="000000"/>
                          </a:solidFill>
                          <a:effectLst/>
                          <a:latin typeface="Calibri"/>
                        </a:rPr>
                        <a:t>UiSPhD</a:t>
                      </a:r>
                      <a:r>
                        <a:rPr lang="en-GB" sz="1050" b="0" i="0" u="none" strike="noStrike" noProof="0">
                          <a:solidFill>
                            <a:srgbClr val="000000"/>
                          </a:solidFill>
                          <a:effectLst/>
                          <a:latin typeface="Calibri"/>
                        </a:rPr>
                        <a:t>)</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Kristian Fossum</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92879434"/>
                  </a:ext>
                </a:extLst>
              </a:tr>
              <a:tr h="190701">
                <a:tc>
                  <a:txBody>
                    <a:bodyPr/>
                    <a:lstStyle/>
                    <a:p>
                      <a:pPr algn="ctr" fontAlgn="b"/>
                      <a:r>
                        <a:rPr lang="en-GB" sz="1050" b="0" i="0" u="none" strike="noStrike" noProof="0">
                          <a:solidFill>
                            <a:srgbClr val="000000"/>
                          </a:solidFill>
                          <a:effectLst/>
                          <a:latin typeface="Calibri"/>
                        </a:rPr>
                        <a:t>WP5</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WP5.3 Reservoir-management workflows for decision-making</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Geir Evensen</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40407193"/>
                  </a:ext>
                </a:extLst>
              </a:tr>
              <a:tr h="190701">
                <a:tc>
                  <a:txBody>
                    <a:bodyPr/>
                    <a:lstStyle/>
                    <a:p>
                      <a:pPr algn="ctr" fontAlgn="b"/>
                      <a:r>
                        <a:rPr lang="en-GB" sz="1050" b="0" i="0" u="none" strike="noStrike" noProof="0">
                          <a:solidFill>
                            <a:srgbClr val="000000"/>
                          </a:solidFill>
                          <a:effectLst/>
                          <a:latin typeface="Calibri"/>
                        </a:rPr>
                        <a:t>WP5</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4</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WP5.4 Hybrid ensemble algorithms applied to CO2/H2 utilization and storage (UiSPhD)</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Xiaodong Luo</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NORCE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1546677"/>
                  </a:ext>
                </a:extLst>
              </a:tr>
              <a:tr h="190701">
                <a:tc>
                  <a:txBody>
                    <a:bodyPr/>
                    <a:lstStyle/>
                    <a:p>
                      <a:pPr algn="ctr" fontAlgn="b"/>
                      <a:r>
                        <a:rPr lang="en-GB" sz="1050" b="0" i="0" u="none" strike="noStrike" noProof="0">
                          <a:solidFill>
                            <a:srgbClr val="000000"/>
                          </a:solidFill>
                          <a:effectLst/>
                          <a:latin typeface="Calibri"/>
                        </a:rPr>
                        <a:t>WP5</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5</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chemeClr val="tx1"/>
                          </a:solidFill>
                          <a:effectLst/>
                          <a:latin typeface="Calibri"/>
                        </a:rPr>
                        <a:t>WP5.5 Develop and support knowledge cloud for subsurface digitalization across multiple sites</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mn-lt"/>
                        </a:rPr>
                        <a:t>Rob Berendsen</a:t>
                      </a:r>
                      <a:endParaRPr lang="en-GB" sz="1050" b="0" i="0" u="none" strike="noStrike" noProof="0">
                        <a:solidFill>
                          <a:srgbClr val="000000"/>
                        </a:solidFill>
                        <a:effectLst/>
                        <a:latin typeface="Calibri"/>
                      </a:endParaRP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Landmark</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3065179"/>
                  </a:ext>
                </a:extLst>
              </a:tr>
              <a:tr h="190701">
                <a:tc>
                  <a:txBody>
                    <a:bodyPr/>
                    <a:lstStyle/>
                    <a:p>
                      <a:pPr algn="ctr" fontAlgn="b"/>
                      <a:r>
                        <a:rPr lang="en-GB" sz="1050" b="0" i="0" u="none" strike="noStrike" noProof="0">
                          <a:solidFill>
                            <a:srgbClr val="000000"/>
                          </a:solidFill>
                          <a:effectLst/>
                          <a:latin typeface="Calibri"/>
                        </a:rPr>
                        <a:t>WP5</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ctr" fontAlgn="b"/>
                      <a:r>
                        <a:rPr lang="en-GB" sz="1050" b="0" i="0" u="none" strike="noStrike" noProof="0">
                          <a:solidFill>
                            <a:srgbClr val="000000"/>
                          </a:solidFill>
                          <a:effectLst/>
                          <a:latin typeface="Calibri"/>
                        </a:rPr>
                        <a:t>6</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l" fontAlgn="b"/>
                      <a:r>
                        <a:rPr lang="en-GB" sz="1050" b="0" i="0" u="none" strike="noStrike" noProof="0">
                          <a:solidFill>
                            <a:schemeClr val="tx1"/>
                          </a:solidFill>
                          <a:effectLst/>
                          <a:latin typeface="Calibri"/>
                        </a:rPr>
                        <a:t>WP5.6 Explore, develop, test and deploy new automated workflows that utilize cloud storage data and cloud compute infrastructure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mn-lt"/>
                        </a:rPr>
                        <a:t>Pierre Le Guern</a:t>
                      </a:r>
                      <a:endParaRPr lang="en-GB" sz="1050" b="0" i="0" u="none" strike="noStrike" noProof="0">
                        <a:solidFill>
                          <a:srgbClr val="000000"/>
                        </a:solidFill>
                        <a:effectLst/>
                        <a:latin typeface="Calibri"/>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Calibri"/>
                        </a:rPr>
                        <a:t>Schlumberger</a:t>
                      </a:r>
                    </a:p>
                  </a:txBody>
                  <a:tcPr marL="6268" marR="6268" marT="6268" marB="300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0964095"/>
                  </a:ext>
                </a:extLst>
              </a:tr>
              <a:tr h="190701">
                <a:tc>
                  <a:txBody>
                    <a:bodyPr/>
                    <a:lstStyle/>
                    <a:p>
                      <a:pPr algn="ctr" fontAlgn="b"/>
                      <a:r>
                        <a:rPr lang="en-GB" sz="1050" b="0" i="0" u="none" strike="noStrike" noProof="0">
                          <a:solidFill>
                            <a:srgbClr val="000000"/>
                          </a:solidFill>
                          <a:effectLst/>
                          <a:latin typeface="Calibri"/>
                        </a:rPr>
                        <a:t>WP6</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ctr" fontAlgn="b"/>
                      <a:r>
                        <a:rPr lang="en-GB" sz="1050" b="0" i="0" u="none" strike="noStrike" noProof="0">
                          <a:solidFill>
                            <a:srgbClr val="000000"/>
                          </a:solidFill>
                          <a:effectLst/>
                          <a:latin typeface="Calibri"/>
                        </a:rPr>
                        <a:t>1</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AC8F0"/>
                    </a:solidFill>
                  </a:tcPr>
                </a:tc>
                <a:tc>
                  <a:txBody>
                    <a:bodyPr/>
                    <a:lstStyle/>
                    <a:p>
                      <a:pPr algn="l" fontAlgn="b"/>
                      <a:r>
                        <a:rPr lang="en-GB" sz="1050" b="0" i="0" u="none" strike="noStrike" noProof="0">
                          <a:solidFill>
                            <a:srgbClr val="000000"/>
                          </a:solidFill>
                          <a:effectLst/>
                          <a:latin typeface="Calibri"/>
                        </a:rPr>
                        <a:t>WP6.1 ​ NCS, the business climate, and market characteristics  </a:t>
                      </a:r>
                      <a:endParaRPr lang="en-GB" sz="1050" b="0" i="0" u="none" strike="noStrike" noProof="0">
                        <a:solidFill>
                          <a:srgbClr val="000000"/>
                        </a:solidFill>
                        <a:effectLst/>
                        <a:latin typeface="Calibri" panose="020F0502020204030204" pitchFamily="34" charset="0"/>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Calibri"/>
                        </a:rPr>
                        <a:t>Torfinn Harding</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050" b="0" i="0" u="none" strike="noStrike" noProof="0">
                          <a:solidFill>
                            <a:srgbClr val="000000"/>
                          </a:solidFill>
                          <a:effectLst/>
                          <a:latin typeface="Calibri"/>
                        </a:rPr>
                        <a:t>UiS</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79781943"/>
                  </a:ext>
                </a:extLst>
              </a:tr>
              <a:tr h="190701">
                <a:tc>
                  <a:txBody>
                    <a:bodyPr/>
                    <a:lstStyle/>
                    <a:p>
                      <a:pPr algn="ctr" fontAlgn="b"/>
                      <a:r>
                        <a:rPr lang="en-GB" sz="1050" b="0" i="0" u="none" strike="noStrike" noProof="0">
                          <a:solidFill>
                            <a:srgbClr val="000000"/>
                          </a:solidFill>
                          <a:effectLst/>
                          <a:latin typeface="Calibri"/>
                        </a:rPr>
                        <a:t>WP6</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2</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WP6.2 Avoidance of stranded assets</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Torfinn Harding</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UiS</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95507485"/>
                  </a:ext>
                </a:extLst>
              </a:tr>
              <a:tr h="190701">
                <a:tc>
                  <a:txBody>
                    <a:bodyPr/>
                    <a:lstStyle/>
                    <a:p>
                      <a:pPr algn="ctr" fontAlgn="b"/>
                      <a:r>
                        <a:rPr lang="en-GB" sz="1050" b="0" i="0" u="none" strike="noStrike" noProof="0">
                          <a:solidFill>
                            <a:srgbClr val="000000"/>
                          </a:solidFill>
                          <a:effectLst/>
                          <a:latin typeface="Calibri"/>
                        </a:rPr>
                        <a:t>WP6</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ctr" fontAlgn="b"/>
                      <a:r>
                        <a:rPr lang="en-GB" sz="1050" b="0" i="0" u="none" strike="noStrike" noProof="0">
                          <a:solidFill>
                            <a:srgbClr val="000000"/>
                          </a:solidFill>
                          <a:effectLst/>
                          <a:latin typeface="Calibri"/>
                        </a:rPr>
                        <a:t>3</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AC8F0"/>
                    </a:solidFill>
                  </a:tcPr>
                </a:tc>
                <a:tc>
                  <a:txBody>
                    <a:bodyPr/>
                    <a:lstStyle/>
                    <a:p>
                      <a:pPr algn="l" fontAlgn="b"/>
                      <a:r>
                        <a:rPr lang="en-GB" sz="1050" b="0" i="0" u="none" strike="noStrike" noProof="0">
                          <a:solidFill>
                            <a:srgbClr val="000000"/>
                          </a:solidFill>
                          <a:effectLst/>
                          <a:latin typeface="Calibri"/>
                        </a:rPr>
                        <a:t>WP6.3 Energy transition and the NCS </a:t>
                      </a:r>
                      <a:endParaRPr lang="en-GB" sz="1050" b="0" i="0" u="none" strike="noStrike" noProof="0">
                        <a:solidFill>
                          <a:srgbClr val="000000"/>
                        </a:solidFill>
                        <a:effectLst/>
                        <a:latin typeface="Calibri" panose="020F0502020204030204" pitchFamily="34" charset="0"/>
                      </a:endParaRP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Mari Authen</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050" b="0" i="0" u="none" strike="noStrike" noProof="0">
                          <a:solidFill>
                            <a:srgbClr val="000000"/>
                          </a:solidFill>
                          <a:effectLst/>
                          <a:latin typeface="Calibri"/>
                        </a:rPr>
                        <a:t>IFE</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08779708"/>
                  </a:ext>
                </a:extLst>
              </a:tr>
              <a:tr h="190701">
                <a:tc>
                  <a:txBody>
                    <a:bodyPr/>
                    <a:lstStyle/>
                    <a:p>
                      <a:pPr algn="ctr" fontAlgn="b"/>
                      <a:r>
                        <a:rPr lang="en-GB" sz="1050" b="0" i="0" u="none" strike="noStrike" noProof="0">
                          <a:solidFill>
                            <a:srgbClr val="000000"/>
                          </a:solidFill>
                          <a:effectLst/>
                          <a:latin typeface="Calibri"/>
                        </a:rPr>
                        <a:t>WP6</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ctr" fontAlgn="b"/>
                      <a:r>
                        <a:rPr lang="en-GB" sz="1050" b="0" i="0" u="none" strike="noStrike" noProof="0">
                          <a:solidFill>
                            <a:srgbClr val="000000"/>
                          </a:solidFill>
                          <a:effectLst/>
                          <a:latin typeface="Calibri"/>
                        </a:rPr>
                        <a:t>4</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8F0"/>
                    </a:solidFill>
                  </a:tcPr>
                </a:tc>
                <a:tc>
                  <a:txBody>
                    <a:bodyPr/>
                    <a:lstStyle/>
                    <a:p>
                      <a:pPr algn="l" fontAlgn="b"/>
                      <a:r>
                        <a:rPr lang="en-GB" sz="1050" b="0" i="0" u="none" strike="noStrike" noProof="0">
                          <a:solidFill>
                            <a:srgbClr val="000000"/>
                          </a:solidFill>
                          <a:effectLst/>
                          <a:latin typeface="Calibri"/>
                        </a:rPr>
                        <a:t>WP6.4 Acceptance evaluation</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a:solidFill>
                            <a:srgbClr val="000000"/>
                          </a:solidFill>
                          <a:effectLst/>
                          <a:latin typeface="Calibri"/>
                        </a:rPr>
                        <a:t>Torfinn Harding</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noProof="0" dirty="0">
                          <a:solidFill>
                            <a:srgbClr val="000000"/>
                          </a:solidFill>
                          <a:effectLst/>
                          <a:latin typeface="Calibri"/>
                        </a:rPr>
                        <a:t>UiS</a:t>
                      </a:r>
                    </a:p>
                  </a:txBody>
                  <a:tcPr marL="6268" marR="6268" marT="6268" marB="3008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0817076"/>
                  </a:ext>
                </a:extLst>
              </a:tr>
            </a:tbl>
          </a:graphicData>
        </a:graphic>
      </p:graphicFrame>
    </p:spTree>
    <p:extLst>
      <p:ext uri="{BB962C8B-B14F-4D97-AF65-F5344CB8AC3E}">
        <p14:creationId xmlns:p14="http://schemas.microsoft.com/office/powerpoint/2010/main" val="202106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A3BDE2-5A39-4A3C-8F0B-8C4FCC4A2996}"/>
              </a:ext>
            </a:extLst>
          </p:cNvPr>
          <p:cNvSpPr txBox="1"/>
          <p:nvPr/>
        </p:nvSpPr>
        <p:spPr>
          <a:xfrm>
            <a:off x="336000" y="374073"/>
            <a:ext cx="1164541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50F41"/>
                </a:solidFill>
                <a:effectLst/>
                <a:uLnTx/>
                <a:uFillTx/>
                <a:latin typeface="Tahoma" charset="0"/>
                <a:ea typeface="Tahoma" charset="0"/>
                <a:cs typeface="Tahoma" charset="0"/>
              </a:rPr>
              <a:t>Proposed NCS2030 master theses 2023 – opportunity for companies to suggest and co-supervise thesis projects!</a:t>
            </a:r>
          </a:p>
        </p:txBody>
      </p:sp>
      <p:sp>
        <p:nvSpPr>
          <p:cNvPr id="10" name="TextBox 9">
            <a:extLst>
              <a:ext uri="{FF2B5EF4-FFF2-40B4-BE49-F238E27FC236}">
                <a16:creationId xmlns:a16="http://schemas.microsoft.com/office/drawing/2014/main" id="{847A5E18-9E50-4B62-B38B-535967F97D42}"/>
              </a:ext>
            </a:extLst>
          </p:cNvPr>
          <p:cNvSpPr txBox="1"/>
          <p:nvPr/>
        </p:nvSpPr>
        <p:spPr>
          <a:xfrm>
            <a:off x="336000" y="915232"/>
            <a:ext cx="5760000" cy="4165243"/>
          </a:xfrm>
          <a:prstGeom prst="rect">
            <a:avLst/>
          </a:prstGeom>
          <a:noFill/>
          <a:ln>
            <a:solidFill>
              <a:schemeClr val="accent2">
                <a:lumMod val="20000"/>
                <a:lumOff val="80000"/>
              </a:schemeClr>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1"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New energy and storage opportunities: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Lithological heterogeneities in the Zechstein Group: Implications for hydrogen storage and drilling risk​</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Geothermal energy opportunities in the Utsira High​</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High-temperature storage systems opportunities in the North Sea</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Lateral extension of the Rogaland sandstone in the southern North Sea: Implications for CO</a:t>
            </a:r>
            <a:r>
              <a:rPr kumimoji="0" lang="en-US"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 storage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1"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Efficient Water Management for NZE</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Wellbore and reservoir leakage detection and monitoring with downhole gauges​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Net-Zero effect of selected conformance improvement techniques at NCS – a preliminary study</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GB"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CO</a:t>
            </a:r>
            <a:r>
              <a:rPr kumimoji="0" lang="en-GB"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GB"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-based foams for conformance improvement at the NCS - Also to reduce CO</a:t>
            </a:r>
            <a:r>
              <a:rPr kumimoji="0" lang="en-GB"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GB"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 footprint? </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Laboratory study of selected water diversion techniques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Preliminary study of the LCA for various suitable conformance improvement techniques at the NCS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Use of conformance control chemicals as CO</a:t>
            </a:r>
            <a:r>
              <a:rPr kumimoji="0" lang="en-US"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 barrier for geological storage of CO</a:t>
            </a:r>
            <a:r>
              <a:rPr kumimoji="0" lang="en-US"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endParaRPr kumimoji="0" lang="nb-NO"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48D32AE-615C-4354-BBC3-E31EFD8C32C6}"/>
              </a:ext>
            </a:extLst>
          </p:cNvPr>
          <p:cNvSpPr txBox="1"/>
          <p:nvPr/>
        </p:nvSpPr>
        <p:spPr>
          <a:xfrm>
            <a:off x="6221412" y="915232"/>
            <a:ext cx="5760000" cy="4719241"/>
          </a:xfrm>
          <a:prstGeom prst="rect">
            <a:avLst/>
          </a:prstGeom>
          <a:noFill/>
          <a:ln>
            <a:solidFill>
              <a:schemeClr val="accent2">
                <a:lumMod val="20000"/>
                <a:lumOff val="80000"/>
              </a:schemeClr>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300" b="1"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Reservoir Utilization for Energy Transition​</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Deformation of unconsolidated sediments and its impact on CO</a:t>
            </a:r>
            <a:r>
              <a:rPr kumimoji="0" lang="en-US"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 storage​</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Modeling of induced seismicity during subsurface operations​</a:t>
            </a:r>
            <a:endParaRPr kumimoji="0" lang="en-GB" sz="1300" b="1"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300" b="1"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Net-Zero Emission (NZE) Production​</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Well stimulation for tight North Sea reservoirs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Interactions of H</a:t>
            </a:r>
            <a:r>
              <a:rPr kumimoji="0" lang="en-US"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-phase with rock/minerals and fluid phases during geological storage of H</a:t>
            </a:r>
            <a:r>
              <a:rPr kumimoji="0" lang="en-US"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Alteration of rock properties during geological storage of H</a:t>
            </a:r>
            <a:r>
              <a:rPr kumimoji="0" lang="en-US"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Injectivity of carbonated water with different CO</a:t>
            </a:r>
            <a:r>
              <a:rPr kumimoji="0" lang="en-US" sz="1300" b="0" i="0" u="none" strike="noStrike" kern="1200" cap="none" spc="0" normalizeH="0" baseline="-2500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 concentration into different rock types​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Rock integrity during injection of carbonated water into different rock types​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Improvement of volumetric sweep efficiency during oil production using ECO-clay​</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Optimization of reinjection of produced water into different reservoir types​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Experimental work on multiphase flow and fluid production in core plugs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Reactive flow modelling with presence of a catalytic reaction in porous media – an insight into hydrogen production in a porous medium</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300" b="1"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Digital Subsurface for Improved Decisions</a:t>
            </a:r>
            <a:endParaRPr kumimoji="0" lang="nb-NO"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457200" algn="l"/>
              </a:tabLst>
              <a:defRPr/>
            </a:pPr>
            <a:r>
              <a:rPr kumimoji="0" lang="en-US" sz="1300" b="0" i="0" u="none" strike="noStrike" kern="1200" cap="none" spc="0" normalizeH="0" baseline="0" noProof="0">
                <a:ln>
                  <a:noFill/>
                </a:ln>
                <a:solidFill>
                  <a:srgbClr val="050F41"/>
                </a:solidFill>
                <a:effectLst/>
                <a:uLnTx/>
                <a:uFillTx/>
                <a:latin typeface="Calibri" panose="020F0502020204030204" pitchFamily="34" charset="0"/>
                <a:ea typeface="Calibri" panose="020F0502020204030204" pitchFamily="34" charset="0"/>
                <a:cs typeface="Times New Roman" panose="02020603050405020304" pitchFamily="18" charset="0"/>
              </a:rPr>
              <a:t>Core images and ML tools in the public and private repositories for rock property estimation​</a:t>
            </a:r>
            <a:endParaRPr kumimoji="0" lang="nb-NO" sz="1300" b="0" i="0" u="none" strike="noStrike" kern="1200" cap="none" spc="0" normalizeH="0" baseline="0" noProof="0">
              <a:ln>
                <a:noFill/>
              </a:ln>
              <a:solidFill>
                <a:srgbClr val="050F41"/>
              </a:solidFill>
              <a:effectLst/>
              <a:uLnTx/>
              <a:uFillTx/>
              <a:latin typeface="Tahoma" charset="0"/>
              <a:ea typeface="Tahoma" charset="0"/>
              <a:cs typeface="Tahoma" charset="0"/>
            </a:endParaRPr>
          </a:p>
        </p:txBody>
      </p:sp>
    </p:spTree>
    <p:extLst>
      <p:ext uri="{BB962C8B-B14F-4D97-AF65-F5344CB8AC3E}">
        <p14:creationId xmlns:p14="http://schemas.microsoft.com/office/powerpoint/2010/main" val="1218173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BAA347-9504-425D-A8D4-42D9A1D762D0}"/>
              </a:ext>
            </a:extLst>
          </p:cNvPr>
          <p:cNvGrpSpPr/>
          <p:nvPr/>
        </p:nvGrpSpPr>
        <p:grpSpPr>
          <a:xfrm>
            <a:off x="79217" y="63570"/>
            <a:ext cx="11983777" cy="6746805"/>
            <a:chOff x="79217" y="63570"/>
            <a:chExt cx="11983777" cy="6746805"/>
          </a:xfrm>
        </p:grpSpPr>
        <p:cxnSp>
          <p:nvCxnSpPr>
            <p:cNvPr id="7" name="Straight Connector 6">
              <a:extLst>
                <a:ext uri="{FF2B5EF4-FFF2-40B4-BE49-F238E27FC236}">
                  <a16:creationId xmlns:a16="http://schemas.microsoft.com/office/drawing/2014/main" id="{CC0BC94A-5A69-48B2-B3A2-6BDF9268678C}"/>
                </a:ext>
              </a:extLst>
            </p:cNvPr>
            <p:cNvCxnSpPr>
              <a:stCxn id="30" idx="2"/>
              <a:endCxn id="27" idx="6"/>
            </p:cNvCxnSpPr>
            <p:nvPr/>
          </p:nvCxnSpPr>
          <p:spPr>
            <a:xfrm flipH="1">
              <a:off x="3042491" y="3443051"/>
              <a:ext cx="1607683" cy="7630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F749BB-1DA6-4AF8-B6F2-6537E354FE95}"/>
                </a:ext>
              </a:extLst>
            </p:cNvPr>
            <p:cNvCxnSpPr>
              <a:endCxn id="25" idx="5"/>
            </p:cNvCxnSpPr>
            <p:nvPr/>
          </p:nvCxnSpPr>
          <p:spPr>
            <a:xfrm flipH="1" flipV="1">
              <a:off x="4055303" y="1880043"/>
              <a:ext cx="671287" cy="9780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49F306-4EFA-4390-AF3D-9B9973FD27E3}"/>
                </a:ext>
              </a:extLst>
            </p:cNvPr>
            <p:cNvCxnSpPr>
              <a:endCxn id="24" idx="3"/>
            </p:cNvCxnSpPr>
            <p:nvPr/>
          </p:nvCxnSpPr>
          <p:spPr>
            <a:xfrm flipV="1">
              <a:off x="7500163" y="1883148"/>
              <a:ext cx="608235" cy="974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7FAEBE-EB03-4BFF-91DD-2F9F7285FA54}"/>
                </a:ext>
              </a:extLst>
            </p:cNvPr>
            <p:cNvCxnSpPr>
              <a:stCxn id="30" idx="0"/>
              <a:endCxn id="28" idx="2"/>
            </p:cNvCxnSpPr>
            <p:nvPr/>
          </p:nvCxnSpPr>
          <p:spPr>
            <a:xfrm>
              <a:off x="7500163" y="3443051"/>
              <a:ext cx="1592089" cy="782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1164AA-27F2-4C94-B9E7-58141FED0754}"/>
                </a:ext>
              </a:extLst>
            </p:cNvPr>
            <p:cNvCxnSpPr>
              <a:stCxn id="30" idx="1"/>
              <a:endCxn id="26" idx="0"/>
            </p:cNvCxnSpPr>
            <p:nvPr/>
          </p:nvCxnSpPr>
          <p:spPr>
            <a:xfrm>
              <a:off x="6075169" y="4027993"/>
              <a:ext cx="10032" cy="6542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https://www.uis.no/sites/default/files/styles/gutenberg_align_left/public/inline-images/SURE_0.png">
              <a:extLst>
                <a:ext uri="{FF2B5EF4-FFF2-40B4-BE49-F238E27FC236}">
                  <a16:creationId xmlns:a16="http://schemas.microsoft.com/office/drawing/2014/main" id="{9400ED99-4119-450E-895C-BE70C380E1F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086"/>
            <a:stretch/>
          </p:blipFill>
          <p:spPr bwMode="auto">
            <a:xfrm>
              <a:off x="1723620" y="995943"/>
              <a:ext cx="1175341" cy="9749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DF71A75-276A-4F35-865A-A8907CCC04C8}"/>
                </a:ext>
              </a:extLst>
            </p:cNvPr>
            <p:cNvSpPr txBox="1"/>
            <p:nvPr/>
          </p:nvSpPr>
          <p:spPr>
            <a:xfrm>
              <a:off x="1733211" y="139437"/>
              <a:ext cx="256788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Calibri" panose="020F0502020204030204"/>
                  <a:ea typeface="+mn-ea"/>
                  <a:cs typeface="+mn-cs"/>
                </a:rPr>
                <a:t>SURE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mn-cs"/>
                </a:rPr>
                <a:t>Subsurface utilization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mn-cs"/>
                </a:rPr>
                <a:t>renewable energy</a:t>
              </a:r>
              <a:endPar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1BAC618-B874-45F1-9BBA-7CF5DCF42F67}"/>
                </a:ext>
              </a:extLst>
            </p:cNvPr>
            <p:cNvSpPr txBox="1"/>
            <p:nvPr/>
          </p:nvSpPr>
          <p:spPr>
            <a:xfrm>
              <a:off x="2898961" y="1082320"/>
              <a:ext cx="10695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0F41"/>
                  </a:solidFill>
                  <a:effectLst/>
                  <a:uLnTx/>
                  <a:uFillTx/>
                  <a:latin typeface="Calibri" panose="020F0502020204030204"/>
                  <a:ea typeface="+mn-ea"/>
                  <a:cs typeface="+mn-cs"/>
                </a:rPr>
                <a:t>2 PhDs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0F41"/>
                  </a:solidFill>
                  <a:effectLst/>
                  <a:uLnTx/>
                  <a:uFillTx/>
                  <a:latin typeface="Calibri" panose="020F0502020204030204"/>
                  <a:ea typeface="+mn-ea"/>
                  <a:cs typeface="+mn-cs"/>
                </a:rPr>
                <a:t>1 Postdoc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0F41"/>
                  </a:solidFill>
                  <a:effectLst/>
                  <a:uLnTx/>
                  <a:uFillTx/>
                  <a:latin typeface="Calibri" panose="020F0502020204030204"/>
                  <a:ea typeface="+mn-ea"/>
                  <a:cs typeface="+mn-cs"/>
                </a:rPr>
                <a:t>1 Bachelor</a:t>
              </a:r>
              <a:endParaRPr kumimoji="0" lang="en-GB" sz="1600" b="0" i="0" u="none" strike="noStrike" kern="1200" cap="none" spc="0" normalizeH="0" baseline="0" noProof="0" dirty="0">
                <a:ln>
                  <a:noFill/>
                </a:ln>
                <a:solidFill>
                  <a:srgbClr val="050F41"/>
                </a:solidFill>
                <a:effectLst/>
                <a:uLnTx/>
                <a:uFillTx/>
                <a:latin typeface="Calibri" panose="020F0502020204030204"/>
                <a:ea typeface="+mn-ea"/>
                <a:cs typeface="+mn-cs"/>
              </a:endParaRPr>
            </a:p>
          </p:txBody>
        </p:sp>
        <p:pic>
          <p:nvPicPr>
            <p:cNvPr id="15" name="Εικόνα 8">
              <a:extLst>
                <a:ext uri="{FF2B5EF4-FFF2-40B4-BE49-F238E27FC236}">
                  <a16:creationId xmlns:a16="http://schemas.microsoft.com/office/drawing/2014/main" id="{E525575F-449C-46D6-91A0-FF95CCE91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688" y="5746309"/>
              <a:ext cx="2105025" cy="629041"/>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C3B1A21-839F-4135-B59E-FBAC7F1B20F0}"/>
                </a:ext>
              </a:extLst>
            </p:cNvPr>
            <p:cNvSpPr/>
            <p:nvPr/>
          </p:nvSpPr>
          <p:spPr>
            <a:xfrm>
              <a:off x="4886608" y="5081888"/>
              <a:ext cx="249844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i="0" u="none" strike="noStrike" kern="1200" cap="none" spc="0" normalizeH="0" baseline="0" noProof="0" dirty="0">
                  <a:ln>
                    <a:noFill/>
                  </a:ln>
                  <a:solidFill>
                    <a:srgbClr val="050F41"/>
                  </a:solidFill>
                  <a:effectLst/>
                  <a:uLnTx/>
                  <a:uFillTx/>
                  <a:latin typeface="Calibri" panose="020F0502020204030204"/>
                  <a:ea typeface="DengXian" panose="02010600030101010101" pitchFamily="2" charset="-122"/>
                  <a:cs typeface="+mn-cs"/>
                </a:rPr>
                <a:t>Twinning to sustainable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i="0" u="none" strike="noStrike" kern="1200" cap="none" spc="0" normalizeH="0" baseline="0" noProof="0" dirty="0">
                  <a:ln>
                    <a:noFill/>
                  </a:ln>
                  <a:solidFill>
                    <a:srgbClr val="050F41"/>
                  </a:solidFill>
                  <a:effectLst/>
                  <a:uLnTx/>
                  <a:uFillTx/>
                  <a:latin typeface="Calibri" panose="020F0502020204030204"/>
                  <a:ea typeface="DengXian" panose="02010600030101010101" pitchFamily="2" charset="-122"/>
                  <a:cs typeface="+mn-cs"/>
                </a:rPr>
                <a:t>energy transition</a:t>
              </a:r>
              <a:endParaRPr kumimoji="0" lang="en-GB" i="0" u="none" strike="noStrike" kern="1200" cap="none" spc="0" normalizeH="0" baseline="0" noProof="0" dirty="0">
                <a:ln>
                  <a:noFill/>
                </a:ln>
                <a:solidFill>
                  <a:srgbClr val="050F41"/>
                </a:solidFill>
                <a:effectLst/>
                <a:uLnTx/>
                <a:uFillTx/>
                <a:latin typeface="Calibri" panose="020F0502020204030204"/>
                <a:ea typeface="+mn-ea"/>
                <a:cs typeface="+mn-cs"/>
              </a:endParaRPr>
            </a:p>
          </p:txBody>
        </p:sp>
        <p:pic>
          <p:nvPicPr>
            <p:cNvPr id="17" name="Picture 4" descr="Geologi-bilder, seismisk bilde, grafikk">
              <a:extLst>
                <a:ext uri="{FF2B5EF4-FFF2-40B4-BE49-F238E27FC236}">
                  <a16:creationId xmlns:a16="http://schemas.microsoft.com/office/drawing/2014/main" id="{0B6B93A9-E95B-4735-ACB0-A73DD4B6C0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10" r="4339" b="7374"/>
            <a:stretch/>
          </p:blipFill>
          <p:spPr bwMode="auto">
            <a:xfrm>
              <a:off x="8040276" y="790767"/>
              <a:ext cx="1352550" cy="99763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54CD81E-A708-4B6D-8F31-F00DF9E327C6}"/>
                </a:ext>
              </a:extLst>
            </p:cNvPr>
            <p:cNvSpPr/>
            <p:nvPr/>
          </p:nvSpPr>
          <p:spPr>
            <a:xfrm>
              <a:off x="8040276" y="330148"/>
              <a:ext cx="23276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0F41"/>
                  </a:solidFill>
                  <a:effectLst/>
                  <a:uLnTx/>
                  <a:uFillTx/>
                  <a:latin typeface="Calibri" panose="020F0502020204030204"/>
                  <a:ea typeface="+mn-ea"/>
                  <a:cs typeface="+mn-cs"/>
                </a:rPr>
                <a:t>Regional Basin Studies</a:t>
              </a:r>
            </a:p>
          </p:txBody>
        </p:sp>
        <p:sp>
          <p:nvSpPr>
            <p:cNvPr id="19" name="TextBox 18">
              <a:extLst>
                <a:ext uri="{FF2B5EF4-FFF2-40B4-BE49-F238E27FC236}">
                  <a16:creationId xmlns:a16="http://schemas.microsoft.com/office/drawing/2014/main" id="{C233A4C1-14C9-4960-9255-597886956D8A}"/>
                </a:ext>
              </a:extLst>
            </p:cNvPr>
            <p:cNvSpPr txBox="1"/>
            <p:nvPr/>
          </p:nvSpPr>
          <p:spPr>
            <a:xfrm>
              <a:off x="9551680" y="874086"/>
              <a:ext cx="92717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0F41"/>
                  </a:solidFill>
                  <a:effectLst/>
                  <a:uLnTx/>
                  <a:uFillTx/>
                  <a:latin typeface="Calibri" panose="020F0502020204030204"/>
                  <a:ea typeface="+mn-ea"/>
                  <a:cs typeface="+mn-cs"/>
                </a:rPr>
                <a:t>2 PhDs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0F41"/>
                  </a:solidFill>
                  <a:effectLst/>
                  <a:uLnTx/>
                  <a:uFillTx/>
                  <a:latin typeface="Calibri" panose="020F0502020204030204"/>
                  <a:ea typeface="+mn-ea"/>
                  <a:cs typeface="+mn-cs"/>
                </a:rPr>
                <a:t>2 Master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50F41"/>
                </a:solidFill>
                <a:effectLst/>
                <a:uLnTx/>
                <a:uFillTx/>
                <a:latin typeface="Calibri" panose="020F0502020204030204"/>
                <a:ea typeface="+mn-ea"/>
                <a:cs typeface="+mn-cs"/>
              </a:endParaRPr>
            </a:p>
          </p:txBody>
        </p:sp>
        <p:pic>
          <p:nvPicPr>
            <p:cNvPr id="20" name="Picture 6" descr="Woman Illustrating Albert Einstein Formula">
              <a:extLst>
                <a:ext uri="{FF2B5EF4-FFF2-40B4-BE49-F238E27FC236}">
                  <a16:creationId xmlns:a16="http://schemas.microsoft.com/office/drawing/2014/main" id="{FEC692D5-DCE1-489B-A8CF-534F680AD7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9850" y="4346977"/>
              <a:ext cx="1350900" cy="81077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CEC6A12-04FE-4973-AD9E-DC368C6EDAB0}"/>
                </a:ext>
              </a:extLst>
            </p:cNvPr>
            <p:cNvSpPr/>
            <p:nvPr/>
          </p:nvSpPr>
          <p:spPr>
            <a:xfrm>
              <a:off x="9165599" y="3313316"/>
              <a:ext cx="289739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0F41"/>
                  </a:solidFill>
                  <a:effectLst/>
                  <a:uLnTx/>
                  <a:uFillTx/>
                  <a:latin typeface="Calibri" panose="020F0502020204030204"/>
                  <a:ea typeface="+mn-ea"/>
                  <a:cs typeface="+mn-cs"/>
                </a:rPr>
                <a:t>SUBSET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mn-cs"/>
                </a:rPr>
                <a:t>Subsurface courses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mn-cs"/>
                </a:rPr>
                <a:t>energy industry of the future</a:t>
              </a:r>
              <a:endPar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E188156-DAB5-4317-8A0E-76BD20EC7047}"/>
                </a:ext>
              </a:extLst>
            </p:cNvPr>
            <p:cNvSpPr/>
            <p:nvPr/>
          </p:nvSpPr>
          <p:spPr>
            <a:xfrm>
              <a:off x="467824" y="3231381"/>
              <a:ext cx="224426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50F41"/>
                  </a:solidFill>
                  <a:effectLst/>
                  <a:uLnTx/>
                  <a:uFillTx/>
                  <a:latin typeface="Calibri" panose="020F0502020204030204"/>
                  <a:ea typeface="+mn-ea"/>
                  <a:cs typeface="+mn-cs"/>
                </a:rPr>
                <a:t>Intpart</a:t>
              </a: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mn-cs"/>
                </a:rPr>
                <a:t>Brazil-Norway BN-REC</a:t>
              </a:r>
              <a:endPar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808F04A-A097-4D95-B51A-7FB9E6452F6E}"/>
                </a:ext>
              </a:extLst>
            </p:cNvPr>
            <p:cNvGrpSpPr/>
            <p:nvPr/>
          </p:nvGrpSpPr>
          <p:grpSpPr>
            <a:xfrm>
              <a:off x="662938" y="3843895"/>
              <a:ext cx="1795832" cy="1237993"/>
              <a:chOff x="839669" y="4087939"/>
              <a:chExt cx="2019300" cy="1392045"/>
            </a:xfrm>
          </p:grpSpPr>
          <p:pic>
            <p:nvPicPr>
              <p:cNvPr id="32" name="Picture 2" descr="logo unicamp">
                <a:extLst>
                  <a:ext uri="{FF2B5EF4-FFF2-40B4-BE49-F238E27FC236}">
                    <a16:creationId xmlns:a16="http://schemas.microsoft.com/office/drawing/2014/main" id="{6DE214DC-4508-4DA0-A135-17C7A913D0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336" y="4638284"/>
                <a:ext cx="916703" cy="8417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455B947-CE9B-41D9-8DC1-FBF679768F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489" y="4660273"/>
                <a:ext cx="646253" cy="773545"/>
              </a:xfrm>
              <a:prstGeom prst="rect">
                <a:avLst/>
              </a:prstGeom>
            </p:spPr>
          </p:pic>
          <p:pic>
            <p:nvPicPr>
              <p:cNvPr id="34" name="Picture 33">
                <a:extLst>
                  <a:ext uri="{FF2B5EF4-FFF2-40B4-BE49-F238E27FC236}">
                    <a16:creationId xmlns:a16="http://schemas.microsoft.com/office/drawing/2014/main" id="{435B649A-42DB-4BB1-9436-1C5150CEF7AB}"/>
                  </a:ext>
                </a:extLst>
              </p:cNvPr>
              <p:cNvPicPr>
                <a:picLocks noChangeAspect="1"/>
              </p:cNvPicPr>
              <p:nvPr/>
            </p:nvPicPr>
            <p:blipFill>
              <a:blip r:embed="rId8"/>
              <a:stretch>
                <a:fillRect/>
              </a:stretch>
            </p:blipFill>
            <p:spPr>
              <a:xfrm>
                <a:off x="839669" y="4087939"/>
                <a:ext cx="2019300" cy="561975"/>
              </a:xfrm>
              <a:prstGeom prst="rect">
                <a:avLst/>
              </a:prstGeom>
            </p:spPr>
          </p:pic>
        </p:grpSp>
        <p:sp>
          <p:nvSpPr>
            <p:cNvPr id="24" name="Oval 23">
              <a:extLst>
                <a:ext uri="{FF2B5EF4-FFF2-40B4-BE49-F238E27FC236}">
                  <a16:creationId xmlns:a16="http://schemas.microsoft.com/office/drawing/2014/main" id="{F52E3980-C914-426F-96F4-5C6A88CBDC21}"/>
                </a:ext>
              </a:extLst>
            </p:cNvPr>
            <p:cNvSpPr/>
            <p:nvPr/>
          </p:nvSpPr>
          <p:spPr>
            <a:xfrm>
              <a:off x="7674437" y="66675"/>
              <a:ext cx="2963274" cy="21281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B4569CB-BA2C-48C8-BF9B-6820F2B3AD1B}"/>
                </a:ext>
              </a:extLst>
            </p:cNvPr>
            <p:cNvSpPr/>
            <p:nvPr/>
          </p:nvSpPr>
          <p:spPr>
            <a:xfrm>
              <a:off x="1525990" y="63570"/>
              <a:ext cx="2963274" cy="21281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A2E1CE0-2AB8-4ED8-8B49-300EAC5FEC39}"/>
                </a:ext>
              </a:extLst>
            </p:cNvPr>
            <p:cNvSpPr/>
            <p:nvPr/>
          </p:nvSpPr>
          <p:spPr>
            <a:xfrm>
              <a:off x="4603564" y="4682244"/>
              <a:ext cx="2963274" cy="21281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1461CA4-08F9-4160-BE67-ACB2868EBB6C}"/>
                </a:ext>
              </a:extLst>
            </p:cNvPr>
            <p:cNvSpPr/>
            <p:nvPr/>
          </p:nvSpPr>
          <p:spPr>
            <a:xfrm>
              <a:off x="79217" y="3142059"/>
              <a:ext cx="2963274" cy="21281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28F387D9-CF44-4402-AA36-83D69AE3BDF9}"/>
                </a:ext>
              </a:extLst>
            </p:cNvPr>
            <p:cNvSpPr/>
            <p:nvPr/>
          </p:nvSpPr>
          <p:spPr>
            <a:xfrm>
              <a:off x="9092252" y="3161109"/>
              <a:ext cx="2963274" cy="21281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AC4A4DE8-C847-4101-BC6E-128E8DDDE9B3}"/>
                </a:ext>
              </a:extLst>
            </p:cNvPr>
            <p:cNvGrpSpPr/>
            <p:nvPr/>
          </p:nvGrpSpPr>
          <p:grpSpPr>
            <a:xfrm>
              <a:off x="4650174" y="2833662"/>
              <a:ext cx="2849989" cy="1194331"/>
              <a:chOff x="4650174" y="2833662"/>
              <a:chExt cx="2849989" cy="1194331"/>
            </a:xfrm>
          </p:grpSpPr>
          <p:pic>
            <p:nvPicPr>
              <p:cNvPr id="30" name="Picture 29">
                <a:extLst>
                  <a:ext uri="{FF2B5EF4-FFF2-40B4-BE49-F238E27FC236}">
                    <a16:creationId xmlns:a16="http://schemas.microsoft.com/office/drawing/2014/main" id="{7098CEAA-D3FE-498B-8882-DBBCAB80618B}"/>
                  </a:ext>
                </a:extLst>
              </p:cNvPr>
              <p:cNvPicPr>
                <a:picLocks noChangeAspect="1"/>
              </p:cNvPicPr>
              <p:nvPr/>
            </p:nvPicPr>
            <p:blipFill rotWithShape="1">
              <a:blip r:embed="rId9"/>
              <a:srcRect r="56526" b="36576"/>
              <a:stretch/>
            </p:blipFill>
            <p:spPr>
              <a:xfrm>
                <a:off x="4650174" y="2858109"/>
                <a:ext cx="2849989" cy="11698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1" name="TextBox 30">
                <a:extLst>
                  <a:ext uri="{FF2B5EF4-FFF2-40B4-BE49-F238E27FC236}">
                    <a16:creationId xmlns:a16="http://schemas.microsoft.com/office/drawing/2014/main" id="{AB807A60-66EE-46A6-8FAE-6541807D0F02}"/>
                  </a:ext>
                </a:extLst>
              </p:cNvPr>
              <p:cNvSpPr txBox="1"/>
              <p:nvPr/>
            </p:nvSpPr>
            <p:spPr>
              <a:xfrm>
                <a:off x="5198071" y="2833662"/>
                <a:ext cx="1997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0ECE3"/>
                    </a:solidFill>
                    <a:effectLst/>
                    <a:uLnTx/>
                    <a:uFillTx/>
                    <a:latin typeface="Calibri" panose="020F0502020204030204"/>
                    <a:ea typeface="+mn-ea"/>
                    <a:cs typeface="+mn-cs"/>
                  </a:rPr>
                  <a:t>Associated projects</a:t>
                </a:r>
                <a:endParaRPr kumimoji="0" lang="en-GB"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530242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D3E81-2711-4B7C-A7A6-8E42AA26B51A}"/>
              </a:ext>
            </a:extLst>
          </p:cNvPr>
          <p:cNvSpPr txBox="1"/>
          <p:nvPr/>
        </p:nvSpPr>
        <p:spPr>
          <a:xfrm>
            <a:off x="504887" y="241086"/>
            <a:ext cx="11256583"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A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key</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to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success</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building</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collaboration</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and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synergies</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with</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other</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centres</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for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increased</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value</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and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societal</a:t>
            </a:r>
            <a:r>
              <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0ECE3"/>
                </a:solidFill>
                <a:effectLst/>
                <a:uLnTx/>
                <a:uFillTx/>
                <a:latin typeface="Tahoma" charset="0"/>
                <a:ea typeface="Tahoma" charset="0"/>
                <a:cs typeface="Tahoma" charset="0"/>
              </a:rPr>
              <a:t>impact</a:t>
            </a:r>
            <a:endParaRPr kumimoji="0" lang="nb-NO" sz="2400" b="0" i="0" u="none" strike="noStrike" kern="1200" cap="none" spc="0" normalizeH="0" baseline="0" noProof="0" dirty="0">
              <a:ln>
                <a:noFill/>
              </a:ln>
              <a:solidFill>
                <a:srgbClr val="F0ECE3"/>
              </a:solidFill>
              <a:effectLst/>
              <a:uLnTx/>
              <a:uFillTx/>
              <a:latin typeface="Tahoma" charset="0"/>
              <a:ea typeface="Tahoma" charset="0"/>
              <a:cs typeface="Tahoma" charset="0"/>
            </a:endParaRPr>
          </a:p>
        </p:txBody>
      </p:sp>
      <p:grpSp>
        <p:nvGrpSpPr>
          <p:cNvPr id="10" name="Group 9">
            <a:extLst>
              <a:ext uri="{FF2B5EF4-FFF2-40B4-BE49-F238E27FC236}">
                <a16:creationId xmlns:a16="http://schemas.microsoft.com/office/drawing/2014/main" id="{1A6902EE-4B10-4109-A67A-D55A3F4EADE1}"/>
              </a:ext>
            </a:extLst>
          </p:cNvPr>
          <p:cNvGrpSpPr/>
          <p:nvPr/>
        </p:nvGrpSpPr>
        <p:grpSpPr>
          <a:xfrm>
            <a:off x="9363990" y="5398591"/>
            <a:ext cx="1828801" cy="892104"/>
            <a:chOff x="7990316" y="2417035"/>
            <a:chExt cx="1828801" cy="892104"/>
          </a:xfrm>
        </p:grpSpPr>
        <p:sp>
          <p:nvSpPr>
            <p:cNvPr id="6" name="Oval 5">
              <a:extLst>
                <a:ext uri="{FF2B5EF4-FFF2-40B4-BE49-F238E27FC236}">
                  <a16:creationId xmlns:a16="http://schemas.microsoft.com/office/drawing/2014/main" id="{AE4DCD1B-0A47-4880-BC11-E39CA2EFCD6A}"/>
                </a:ext>
              </a:extLst>
            </p:cNvPr>
            <p:cNvSpPr/>
            <p:nvPr/>
          </p:nvSpPr>
          <p:spPr>
            <a:xfrm>
              <a:off x="7990316" y="2417035"/>
              <a:ext cx="1828801" cy="892104"/>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3074" name="Picture 2" descr="LowEmission">
              <a:extLst>
                <a:ext uri="{FF2B5EF4-FFF2-40B4-BE49-F238E27FC236}">
                  <a16:creationId xmlns:a16="http://schemas.microsoft.com/office/drawing/2014/main" id="{D4DF5E97-C235-459E-B1CD-80AC1FB1D3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2218" y="2724587"/>
              <a:ext cx="1384995" cy="27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C973C604-587F-4618-B4E9-F7CED7E39F99}"/>
              </a:ext>
            </a:extLst>
          </p:cNvPr>
          <p:cNvGrpSpPr/>
          <p:nvPr/>
        </p:nvGrpSpPr>
        <p:grpSpPr>
          <a:xfrm>
            <a:off x="1372866" y="4873787"/>
            <a:ext cx="1828801" cy="892104"/>
            <a:chOff x="3476712" y="3309139"/>
            <a:chExt cx="1828801" cy="892104"/>
          </a:xfrm>
        </p:grpSpPr>
        <p:sp>
          <p:nvSpPr>
            <p:cNvPr id="9" name="Oval 8">
              <a:extLst>
                <a:ext uri="{FF2B5EF4-FFF2-40B4-BE49-F238E27FC236}">
                  <a16:creationId xmlns:a16="http://schemas.microsoft.com/office/drawing/2014/main" id="{504FDAEC-53BF-41E2-857C-8F92069E5623}"/>
                </a:ext>
              </a:extLst>
            </p:cNvPr>
            <p:cNvSpPr/>
            <p:nvPr/>
          </p:nvSpPr>
          <p:spPr>
            <a:xfrm>
              <a:off x="3476712" y="3309139"/>
              <a:ext cx="1828801" cy="892104"/>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0ECE3"/>
                  </a:solidFill>
                  <a:effectLst/>
                  <a:uLnTx/>
                  <a:uFillTx/>
                  <a:latin typeface="Calibri" panose="020F0502020204030204"/>
                  <a:ea typeface="+mn-ea"/>
                  <a:cs typeface="+mn-cs"/>
                </a:rPr>
                <a:t>v</a:t>
              </a:r>
            </a:p>
          </p:txBody>
        </p:sp>
        <p:pic>
          <p:nvPicPr>
            <p:cNvPr id="3076" name="Picture 4">
              <a:extLst>
                <a:ext uri="{FF2B5EF4-FFF2-40B4-BE49-F238E27FC236}">
                  <a16:creationId xmlns:a16="http://schemas.microsoft.com/office/drawing/2014/main" id="{16ACBDA9-9EB0-413D-A337-FECD5921D1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712" y="3533145"/>
              <a:ext cx="1807346" cy="4440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F380E9E8-504C-4F5C-B672-C4270A0C3FA8}"/>
              </a:ext>
            </a:extLst>
          </p:cNvPr>
          <p:cNvGrpSpPr/>
          <p:nvPr/>
        </p:nvGrpSpPr>
        <p:grpSpPr>
          <a:xfrm>
            <a:off x="1372866" y="2143564"/>
            <a:ext cx="1828801" cy="892104"/>
            <a:chOff x="7075915" y="4315985"/>
            <a:chExt cx="1828801" cy="892104"/>
          </a:xfrm>
        </p:grpSpPr>
        <p:sp>
          <p:nvSpPr>
            <p:cNvPr id="11" name="Oval 10">
              <a:extLst>
                <a:ext uri="{FF2B5EF4-FFF2-40B4-BE49-F238E27FC236}">
                  <a16:creationId xmlns:a16="http://schemas.microsoft.com/office/drawing/2014/main" id="{326432E5-DCE4-4DB7-BC79-35DF672CF6D3}"/>
                </a:ext>
              </a:extLst>
            </p:cNvPr>
            <p:cNvSpPr/>
            <p:nvPr/>
          </p:nvSpPr>
          <p:spPr>
            <a:xfrm>
              <a:off x="7075915" y="4315985"/>
              <a:ext cx="1828801" cy="892104"/>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3078" name="Picture 6" descr="NORCE Offshore Wind web2">
              <a:extLst>
                <a:ext uri="{FF2B5EF4-FFF2-40B4-BE49-F238E27FC236}">
                  <a16:creationId xmlns:a16="http://schemas.microsoft.com/office/drawing/2014/main" id="{881BBFF4-D5BE-4BC9-B869-383B53FA36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9172" y="4576710"/>
              <a:ext cx="1382285" cy="37065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Oval 4">
            <a:extLst>
              <a:ext uri="{FF2B5EF4-FFF2-40B4-BE49-F238E27FC236}">
                <a16:creationId xmlns:a16="http://schemas.microsoft.com/office/drawing/2014/main" id="{8CFCC016-3B14-4EF7-A92E-EF1898DEE620}"/>
              </a:ext>
            </a:extLst>
          </p:cNvPr>
          <p:cNvSpPr/>
          <p:nvPr/>
        </p:nvSpPr>
        <p:spPr>
          <a:xfrm>
            <a:off x="5368427" y="1705981"/>
            <a:ext cx="1828801" cy="892104"/>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800" b="1"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F305C8C-2EE8-4F58-BC74-FF0BAA415752}"/>
              </a:ext>
            </a:extLst>
          </p:cNvPr>
          <p:cNvSpPr/>
          <p:nvPr/>
        </p:nvSpPr>
        <p:spPr>
          <a:xfrm>
            <a:off x="9455153" y="2143564"/>
            <a:ext cx="1828801" cy="892104"/>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rPr>
              <a:t>Others</a:t>
            </a:r>
          </a:p>
        </p:txBody>
      </p:sp>
      <p:pic>
        <p:nvPicPr>
          <p:cNvPr id="3080" name="Picture 8" descr="synergy, collaboration and co-creation with 4 hands by Bruno Castro on  Dribbble">
            <a:extLst>
              <a:ext uri="{FF2B5EF4-FFF2-40B4-BE49-F238E27FC236}">
                <a16:creationId xmlns:a16="http://schemas.microsoft.com/office/drawing/2014/main" id="{5555E795-7178-4954-9C7C-9F0994786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948" y="3125674"/>
            <a:ext cx="3889761" cy="29173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47FD28A-AFFD-4C36-8E09-0027727CAB19}"/>
              </a:ext>
            </a:extLst>
          </p:cNvPr>
          <p:cNvPicPr>
            <a:picLocks noChangeAspect="1"/>
          </p:cNvPicPr>
          <p:nvPr/>
        </p:nvPicPr>
        <p:blipFill rotWithShape="1">
          <a:blip r:embed="rId6"/>
          <a:srcRect l="38314" t="45202" r="38802" b="42253"/>
          <a:stretch/>
        </p:blipFill>
        <p:spPr>
          <a:xfrm>
            <a:off x="5281768" y="5341288"/>
            <a:ext cx="2213357" cy="681652"/>
          </a:xfrm>
          <a:prstGeom prst="rect">
            <a:avLst/>
          </a:prstGeom>
          <a:ln w="28575">
            <a:solidFill>
              <a:schemeClr val="bg2"/>
            </a:solidFill>
          </a:ln>
        </p:spPr>
      </p:pic>
      <p:cxnSp>
        <p:nvCxnSpPr>
          <p:cNvPr id="4" name="Straight Connector 3">
            <a:extLst>
              <a:ext uri="{FF2B5EF4-FFF2-40B4-BE49-F238E27FC236}">
                <a16:creationId xmlns:a16="http://schemas.microsoft.com/office/drawing/2014/main" id="{E234C53E-ADEE-43DC-A27E-0E35D1C15F09}"/>
              </a:ext>
            </a:extLst>
          </p:cNvPr>
          <p:cNvCxnSpPr>
            <a:cxnSpLocks/>
            <a:stCxn id="3080" idx="0"/>
            <a:endCxn id="5" idx="4"/>
          </p:cNvCxnSpPr>
          <p:nvPr/>
        </p:nvCxnSpPr>
        <p:spPr>
          <a:xfrm flipH="1" flipV="1">
            <a:off x="6282828" y="2598085"/>
            <a:ext cx="1" cy="527589"/>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7784F6-812D-4CCA-B24B-F353542D38B9}"/>
              </a:ext>
            </a:extLst>
          </p:cNvPr>
          <p:cNvCxnSpPr>
            <a:cxnSpLocks/>
            <a:endCxn id="11" idx="6"/>
          </p:cNvCxnSpPr>
          <p:nvPr/>
        </p:nvCxnSpPr>
        <p:spPr>
          <a:xfrm flipH="1" flipV="1">
            <a:off x="3201667" y="2589616"/>
            <a:ext cx="1136281" cy="53605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25C7C4-5E3C-4207-AF95-5D64AF8E9619}"/>
              </a:ext>
            </a:extLst>
          </p:cNvPr>
          <p:cNvCxnSpPr>
            <a:cxnSpLocks/>
            <a:stCxn id="3080" idx="1"/>
            <a:endCxn id="3076" idx="3"/>
          </p:cNvCxnSpPr>
          <p:nvPr/>
        </p:nvCxnSpPr>
        <p:spPr>
          <a:xfrm flipH="1">
            <a:off x="3180212" y="4584335"/>
            <a:ext cx="1157736" cy="73550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C1ACC04-7149-4AE6-BA35-64404AE0D58E}"/>
              </a:ext>
            </a:extLst>
          </p:cNvPr>
          <p:cNvCxnSpPr>
            <a:cxnSpLocks/>
            <a:endCxn id="20" idx="2"/>
          </p:cNvCxnSpPr>
          <p:nvPr/>
        </p:nvCxnSpPr>
        <p:spPr>
          <a:xfrm flipV="1">
            <a:off x="8227707" y="2589616"/>
            <a:ext cx="1227446" cy="52642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C2D2F98-21E1-493B-BB19-EAF16AA0FD41}"/>
              </a:ext>
            </a:extLst>
          </p:cNvPr>
          <p:cNvCxnSpPr>
            <a:cxnSpLocks/>
            <a:stCxn id="3080" idx="3"/>
            <a:endCxn id="6" idx="2"/>
          </p:cNvCxnSpPr>
          <p:nvPr/>
        </p:nvCxnSpPr>
        <p:spPr>
          <a:xfrm>
            <a:off x="8227709" y="4584335"/>
            <a:ext cx="1136281" cy="126030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Bilde 16">
            <a:extLst>
              <a:ext uri="{FF2B5EF4-FFF2-40B4-BE49-F238E27FC236}">
                <a16:creationId xmlns:a16="http://schemas.microsoft.com/office/drawing/2014/main" id="{036CC8C5-0CDC-806C-7C5E-BBA9A36067DA}"/>
              </a:ext>
            </a:extLst>
          </p:cNvPr>
          <p:cNvPicPr>
            <a:picLocks noChangeAspect="1"/>
          </p:cNvPicPr>
          <p:nvPr/>
        </p:nvPicPr>
        <p:blipFill>
          <a:blip r:embed="rId7"/>
          <a:stretch>
            <a:fillRect/>
          </a:stretch>
        </p:blipFill>
        <p:spPr>
          <a:xfrm>
            <a:off x="5487171" y="1987419"/>
            <a:ext cx="1622756" cy="339783"/>
          </a:xfrm>
          <a:prstGeom prst="rect">
            <a:avLst/>
          </a:prstGeom>
        </p:spPr>
      </p:pic>
    </p:spTree>
    <p:extLst>
      <p:ext uri="{BB962C8B-B14F-4D97-AF65-F5344CB8AC3E}">
        <p14:creationId xmlns:p14="http://schemas.microsoft.com/office/powerpoint/2010/main" val="88496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CA2CE1CE-F3AC-415C-B9B7-8F7EB8DFC7FE}"/>
              </a:ext>
            </a:extLst>
          </p:cNvPr>
          <p:cNvSpPr txBox="1"/>
          <p:nvPr/>
        </p:nvSpPr>
        <p:spPr>
          <a:xfrm>
            <a:off x="599327" y="80337"/>
            <a:ext cx="892417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ahoma" charset="0"/>
                <a:ea typeface="Tahoma" charset="0"/>
                <a:cs typeface="Tahoma" charset="0"/>
              </a:rPr>
              <a:t>Innovation, a world of opportunities</a:t>
            </a:r>
          </a:p>
        </p:txBody>
      </p:sp>
      <p:grpSp>
        <p:nvGrpSpPr>
          <p:cNvPr id="3" name="Group 2">
            <a:extLst>
              <a:ext uri="{FF2B5EF4-FFF2-40B4-BE49-F238E27FC236}">
                <a16:creationId xmlns:a16="http://schemas.microsoft.com/office/drawing/2014/main" id="{276F338A-21D7-45EE-8978-F58B88C08837}"/>
              </a:ext>
            </a:extLst>
          </p:cNvPr>
          <p:cNvGrpSpPr/>
          <p:nvPr/>
        </p:nvGrpSpPr>
        <p:grpSpPr>
          <a:xfrm>
            <a:off x="599327" y="1155388"/>
            <a:ext cx="10655566" cy="5559392"/>
            <a:chOff x="599327" y="1155388"/>
            <a:chExt cx="10655566" cy="5559391"/>
          </a:xfrm>
        </p:grpSpPr>
        <p:sp>
          <p:nvSpPr>
            <p:cNvPr id="2" name="Rectangle 1">
              <a:extLst>
                <a:ext uri="{FF2B5EF4-FFF2-40B4-BE49-F238E27FC236}">
                  <a16:creationId xmlns:a16="http://schemas.microsoft.com/office/drawing/2014/main" id="{E0071DA5-F10C-4649-A880-1123DCC53BD0}"/>
                </a:ext>
              </a:extLst>
            </p:cNvPr>
            <p:cNvSpPr/>
            <p:nvPr/>
          </p:nvSpPr>
          <p:spPr>
            <a:xfrm>
              <a:off x="599327" y="1155388"/>
              <a:ext cx="873304" cy="53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rPr>
                <a:t>NCS 2030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7F7EC879-ED80-43F6-BE58-C728EBE66BEF}"/>
                </a:ext>
              </a:extLst>
            </p:cNvPr>
            <p:cNvCxnSpPr>
              <a:cxnSpLocks/>
            </p:cNvCxnSpPr>
            <p:nvPr/>
          </p:nvCxnSpPr>
          <p:spPr>
            <a:xfrm>
              <a:off x="1488896" y="1892093"/>
              <a:ext cx="996593"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CC740C2-902B-4FDD-806F-4DD7FCBCA4DB}"/>
                </a:ext>
              </a:extLst>
            </p:cNvPr>
            <p:cNvCxnSpPr>
              <a:cxnSpLocks/>
            </p:cNvCxnSpPr>
            <p:nvPr/>
          </p:nvCxnSpPr>
          <p:spPr>
            <a:xfrm>
              <a:off x="1473804" y="4215616"/>
              <a:ext cx="914400"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E228DC7-5F17-4274-B5F9-3DEAEEFEFA5F}"/>
                </a:ext>
              </a:extLst>
            </p:cNvPr>
            <p:cNvCxnSpPr>
              <a:cxnSpLocks/>
            </p:cNvCxnSpPr>
            <p:nvPr/>
          </p:nvCxnSpPr>
          <p:spPr>
            <a:xfrm>
              <a:off x="1472631" y="2595937"/>
              <a:ext cx="996593"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7A5DA59-D0F2-421E-B31C-C96CD93CCF5D}"/>
                </a:ext>
              </a:extLst>
            </p:cNvPr>
            <p:cNvCxnSpPr>
              <a:cxnSpLocks/>
            </p:cNvCxnSpPr>
            <p:nvPr/>
          </p:nvCxnSpPr>
          <p:spPr>
            <a:xfrm>
              <a:off x="1472631" y="3462391"/>
              <a:ext cx="996593"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B6D0A85-5A5A-4EF0-9CE2-17004349ED2D}"/>
                </a:ext>
              </a:extLst>
            </p:cNvPr>
            <p:cNvCxnSpPr>
              <a:cxnSpLocks/>
            </p:cNvCxnSpPr>
            <p:nvPr/>
          </p:nvCxnSpPr>
          <p:spPr>
            <a:xfrm>
              <a:off x="1468666" y="5112508"/>
              <a:ext cx="940087"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842C1CA-0603-4A9E-97F8-DEDA63BABA36}"/>
                </a:ext>
              </a:extLst>
            </p:cNvPr>
            <p:cNvSpPr txBox="1"/>
            <p:nvPr/>
          </p:nvSpPr>
          <p:spPr>
            <a:xfrm>
              <a:off x="1486421" y="1475603"/>
              <a:ext cx="88421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charset="0"/>
                  <a:ea typeface="Tahoma" charset="0"/>
                  <a:cs typeface="Tahoma" charset="0"/>
                </a:rPr>
                <a:t>Idea/IP1</a:t>
              </a:r>
            </a:p>
          </p:txBody>
        </p:sp>
        <p:sp>
          <p:nvSpPr>
            <p:cNvPr id="18" name="TextBox 17">
              <a:extLst>
                <a:ext uri="{FF2B5EF4-FFF2-40B4-BE49-F238E27FC236}">
                  <a16:creationId xmlns:a16="http://schemas.microsoft.com/office/drawing/2014/main" id="{82C30E8B-BE92-40A4-B936-E4A176FD4407}"/>
                </a:ext>
              </a:extLst>
            </p:cNvPr>
            <p:cNvSpPr txBox="1"/>
            <p:nvPr/>
          </p:nvSpPr>
          <p:spPr>
            <a:xfrm>
              <a:off x="1461061" y="4664872"/>
              <a:ext cx="109421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charset="0"/>
                  <a:ea typeface="Tahoma" charset="0"/>
                  <a:cs typeface="Tahoma" charset="0"/>
                </a:rPr>
                <a:t>Idea/IP##</a:t>
              </a:r>
            </a:p>
          </p:txBody>
        </p:sp>
        <p:sp>
          <p:nvSpPr>
            <p:cNvPr id="19" name="TextBox 18">
              <a:extLst>
                <a:ext uri="{FF2B5EF4-FFF2-40B4-BE49-F238E27FC236}">
                  <a16:creationId xmlns:a16="http://schemas.microsoft.com/office/drawing/2014/main" id="{151AD866-CE09-419D-9C08-EB7DFFB460F3}"/>
                </a:ext>
              </a:extLst>
            </p:cNvPr>
            <p:cNvSpPr txBox="1"/>
            <p:nvPr/>
          </p:nvSpPr>
          <p:spPr>
            <a:xfrm>
              <a:off x="1510935" y="3829477"/>
              <a:ext cx="88421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charset="0"/>
                  <a:ea typeface="Tahoma" charset="0"/>
                  <a:cs typeface="Tahoma" charset="0"/>
                </a:rPr>
                <a:t>Idea/IP4</a:t>
              </a:r>
            </a:p>
          </p:txBody>
        </p:sp>
        <p:sp>
          <p:nvSpPr>
            <p:cNvPr id="20" name="TextBox 19">
              <a:extLst>
                <a:ext uri="{FF2B5EF4-FFF2-40B4-BE49-F238E27FC236}">
                  <a16:creationId xmlns:a16="http://schemas.microsoft.com/office/drawing/2014/main" id="{2408083E-7B1C-4DFB-9EA0-B4F26F3BF649}"/>
                </a:ext>
              </a:extLst>
            </p:cNvPr>
            <p:cNvSpPr txBox="1"/>
            <p:nvPr/>
          </p:nvSpPr>
          <p:spPr>
            <a:xfrm>
              <a:off x="1488896" y="3076456"/>
              <a:ext cx="88421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charset="0"/>
                  <a:ea typeface="Tahoma" charset="0"/>
                  <a:cs typeface="Tahoma" charset="0"/>
                </a:rPr>
                <a:t>Idea/IP3</a:t>
              </a:r>
            </a:p>
          </p:txBody>
        </p:sp>
        <p:sp>
          <p:nvSpPr>
            <p:cNvPr id="21" name="TextBox 20">
              <a:extLst>
                <a:ext uri="{FF2B5EF4-FFF2-40B4-BE49-F238E27FC236}">
                  <a16:creationId xmlns:a16="http://schemas.microsoft.com/office/drawing/2014/main" id="{CF8CE26B-90CA-4256-A648-36C1D96CCEA3}"/>
                </a:ext>
              </a:extLst>
            </p:cNvPr>
            <p:cNvSpPr txBox="1"/>
            <p:nvPr/>
          </p:nvSpPr>
          <p:spPr>
            <a:xfrm>
              <a:off x="1479159" y="2233120"/>
              <a:ext cx="88421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charset="0"/>
                  <a:ea typeface="Tahoma" charset="0"/>
                  <a:cs typeface="Tahoma" charset="0"/>
                </a:rPr>
                <a:t>Idea/IP2</a:t>
              </a:r>
            </a:p>
          </p:txBody>
        </p:sp>
        <p:sp>
          <p:nvSpPr>
            <p:cNvPr id="22" name="Oval 21">
              <a:extLst>
                <a:ext uri="{FF2B5EF4-FFF2-40B4-BE49-F238E27FC236}">
                  <a16:creationId xmlns:a16="http://schemas.microsoft.com/office/drawing/2014/main" id="{3107EC1E-3ADD-4A38-8D99-197006F06B2D}"/>
                </a:ext>
              </a:extLst>
            </p:cNvPr>
            <p:cNvSpPr/>
            <p:nvPr/>
          </p:nvSpPr>
          <p:spPr>
            <a:xfrm>
              <a:off x="4876757" y="1724140"/>
              <a:ext cx="1986019" cy="123803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rPr>
                <a:t>Scientists</a:t>
              </a:r>
            </a:p>
          </p:txBody>
        </p:sp>
        <p:sp>
          <p:nvSpPr>
            <p:cNvPr id="23" name="Oval 22">
              <a:extLst>
                <a:ext uri="{FF2B5EF4-FFF2-40B4-BE49-F238E27FC236}">
                  <a16:creationId xmlns:a16="http://schemas.microsoft.com/office/drawing/2014/main" id="{9AB5189C-A626-4E13-B363-968D00D98C09}"/>
                </a:ext>
              </a:extLst>
            </p:cNvPr>
            <p:cNvSpPr/>
            <p:nvPr/>
          </p:nvSpPr>
          <p:spPr>
            <a:xfrm>
              <a:off x="5023357" y="3207850"/>
              <a:ext cx="1986019" cy="133819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rPr>
                <a:t>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rPr>
                <a:t>IPN/KPN/DEMO</a:t>
              </a:r>
            </a:p>
          </p:txBody>
        </p:sp>
        <p:sp>
          <p:nvSpPr>
            <p:cNvPr id="24" name="Oval 23">
              <a:extLst>
                <a:ext uri="{FF2B5EF4-FFF2-40B4-BE49-F238E27FC236}">
                  <a16:creationId xmlns:a16="http://schemas.microsoft.com/office/drawing/2014/main" id="{47749863-61A6-47D4-848D-7432807D0941}"/>
                </a:ext>
              </a:extLst>
            </p:cNvPr>
            <p:cNvSpPr/>
            <p:nvPr/>
          </p:nvSpPr>
          <p:spPr>
            <a:xfrm>
              <a:off x="2931482" y="3163275"/>
              <a:ext cx="1818526" cy="123803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050F41"/>
                  </a:solidFill>
                  <a:effectLst/>
                  <a:uLnTx/>
                  <a:uFillTx/>
                  <a:latin typeface="Calibri" panose="020F0502020204030204"/>
                  <a:ea typeface="+mn-ea"/>
                  <a:cs typeface="+mn-cs"/>
                </a:rPr>
                <a:t>Valide</a:t>
              </a:r>
              <a:r>
                <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rPr>
                <a:t>TTOs</a:t>
              </a:r>
            </a:p>
          </p:txBody>
        </p:sp>
        <p:sp>
          <p:nvSpPr>
            <p:cNvPr id="26" name="Oval 25">
              <a:extLst>
                <a:ext uri="{FF2B5EF4-FFF2-40B4-BE49-F238E27FC236}">
                  <a16:creationId xmlns:a16="http://schemas.microsoft.com/office/drawing/2014/main" id="{0EEF7D53-9575-457C-820C-BEE23E901AB8}"/>
                </a:ext>
              </a:extLst>
            </p:cNvPr>
            <p:cNvSpPr/>
            <p:nvPr/>
          </p:nvSpPr>
          <p:spPr>
            <a:xfrm>
              <a:off x="4633127" y="4451221"/>
              <a:ext cx="2247136" cy="13157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0F41"/>
                  </a:solidFill>
                  <a:effectLst/>
                  <a:uLnTx/>
                  <a:uFillTx/>
                  <a:latin typeface="Calibri" panose="020F0502020204030204"/>
                  <a:ea typeface="+mn-ea"/>
                  <a:cs typeface="+mn-cs"/>
                </a:rPr>
                <a:t>Centre induced funding??</a:t>
              </a:r>
            </a:p>
          </p:txBody>
        </p:sp>
        <p:sp>
          <p:nvSpPr>
            <p:cNvPr id="27" name="Oval 26">
              <a:extLst>
                <a:ext uri="{FF2B5EF4-FFF2-40B4-BE49-F238E27FC236}">
                  <a16:creationId xmlns:a16="http://schemas.microsoft.com/office/drawing/2014/main" id="{4E4ECEEE-29C4-445E-9D7A-E6B4EC8AE190}"/>
                </a:ext>
              </a:extLst>
            </p:cNvPr>
            <p:cNvSpPr/>
            <p:nvPr/>
          </p:nvSpPr>
          <p:spPr>
            <a:xfrm>
              <a:off x="2972613" y="4155683"/>
              <a:ext cx="2247135" cy="13157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0F41"/>
                  </a:solidFill>
                  <a:effectLst/>
                  <a:uLnTx/>
                  <a:uFillTx/>
                  <a:latin typeface="Calibri" panose="020F0502020204030204"/>
                  <a:ea typeface="+mn-ea"/>
                  <a:cs typeface="+mn-cs"/>
                </a:rPr>
                <a:t>Innovation committee</a:t>
              </a:r>
            </a:p>
          </p:txBody>
        </p:sp>
        <p:sp>
          <p:nvSpPr>
            <p:cNvPr id="28" name="Rectangle 27">
              <a:extLst>
                <a:ext uri="{FF2B5EF4-FFF2-40B4-BE49-F238E27FC236}">
                  <a16:creationId xmlns:a16="http://schemas.microsoft.com/office/drawing/2014/main" id="{9FF3E058-F906-47CE-8918-AC484E0C2A9B}"/>
                </a:ext>
              </a:extLst>
            </p:cNvPr>
            <p:cNvSpPr/>
            <p:nvPr/>
          </p:nvSpPr>
          <p:spPr>
            <a:xfrm>
              <a:off x="2908647" y="1188250"/>
              <a:ext cx="4079272" cy="462007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CEE1CA8-8CFB-41FB-823A-6F8EF9DB5F38}"/>
                </a:ext>
              </a:extLst>
            </p:cNvPr>
            <p:cNvSpPr txBox="1"/>
            <p:nvPr/>
          </p:nvSpPr>
          <p:spPr>
            <a:xfrm>
              <a:off x="3620915" y="1191846"/>
              <a:ext cx="2914516"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Tahoma" charset="0"/>
                  <a:cs typeface="Tahoma" charset="0"/>
                </a:rPr>
                <a:t>Innovation Forum</a:t>
              </a:r>
            </a:p>
          </p:txBody>
        </p:sp>
        <p:cxnSp>
          <p:nvCxnSpPr>
            <p:cNvPr id="30" name="Straight Arrow Connector 29">
              <a:extLst>
                <a:ext uri="{FF2B5EF4-FFF2-40B4-BE49-F238E27FC236}">
                  <a16:creationId xmlns:a16="http://schemas.microsoft.com/office/drawing/2014/main" id="{674D7FB8-2ECD-4D88-B7F2-0E6954F3EF20}"/>
                </a:ext>
              </a:extLst>
            </p:cNvPr>
            <p:cNvCxnSpPr>
              <a:cxnSpLocks/>
            </p:cNvCxnSpPr>
            <p:nvPr/>
          </p:nvCxnSpPr>
          <p:spPr>
            <a:xfrm>
              <a:off x="7102836" y="1906399"/>
              <a:ext cx="2411005"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9706A08-B314-4E1E-8651-025BFEB1B47C}"/>
                </a:ext>
              </a:extLst>
            </p:cNvPr>
            <p:cNvCxnSpPr>
              <a:cxnSpLocks/>
            </p:cNvCxnSpPr>
            <p:nvPr/>
          </p:nvCxnSpPr>
          <p:spPr>
            <a:xfrm>
              <a:off x="7169082" y="3571179"/>
              <a:ext cx="2344759"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1A0025D-BF98-439D-A26A-895FC748FA24}"/>
                </a:ext>
              </a:extLst>
            </p:cNvPr>
            <p:cNvCxnSpPr>
              <a:cxnSpLocks/>
            </p:cNvCxnSpPr>
            <p:nvPr/>
          </p:nvCxnSpPr>
          <p:spPr>
            <a:xfrm>
              <a:off x="7191529" y="5277292"/>
              <a:ext cx="2379908"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2649C74-58B1-43FB-B6D8-F79AA098E1C8}"/>
                </a:ext>
              </a:extLst>
            </p:cNvPr>
            <p:cNvSpPr txBox="1"/>
            <p:nvPr/>
          </p:nvSpPr>
          <p:spPr>
            <a:xfrm>
              <a:off x="7164893" y="1484233"/>
              <a:ext cx="168879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Tahoma" charset="0"/>
                  <a:cs typeface="Tahoma" charset="0"/>
                </a:rPr>
                <a:t>IP #, Contract #</a:t>
              </a:r>
            </a:p>
          </p:txBody>
        </p:sp>
        <p:sp>
          <p:nvSpPr>
            <p:cNvPr id="38" name="TextBox 37">
              <a:extLst>
                <a:ext uri="{FF2B5EF4-FFF2-40B4-BE49-F238E27FC236}">
                  <a16:creationId xmlns:a16="http://schemas.microsoft.com/office/drawing/2014/main" id="{6023FB3C-C04A-4CC6-A8DC-08682BCE4EBD}"/>
                </a:ext>
              </a:extLst>
            </p:cNvPr>
            <p:cNvSpPr txBox="1"/>
            <p:nvPr/>
          </p:nvSpPr>
          <p:spPr>
            <a:xfrm>
              <a:off x="7191529" y="3152001"/>
              <a:ext cx="202542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Tahoma" charset="0"/>
                  <a:cs typeface="Tahoma" charset="0"/>
                </a:rPr>
                <a:t>IP ##, Contract ##</a:t>
              </a:r>
            </a:p>
          </p:txBody>
        </p:sp>
        <p:sp>
          <p:nvSpPr>
            <p:cNvPr id="39" name="TextBox 38">
              <a:extLst>
                <a:ext uri="{FF2B5EF4-FFF2-40B4-BE49-F238E27FC236}">
                  <a16:creationId xmlns:a16="http://schemas.microsoft.com/office/drawing/2014/main" id="{31023570-10A1-48F8-9398-CA68FA41ABF2}"/>
                </a:ext>
              </a:extLst>
            </p:cNvPr>
            <p:cNvSpPr txBox="1"/>
            <p:nvPr/>
          </p:nvSpPr>
          <p:spPr>
            <a:xfrm>
              <a:off x="7191529" y="4895501"/>
              <a:ext cx="236205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Tahoma" charset="0"/>
                  <a:cs typeface="Tahoma" charset="0"/>
                </a:rPr>
                <a:t>IP ###, Contract ###</a:t>
              </a:r>
            </a:p>
          </p:txBody>
        </p:sp>
        <p:sp>
          <p:nvSpPr>
            <p:cNvPr id="46" name="Oval 45">
              <a:extLst>
                <a:ext uri="{FF2B5EF4-FFF2-40B4-BE49-F238E27FC236}">
                  <a16:creationId xmlns:a16="http://schemas.microsoft.com/office/drawing/2014/main" id="{E244030D-DCB0-4A6D-8900-ABEB54C120EE}"/>
                </a:ext>
              </a:extLst>
            </p:cNvPr>
            <p:cNvSpPr/>
            <p:nvPr/>
          </p:nvSpPr>
          <p:spPr>
            <a:xfrm>
              <a:off x="2983439" y="1666188"/>
              <a:ext cx="1818526" cy="123803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rPr>
                <a:t>SMBs</a:t>
              </a:r>
            </a:p>
          </p:txBody>
        </p:sp>
        <p:pic>
          <p:nvPicPr>
            <p:cNvPr id="48" name="Picture 47" descr="Graphical user interface&#10;&#10;Description automatically generated with medium confidence">
              <a:extLst>
                <a:ext uri="{FF2B5EF4-FFF2-40B4-BE49-F238E27FC236}">
                  <a16:creationId xmlns:a16="http://schemas.microsoft.com/office/drawing/2014/main" id="{83F63B83-22AB-4E66-8828-EA0E9168B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3846" y="1345571"/>
              <a:ext cx="1052948" cy="1095066"/>
            </a:xfrm>
            <a:prstGeom prst="rect">
              <a:avLst/>
            </a:prstGeom>
          </p:spPr>
        </p:pic>
        <p:pic>
          <p:nvPicPr>
            <p:cNvPr id="49" name="Picture 48" descr="Graphical user interface&#10;&#10;Description automatically generated with medium confidence">
              <a:extLst>
                <a:ext uri="{FF2B5EF4-FFF2-40B4-BE49-F238E27FC236}">
                  <a16:creationId xmlns:a16="http://schemas.microsoft.com/office/drawing/2014/main" id="{93612F67-1692-41EA-BE38-1C72EFE6E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3845" y="3041794"/>
              <a:ext cx="1071048" cy="1113889"/>
            </a:xfrm>
            <a:prstGeom prst="rect">
              <a:avLst/>
            </a:prstGeom>
          </p:spPr>
        </p:pic>
        <p:pic>
          <p:nvPicPr>
            <p:cNvPr id="50" name="Picture 49" descr="Graphical user interface&#10;&#10;Description automatically generated with medium confidence">
              <a:extLst>
                <a:ext uri="{FF2B5EF4-FFF2-40B4-BE49-F238E27FC236}">
                  <a16:creationId xmlns:a16="http://schemas.microsoft.com/office/drawing/2014/main" id="{B040B98D-54AE-443F-84AC-52BCBDF23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5746" y="4782824"/>
              <a:ext cx="1071048" cy="1113890"/>
            </a:xfrm>
            <a:prstGeom prst="rect">
              <a:avLst/>
            </a:prstGeom>
          </p:spPr>
        </p:pic>
        <p:sp>
          <p:nvSpPr>
            <p:cNvPr id="56" name="Oval 55">
              <a:extLst>
                <a:ext uri="{FF2B5EF4-FFF2-40B4-BE49-F238E27FC236}">
                  <a16:creationId xmlns:a16="http://schemas.microsoft.com/office/drawing/2014/main" id="{73BBFFFE-8503-4A9E-991F-BB73BF1880B5}"/>
                </a:ext>
              </a:extLst>
            </p:cNvPr>
            <p:cNvSpPr/>
            <p:nvPr/>
          </p:nvSpPr>
          <p:spPr>
            <a:xfrm>
              <a:off x="3730242" y="2440639"/>
              <a:ext cx="1818526" cy="123803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0F41"/>
                  </a:solidFill>
                  <a:effectLst/>
                  <a:uLnTx/>
                  <a:uFillTx/>
                  <a:latin typeface="Calibri" panose="020F0502020204030204"/>
                  <a:ea typeface="+mn-ea"/>
                  <a:cs typeface="+mn-cs"/>
                </a:rPr>
                <a:t>NES</a:t>
              </a:r>
            </a:p>
          </p:txBody>
        </p:sp>
        <p:sp>
          <p:nvSpPr>
            <p:cNvPr id="31" name="TextBox 30">
              <a:extLst>
                <a:ext uri="{FF2B5EF4-FFF2-40B4-BE49-F238E27FC236}">
                  <a16:creationId xmlns:a16="http://schemas.microsoft.com/office/drawing/2014/main" id="{02A35010-92E2-4C27-973D-8EED93E30D43}"/>
                </a:ext>
              </a:extLst>
            </p:cNvPr>
            <p:cNvSpPr txBox="1"/>
            <p:nvPr/>
          </p:nvSpPr>
          <p:spPr>
            <a:xfrm>
              <a:off x="3324188" y="6407002"/>
              <a:ext cx="1878143"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ahoma" charset="0"/>
                  <a:ea typeface="Tahoma" charset="0"/>
                  <a:cs typeface="Tahoma" charset="0"/>
                </a:rPr>
                <a:t>Information flow</a:t>
              </a:r>
            </a:p>
          </p:txBody>
        </p:sp>
        <p:cxnSp>
          <p:nvCxnSpPr>
            <p:cNvPr id="36" name="Straight Connector 35">
              <a:extLst>
                <a:ext uri="{FF2B5EF4-FFF2-40B4-BE49-F238E27FC236}">
                  <a16:creationId xmlns:a16="http://schemas.microsoft.com/office/drawing/2014/main" id="{2C0ABDFB-73F2-4AA2-8FE4-CA9B7FBF9C73}"/>
                </a:ext>
              </a:extLst>
            </p:cNvPr>
            <p:cNvCxnSpPr>
              <a:cxnSpLocks/>
            </p:cNvCxnSpPr>
            <p:nvPr/>
          </p:nvCxnSpPr>
          <p:spPr>
            <a:xfrm>
              <a:off x="10649325" y="5896714"/>
              <a:ext cx="9798" cy="407543"/>
            </a:xfrm>
            <a:prstGeom prst="line">
              <a:avLst/>
            </a:prstGeom>
            <a:ln w="6032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A9B4BBC-494F-46DA-9A60-84209E877E86}"/>
                </a:ext>
              </a:extLst>
            </p:cNvPr>
            <p:cNvCxnSpPr>
              <a:cxnSpLocks/>
            </p:cNvCxnSpPr>
            <p:nvPr/>
          </p:nvCxnSpPr>
          <p:spPr>
            <a:xfrm flipH="1">
              <a:off x="1619794" y="6304257"/>
              <a:ext cx="9090527" cy="0"/>
            </a:xfrm>
            <a:prstGeom prst="straightConnector1">
              <a:avLst/>
            </a:prstGeom>
            <a:ln w="6032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7740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09315" y="547142"/>
            <a:ext cx="8534000" cy="6310858"/>
            <a:chOff x="1690654" y="314795"/>
            <a:chExt cx="8534000" cy="6310858"/>
          </a:xfrm>
        </p:grpSpPr>
        <p:pic>
          <p:nvPicPr>
            <p:cNvPr id="4" name="Picture 3"/>
            <p:cNvPicPr>
              <a:picLocks noChangeAspect="1"/>
            </p:cNvPicPr>
            <p:nvPr/>
          </p:nvPicPr>
          <p:blipFill rotWithShape="1">
            <a:blip r:embed="rId2"/>
            <a:srcRect l="20519" t="12725" r="20956" b="15642"/>
            <a:stretch/>
          </p:blipFill>
          <p:spPr>
            <a:xfrm>
              <a:off x="1690654" y="314795"/>
              <a:ext cx="8534000" cy="6310858"/>
            </a:xfrm>
            <a:prstGeom prst="rect">
              <a:avLst/>
            </a:prstGeom>
          </p:spPr>
        </p:pic>
        <p:sp>
          <p:nvSpPr>
            <p:cNvPr id="3" name="Rectangle 2"/>
            <p:cNvSpPr/>
            <p:nvPr/>
          </p:nvSpPr>
          <p:spPr>
            <a:xfrm>
              <a:off x="8289052" y="4706911"/>
              <a:ext cx="1619446" cy="879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614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65DF792-466E-4431-8112-134CD618BF1E}"/>
              </a:ext>
            </a:extLst>
          </p:cNvPr>
          <p:cNvSpPr>
            <a:spLocks noGrp="1"/>
          </p:cNvSpPr>
          <p:nvPr>
            <p:ph type="body" sz="quarter" idx="4294967295"/>
          </p:nvPr>
        </p:nvSpPr>
        <p:spPr>
          <a:xfrm>
            <a:off x="3252549" y="1192886"/>
            <a:ext cx="8764587" cy="560387"/>
          </a:xfrm>
        </p:spPr>
        <p:txBody>
          <a:bodyPr>
            <a:normAutofit/>
          </a:bodyPr>
          <a:lstStyle/>
          <a:p>
            <a:pPr marL="0" indent="0">
              <a:lnSpc>
                <a:spcPct val="110000"/>
              </a:lnSpc>
              <a:spcBef>
                <a:spcPts val="600"/>
              </a:spcBef>
              <a:buNone/>
            </a:pPr>
            <a:r>
              <a:rPr lang="en-GB" sz="2400" dirty="0">
                <a:solidFill>
                  <a:srgbClr val="002060"/>
                </a:solidFill>
              </a:rPr>
              <a:t>Facilitate to create sustainable subsurface value chains</a:t>
            </a:r>
            <a:r>
              <a:rPr lang="en-US" sz="2400" dirty="0">
                <a:solidFill>
                  <a:srgbClr val="002060"/>
                </a:solidFill>
              </a:rPr>
              <a:t> on NCS ​</a:t>
            </a:r>
          </a:p>
        </p:txBody>
      </p:sp>
      <p:sp>
        <p:nvSpPr>
          <p:cNvPr id="27" name="Callout: Line with Accent Bar 26">
            <a:extLst>
              <a:ext uri="{FF2B5EF4-FFF2-40B4-BE49-F238E27FC236}">
                <a16:creationId xmlns:a16="http://schemas.microsoft.com/office/drawing/2014/main" id="{1D2268BB-997C-4060-B0BF-2F38A61B53BE}"/>
              </a:ext>
            </a:extLst>
          </p:cNvPr>
          <p:cNvSpPr/>
          <p:nvPr/>
        </p:nvSpPr>
        <p:spPr>
          <a:xfrm flipH="1">
            <a:off x="504980" y="2120329"/>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Tahoma" charset="0"/>
                <a:ea typeface="Tahoma" charset="0"/>
                <a:cs typeface="Tahoma" charset="0"/>
              </a:rPr>
              <a:t>Scope</a:t>
            </a:r>
            <a:endParaRPr kumimoji="0" lang="en-GB"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E87387C-46B7-4039-A996-BFB20C73B88A}"/>
              </a:ext>
            </a:extLst>
          </p:cNvPr>
          <p:cNvSpPr txBox="1"/>
          <p:nvPr/>
        </p:nvSpPr>
        <p:spPr>
          <a:xfrm>
            <a:off x="3252549" y="2284737"/>
            <a:ext cx="713810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ahoma" charset="0"/>
                <a:ea typeface="Tahoma" charset="0"/>
                <a:cs typeface="Tahoma" charset="0"/>
              </a:rPr>
              <a:t>4 main topics, 8 Work packages, 26 projects (2022-)</a:t>
            </a:r>
          </a:p>
        </p:txBody>
      </p:sp>
      <p:sp>
        <p:nvSpPr>
          <p:cNvPr id="29" name="Callout: Line with Accent Bar 28">
            <a:extLst>
              <a:ext uri="{FF2B5EF4-FFF2-40B4-BE49-F238E27FC236}">
                <a16:creationId xmlns:a16="http://schemas.microsoft.com/office/drawing/2014/main" id="{0197940F-2D05-4FD0-9138-C57433B10672}"/>
              </a:ext>
            </a:extLst>
          </p:cNvPr>
          <p:cNvSpPr/>
          <p:nvPr/>
        </p:nvSpPr>
        <p:spPr>
          <a:xfrm flipH="1">
            <a:off x="504980" y="1000096"/>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Tahoma" charset="0"/>
                <a:ea typeface="Tahoma" charset="0"/>
                <a:cs typeface="Tahoma" charset="0"/>
              </a:rPr>
              <a:t>Goal</a:t>
            </a:r>
            <a:endParaRPr kumimoji="0" lang="en-GB"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sp>
        <p:nvSpPr>
          <p:cNvPr id="30" name="Callout: Line with Accent Bar 29">
            <a:extLst>
              <a:ext uri="{FF2B5EF4-FFF2-40B4-BE49-F238E27FC236}">
                <a16:creationId xmlns:a16="http://schemas.microsoft.com/office/drawing/2014/main" id="{E35A41EF-822C-45B4-9D2F-5DBAAC38D141}"/>
              </a:ext>
            </a:extLst>
          </p:cNvPr>
          <p:cNvSpPr/>
          <p:nvPr/>
        </p:nvSpPr>
        <p:spPr>
          <a:xfrm flipH="1">
            <a:off x="504980" y="3240562"/>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Tahoma" charset="0"/>
                <a:ea typeface="Tahoma" charset="0"/>
                <a:cs typeface="Tahoma" charset="0"/>
              </a:rPr>
              <a:t>Collaboration</a:t>
            </a:r>
            <a:endParaRPr kumimoji="0" lang="en-GB"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sp>
        <p:nvSpPr>
          <p:cNvPr id="31" name="Callout: Line with Accent Bar 30">
            <a:extLst>
              <a:ext uri="{FF2B5EF4-FFF2-40B4-BE49-F238E27FC236}">
                <a16:creationId xmlns:a16="http://schemas.microsoft.com/office/drawing/2014/main" id="{4DB4A99B-7E67-4820-AACE-66EADADDF8C3}"/>
              </a:ext>
            </a:extLst>
          </p:cNvPr>
          <p:cNvSpPr/>
          <p:nvPr/>
        </p:nvSpPr>
        <p:spPr>
          <a:xfrm flipH="1">
            <a:off x="504980" y="4360794"/>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Tahoma" charset="0"/>
                <a:ea typeface="Tahoma" charset="0"/>
                <a:cs typeface="Tahoma" charset="0"/>
              </a:rPr>
              <a:t>Budget</a:t>
            </a:r>
            <a:endParaRPr kumimoji="0" lang="en-GB"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F22461B-41B3-4B85-B3A5-052A82FEC2CA}"/>
              </a:ext>
            </a:extLst>
          </p:cNvPr>
          <p:cNvSpPr txBox="1"/>
          <p:nvPr/>
        </p:nvSpPr>
        <p:spPr>
          <a:xfrm>
            <a:off x="3252549" y="3088624"/>
            <a:ext cx="7710696"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ahoma" charset="0"/>
                <a:ea typeface="Tahoma" charset="0"/>
                <a:cs typeface="Tahoma" charset="0"/>
              </a:rPr>
              <a:t>8 industrial end users, large number of national and international academic collaborators, innovation </a:t>
            </a:r>
            <a:r>
              <a:rPr kumimoji="0" lang="en-US" sz="2400" b="0" i="0" u="none" strike="noStrike" kern="1200" cap="none" spc="0" normalizeH="0" baseline="0" noProof="0" dirty="0" err="1">
                <a:ln>
                  <a:noFill/>
                </a:ln>
                <a:solidFill>
                  <a:srgbClr val="002060"/>
                </a:solidFill>
                <a:effectLst/>
                <a:uLnTx/>
                <a:uFillTx/>
                <a:latin typeface="Tahoma" charset="0"/>
                <a:ea typeface="Tahoma" charset="0"/>
                <a:cs typeface="Tahoma" charset="0"/>
              </a:rPr>
              <a:t>centres</a:t>
            </a:r>
            <a:r>
              <a:rPr kumimoji="0" lang="en-US" sz="2400" b="0" i="0" u="none" strike="noStrike" kern="1200" cap="none" spc="0" normalizeH="0" baseline="0" noProof="0" dirty="0">
                <a:ln>
                  <a:noFill/>
                </a:ln>
                <a:solidFill>
                  <a:srgbClr val="002060"/>
                </a:solidFill>
                <a:effectLst/>
                <a:uLnTx/>
                <a:uFillTx/>
                <a:latin typeface="Tahoma" charset="0"/>
                <a:ea typeface="Tahoma" charset="0"/>
                <a:cs typeface="Tahoma" charset="0"/>
              </a:rPr>
              <a:t>, clusters and SMBs</a:t>
            </a:r>
          </a:p>
        </p:txBody>
      </p:sp>
      <p:sp>
        <p:nvSpPr>
          <p:cNvPr id="33" name="TextBox 32">
            <a:extLst>
              <a:ext uri="{FF2B5EF4-FFF2-40B4-BE49-F238E27FC236}">
                <a16:creationId xmlns:a16="http://schemas.microsoft.com/office/drawing/2014/main" id="{A9940F3E-5852-4C1C-A7A1-AD95641AC1F4}"/>
              </a:ext>
            </a:extLst>
          </p:cNvPr>
          <p:cNvSpPr txBox="1"/>
          <p:nvPr/>
        </p:nvSpPr>
        <p:spPr>
          <a:xfrm>
            <a:off x="3252549" y="4574220"/>
            <a:ext cx="686384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ahoma" charset="0"/>
                <a:ea typeface="Tahoma" charset="0"/>
                <a:cs typeface="Tahoma" charset="0"/>
              </a:rPr>
              <a:t>300 MNOK (30 M$) for 8 years (2022 – 2029)</a:t>
            </a:r>
          </a:p>
        </p:txBody>
      </p:sp>
      <p:sp>
        <p:nvSpPr>
          <p:cNvPr id="38" name="TextBox 37">
            <a:extLst>
              <a:ext uri="{FF2B5EF4-FFF2-40B4-BE49-F238E27FC236}">
                <a16:creationId xmlns:a16="http://schemas.microsoft.com/office/drawing/2014/main" id="{1D9E5A89-4CCA-4EBA-B2CC-CB19FB2EB9C9}"/>
              </a:ext>
            </a:extLst>
          </p:cNvPr>
          <p:cNvSpPr txBox="1"/>
          <p:nvPr/>
        </p:nvSpPr>
        <p:spPr>
          <a:xfrm>
            <a:off x="3355677" y="210722"/>
            <a:ext cx="506632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ahoma" charset="0"/>
                <a:ea typeface="Tahoma" charset="0"/>
                <a:cs typeface="Tahoma" charset="0"/>
              </a:rPr>
              <a:t>NCS2030 - Key figures</a:t>
            </a:r>
          </a:p>
        </p:txBody>
      </p:sp>
    </p:spTree>
    <p:extLst>
      <p:ext uri="{BB962C8B-B14F-4D97-AF65-F5344CB8AC3E}">
        <p14:creationId xmlns:p14="http://schemas.microsoft.com/office/powerpoint/2010/main" val="781986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0A3581-9944-49FC-888F-2F8B9A7499FE}"/>
              </a:ext>
            </a:extLst>
          </p:cNvPr>
          <p:cNvSpPr txBox="1">
            <a:spLocks/>
          </p:cNvSpPr>
          <p:nvPr/>
        </p:nvSpPr>
        <p:spPr>
          <a:xfrm>
            <a:off x="1070284" y="368957"/>
            <a:ext cx="9636421" cy="69295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50F41"/>
                </a:solidFill>
                <a:effectLst/>
                <a:uLnTx/>
                <a:uFillTx/>
                <a:latin typeface="Tahoma" charset="0"/>
                <a:ea typeface="Tahoma" charset="0"/>
                <a:cs typeface="Tahoma" charset="0"/>
              </a:rPr>
              <a:t>NCS2030 – Preparing for the future</a:t>
            </a:r>
          </a:p>
        </p:txBody>
      </p:sp>
      <p:sp>
        <p:nvSpPr>
          <p:cNvPr id="8" name="Text Placeholder 4">
            <a:extLst>
              <a:ext uri="{FF2B5EF4-FFF2-40B4-BE49-F238E27FC236}">
                <a16:creationId xmlns:a16="http://schemas.microsoft.com/office/drawing/2014/main" id="{80631AF1-77E0-40FC-A222-AEC8E138E061}"/>
              </a:ext>
            </a:extLst>
          </p:cNvPr>
          <p:cNvSpPr txBox="1">
            <a:spLocks/>
          </p:cNvSpPr>
          <p:nvPr/>
        </p:nvSpPr>
        <p:spPr>
          <a:xfrm>
            <a:off x="321194" y="1757388"/>
            <a:ext cx="3156940" cy="3953503"/>
          </a:xfrm>
          <a:prstGeom prst="rect">
            <a:avLst/>
          </a:prstGeom>
        </p:spPr>
        <p:txBody>
          <a:bodyPr/>
          <a:lstStyle>
            <a:lvl1pPr marL="324000" indent="-324000" algn="l" defTabSz="914400" rtl="0" eaLnBrk="1" latinLnBrk="0" hangingPunct="1">
              <a:lnSpc>
                <a:spcPct val="90000"/>
              </a:lnSpc>
              <a:spcBef>
                <a:spcPts val="1000"/>
              </a:spcBef>
              <a:buSzPct val="90000"/>
              <a:buFontTx/>
              <a:buBlip>
                <a:blip r:embed="rId2"/>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90000"/>
              </a:lnSpc>
              <a:spcBef>
                <a:spcPts val="1000"/>
              </a:spcBef>
              <a:spcAft>
                <a:spcPts val="0"/>
              </a:spcAft>
              <a:buClrTx/>
              <a:buSzPct val="90000"/>
              <a:buFontTx/>
              <a:buBlip>
                <a:blip r:embed="rId2"/>
              </a:buBlip>
              <a:tabLst/>
              <a:defRPr/>
            </a:pPr>
            <a:r>
              <a:rPr kumimoji="0" lang="en-GB" sz="1800" b="0" i="0" u="none" strike="noStrike" kern="1200" cap="none" spc="0" normalizeH="0" baseline="0" noProof="0" dirty="0">
                <a:ln>
                  <a:noFill/>
                </a:ln>
                <a:solidFill>
                  <a:srgbClr val="050F41"/>
                </a:solidFill>
                <a:effectLst/>
                <a:uLnTx/>
                <a:uFillTx/>
                <a:latin typeface="Tahoma" charset="0"/>
                <a:ea typeface="Tahoma" charset="0"/>
                <a:cs typeface="Tahoma" charset="0"/>
              </a:rPr>
              <a:t>Sustainable reservoir utilization</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rPr>
              <a:t>Near field exploration and tie-ins for maximising value creation from existing infrastructure</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rPr>
              <a:t>Synergy with CCS and H2 storage</a:t>
            </a:r>
          </a:p>
          <a:p>
            <a:pPr marL="324000" marR="0" lvl="0" indent="-324000" algn="l" defTabSz="914400" rtl="0" eaLnBrk="1" fontAlgn="auto" latinLnBrk="0" hangingPunct="1">
              <a:lnSpc>
                <a:spcPct val="90000"/>
              </a:lnSpc>
              <a:spcBef>
                <a:spcPts val="1000"/>
              </a:spcBef>
              <a:spcAft>
                <a:spcPts val="0"/>
              </a:spcAft>
              <a:buClrTx/>
              <a:buSzPct val="90000"/>
              <a:buFontTx/>
              <a:buBlip>
                <a:blip r:embed="rId2"/>
              </a:buBlip>
              <a:tabLst/>
              <a:defRPr/>
            </a:pPr>
            <a:endParaRPr kumimoji="0" lang="en-GB" sz="2300" b="0" i="0" u="none" strike="noStrike" kern="1200" cap="none" spc="0" normalizeH="0" baseline="0" noProof="0" dirty="0">
              <a:ln>
                <a:noFill/>
              </a:ln>
              <a:solidFill>
                <a:srgbClr val="050F41"/>
              </a:solidFill>
              <a:effectLst/>
              <a:uLnTx/>
              <a:uFillTx/>
              <a:latin typeface="Tahoma" charset="0"/>
              <a:ea typeface="Tahoma" charset="0"/>
              <a:cs typeface="Tahoma" charset="0"/>
            </a:endParaRPr>
          </a:p>
        </p:txBody>
      </p:sp>
      <p:pic>
        <p:nvPicPr>
          <p:cNvPr id="12" name="Picture 11">
            <a:extLst>
              <a:ext uri="{FF2B5EF4-FFF2-40B4-BE49-F238E27FC236}">
                <a16:creationId xmlns:a16="http://schemas.microsoft.com/office/drawing/2014/main" id="{67AA9079-32D7-42F2-8AC9-B26D82F25F72}"/>
              </a:ext>
            </a:extLst>
          </p:cNvPr>
          <p:cNvPicPr>
            <a:picLocks noChangeAspect="1"/>
          </p:cNvPicPr>
          <p:nvPr/>
        </p:nvPicPr>
        <p:blipFill>
          <a:blip r:embed="rId3"/>
          <a:stretch>
            <a:fillRect/>
          </a:stretch>
        </p:blipFill>
        <p:spPr>
          <a:xfrm>
            <a:off x="3704231" y="3429000"/>
            <a:ext cx="2452078" cy="2115408"/>
          </a:xfrm>
          <a:prstGeom prst="rect">
            <a:avLst/>
          </a:prstGeom>
        </p:spPr>
      </p:pic>
      <p:sp>
        <p:nvSpPr>
          <p:cNvPr id="13" name="Text Placeholder 4">
            <a:extLst>
              <a:ext uri="{FF2B5EF4-FFF2-40B4-BE49-F238E27FC236}">
                <a16:creationId xmlns:a16="http://schemas.microsoft.com/office/drawing/2014/main" id="{DC017FCC-7B0B-4FC8-A353-3E7D31C109BC}"/>
              </a:ext>
            </a:extLst>
          </p:cNvPr>
          <p:cNvSpPr txBox="1">
            <a:spLocks/>
          </p:cNvSpPr>
          <p:nvPr/>
        </p:nvSpPr>
        <p:spPr>
          <a:xfrm>
            <a:off x="3550410" y="1770779"/>
            <a:ext cx="2864702" cy="4217342"/>
          </a:xfrm>
          <a:prstGeom prst="rect">
            <a:avLst/>
          </a:prstGeom>
        </p:spPr>
        <p:txBody>
          <a:bodyPr vert="horz" lIns="0" tIns="0" rIns="0" bIns="0" rtlCol="0">
            <a:normAutofit/>
          </a:bodyPr>
          <a:lstStyle>
            <a:lvl1pPr marL="324000" indent="-324000" algn="l" defTabSz="914400" rtl="0" eaLnBrk="1" latinLnBrk="0" hangingPunct="1">
              <a:lnSpc>
                <a:spcPct val="90000"/>
              </a:lnSpc>
              <a:spcBef>
                <a:spcPts val="1000"/>
              </a:spcBef>
              <a:buSzPct val="90000"/>
              <a:buFontTx/>
              <a:buBlip>
                <a:blip r:embed="rId2"/>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90000"/>
              </a:lnSpc>
              <a:spcBef>
                <a:spcPts val="1000"/>
              </a:spcBef>
              <a:spcAft>
                <a:spcPts val="0"/>
              </a:spcAft>
              <a:buClrTx/>
              <a:buSzPct val="90000"/>
              <a:buFontTx/>
              <a:buBlip>
                <a:blip r:embed="rId2"/>
              </a:buBlip>
              <a:tabLst/>
              <a:defRPr/>
            </a:pPr>
            <a:r>
              <a:rPr kumimoji="0" lang="en-GB" sz="1800" b="0" i="0" u="none" strike="noStrike" kern="1200" cap="none" spc="0" normalizeH="0" baseline="0" noProof="0" dirty="0">
                <a:ln>
                  <a:noFill/>
                </a:ln>
                <a:solidFill>
                  <a:srgbClr val="050F41"/>
                </a:solidFill>
                <a:effectLst/>
                <a:uLnTx/>
                <a:uFillTx/>
                <a:latin typeface="Tahoma" charset="0"/>
                <a:ea typeface="Tahoma" charset="0"/>
                <a:cs typeface="Tahoma" charset="0"/>
              </a:rPr>
              <a:t>Maximising resource value creation</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rPr>
              <a:t>Emission reduction</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rPr>
              <a:t>IOR / EOR</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rPr>
              <a:t>Water Management</a:t>
            </a:r>
          </a:p>
        </p:txBody>
      </p:sp>
      <p:sp>
        <p:nvSpPr>
          <p:cNvPr id="14" name="Text Placeholder 4">
            <a:extLst>
              <a:ext uri="{FF2B5EF4-FFF2-40B4-BE49-F238E27FC236}">
                <a16:creationId xmlns:a16="http://schemas.microsoft.com/office/drawing/2014/main" id="{66C56B96-FA27-4D68-A51F-9196EC9505D1}"/>
              </a:ext>
            </a:extLst>
          </p:cNvPr>
          <p:cNvSpPr txBox="1">
            <a:spLocks/>
          </p:cNvSpPr>
          <p:nvPr/>
        </p:nvSpPr>
        <p:spPr>
          <a:xfrm>
            <a:off x="6592373" y="1758485"/>
            <a:ext cx="2504754" cy="4217342"/>
          </a:xfrm>
          <a:prstGeom prst="rect">
            <a:avLst/>
          </a:prstGeom>
        </p:spPr>
        <p:txBody>
          <a:bodyPr vert="horz" lIns="0" tIns="0" rIns="0" bIns="0" rtlCol="0">
            <a:normAutofit/>
          </a:bodyPr>
          <a:lstStyle>
            <a:lvl1pPr marL="324000" indent="-324000" algn="l" defTabSz="914400" rtl="0" eaLnBrk="1" latinLnBrk="0" hangingPunct="1">
              <a:lnSpc>
                <a:spcPct val="90000"/>
              </a:lnSpc>
              <a:spcBef>
                <a:spcPts val="1000"/>
              </a:spcBef>
              <a:buSzPct val="90000"/>
              <a:buFontTx/>
              <a:buBlip>
                <a:blip r:embed="rId2"/>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90000"/>
              </a:lnSpc>
              <a:spcBef>
                <a:spcPts val="1000"/>
              </a:spcBef>
              <a:spcAft>
                <a:spcPts val="0"/>
              </a:spcAft>
              <a:buClrTx/>
              <a:buSzPct val="90000"/>
              <a:buFontTx/>
              <a:buBlip>
                <a:blip r:embed="rId2"/>
              </a:buBlip>
              <a:tabLst/>
              <a:defRPr/>
            </a:pPr>
            <a:r>
              <a:rPr kumimoji="0" lang="en-GB" sz="1800" b="0" i="0" u="none" strike="noStrike" kern="1200" cap="none" spc="0" normalizeH="0" baseline="0" noProof="0" dirty="0">
                <a:ln>
                  <a:noFill/>
                </a:ln>
                <a:solidFill>
                  <a:srgbClr val="050F41"/>
                </a:solidFill>
                <a:effectLst/>
                <a:uLnTx/>
                <a:uFillTx/>
                <a:latin typeface="Tahoma" charset="0"/>
                <a:ea typeface="Tahoma" charset="0"/>
                <a:cs typeface="Tahoma" charset="0"/>
              </a:rPr>
              <a:t>Digitalization </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rPr>
              <a:t>Efficient use of big data</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rPr>
              <a:t>Faster and better reservoir models</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rPr>
              <a:t>New digitalization solutions to improve cost efficiency  </a:t>
            </a:r>
          </a:p>
          <a:p>
            <a:pPr marL="312738"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GB" sz="1400" b="0" i="0" u="none" strike="noStrike" kern="1200" cap="none" spc="0" normalizeH="0" baseline="0" noProof="0" dirty="0">
              <a:ln>
                <a:noFill/>
              </a:ln>
              <a:solidFill>
                <a:srgbClr val="050F41"/>
              </a:solidFill>
              <a:effectLst/>
              <a:uLnTx/>
              <a:uFillTx/>
              <a:latin typeface="Tahoma" charset="0"/>
              <a:ea typeface="Tahoma" charset="0"/>
              <a:cs typeface="Tahoma" charset="0"/>
            </a:endParaRPr>
          </a:p>
        </p:txBody>
      </p:sp>
      <p:pic>
        <p:nvPicPr>
          <p:cNvPr id="15" name="Picture 14">
            <a:extLst>
              <a:ext uri="{FF2B5EF4-FFF2-40B4-BE49-F238E27FC236}">
                <a16:creationId xmlns:a16="http://schemas.microsoft.com/office/drawing/2014/main" id="{B9F9E190-B04A-42F9-8D83-ED69BC7C69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7389" y="3598029"/>
            <a:ext cx="3103546" cy="2112862"/>
          </a:xfrm>
          <a:prstGeom prst="rect">
            <a:avLst/>
          </a:prstGeom>
          <a:effectLst>
            <a:softEdge rad="0"/>
          </a:effectLst>
        </p:spPr>
      </p:pic>
      <p:sp>
        <p:nvSpPr>
          <p:cNvPr id="16" name="Text Placeholder 4">
            <a:extLst>
              <a:ext uri="{FF2B5EF4-FFF2-40B4-BE49-F238E27FC236}">
                <a16:creationId xmlns:a16="http://schemas.microsoft.com/office/drawing/2014/main" id="{9ADD7017-7309-4C96-9D12-D3946DAA4D16}"/>
              </a:ext>
            </a:extLst>
          </p:cNvPr>
          <p:cNvSpPr txBox="1">
            <a:spLocks/>
          </p:cNvSpPr>
          <p:nvPr/>
        </p:nvSpPr>
        <p:spPr>
          <a:xfrm>
            <a:off x="9112299" y="1756996"/>
            <a:ext cx="2864702" cy="4217342"/>
          </a:xfrm>
          <a:prstGeom prst="rect">
            <a:avLst/>
          </a:prstGeom>
        </p:spPr>
        <p:txBody>
          <a:bodyPr vert="horz" lIns="0" tIns="0" rIns="0" bIns="0" rtlCol="0">
            <a:normAutofit/>
          </a:bodyPr>
          <a:lstStyle>
            <a:lvl1pPr marL="324000" indent="-324000" algn="l" defTabSz="914400" rtl="0" eaLnBrk="1" latinLnBrk="0" hangingPunct="1">
              <a:lnSpc>
                <a:spcPct val="90000"/>
              </a:lnSpc>
              <a:spcBef>
                <a:spcPts val="1000"/>
              </a:spcBef>
              <a:buSzPct val="90000"/>
              <a:buFontTx/>
              <a:buBlip>
                <a:blip r:embed="rId2"/>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90000"/>
              </a:lnSpc>
              <a:spcBef>
                <a:spcPts val="1000"/>
              </a:spcBef>
              <a:spcAft>
                <a:spcPts val="0"/>
              </a:spcAft>
              <a:buClrTx/>
              <a:buSzPct val="90000"/>
              <a:buFontTx/>
              <a:buBlip>
                <a:blip r:embed="rId2"/>
              </a:buBlip>
              <a:tabLst/>
              <a:defRPr/>
            </a:pPr>
            <a:r>
              <a:rPr kumimoji="0" lang="en-GB" sz="1800" b="0" i="0" u="none" strike="noStrike" kern="1200" cap="none" spc="0" normalizeH="0" baseline="0" noProof="0" dirty="0">
                <a:ln>
                  <a:noFill/>
                </a:ln>
                <a:solidFill>
                  <a:srgbClr val="050F41"/>
                </a:solidFill>
                <a:effectLst/>
                <a:uLnTx/>
                <a:uFillTx/>
                <a:latin typeface="Tahoma" charset="0"/>
                <a:ea typeface="Tahoma" charset="0"/>
                <a:cs typeface="Tahoma" charset="0"/>
              </a:rPr>
              <a:t>Social responsibility</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400" b="0" i="0" u="none" strike="noStrike" kern="1200" cap="none" spc="0" normalizeH="0" baseline="0" noProof="0" dirty="0">
                <a:ln>
                  <a:noFill/>
                </a:ln>
                <a:solidFill>
                  <a:srgbClr val="050F41"/>
                </a:solidFill>
                <a:effectLst/>
                <a:uLnTx/>
                <a:uFillTx/>
                <a:latin typeface="Tahoma" charset="0"/>
                <a:ea typeface="Tahoma" charset="0"/>
                <a:cs typeface="Tahoma" charset="0"/>
              </a:rPr>
              <a:t>Building frameworks of risk, business principles and economics</a:t>
            </a:r>
          </a:p>
          <a:p>
            <a:pPr marL="541338"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400" b="0" i="0" u="none" strike="noStrike" kern="1200" cap="none" spc="0" normalizeH="0" baseline="0" noProof="0" dirty="0">
                <a:ln>
                  <a:noFill/>
                </a:ln>
                <a:solidFill>
                  <a:srgbClr val="050F41"/>
                </a:solidFill>
                <a:effectLst/>
                <a:uLnTx/>
                <a:uFillTx/>
                <a:latin typeface="Tahoma" charset="0"/>
                <a:ea typeface="Tahoma" charset="0"/>
                <a:cs typeface="Tahoma" charset="0"/>
              </a:rPr>
              <a:t>Integrate climate policy to increase competitiveness and public acceptant for delivering the last drop of oil </a:t>
            </a:r>
          </a:p>
          <a:p>
            <a:pPr marL="312738"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US" sz="1400" b="0" i="0" u="none" strike="noStrike" kern="1200" cap="none" spc="0" normalizeH="0" baseline="0" noProof="0" dirty="0">
              <a:ln>
                <a:noFill/>
              </a:ln>
              <a:solidFill>
                <a:srgbClr val="050F41"/>
              </a:solidFill>
              <a:effectLst/>
              <a:uLnTx/>
              <a:uFillTx/>
              <a:latin typeface="Tahoma" charset="0"/>
              <a:ea typeface="Tahoma" charset="0"/>
              <a:cs typeface="Tahoma" charset="0"/>
            </a:endParaRPr>
          </a:p>
        </p:txBody>
      </p:sp>
      <p:sp>
        <p:nvSpPr>
          <p:cNvPr id="17" name="Oval 21">
            <a:extLst>
              <a:ext uri="{FF2B5EF4-FFF2-40B4-BE49-F238E27FC236}">
                <a16:creationId xmlns:a16="http://schemas.microsoft.com/office/drawing/2014/main" id="{42952C24-8E67-4A06-AB32-FD396E4DD432}"/>
              </a:ext>
            </a:extLst>
          </p:cNvPr>
          <p:cNvSpPr/>
          <p:nvPr/>
        </p:nvSpPr>
        <p:spPr>
          <a:xfrm>
            <a:off x="9695919" y="3725007"/>
            <a:ext cx="2336765" cy="2263114"/>
          </a:xfrm>
          <a:prstGeom prst="ellipse">
            <a:avLst/>
          </a:prstGeom>
          <a:blipFill>
            <a:blip r:embed="rId5"/>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0B3A0FE-A38A-4969-B40C-77027CAA66DB}"/>
              </a:ext>
            </a:extLst>
          </p:cNvPr>
          <p:cNvGrpSpPr/>
          <p:nvPr/>
        </p:nvGrpSpPr>
        <p:grpSpPr>
          <a:xfrm>
            <a:off x="220075" y="3674810"/>
            <a:ext cx="3439819" cy="2672394"/>
            <a:chOff x="456550" y="3470170"/>
            <a:chExt cx="3439819" cy="2672394"/>
          </a:xfrm>
        </p:grpSpPr>
        <p:pic>
          <p:nvPicPr>
            <p:cNvPr id="9" name="Picture 4" descr="Diagram&#10;&#10;Description automatically generated">
              <a:extLst>
                <a:ext uri="{FF2B5EF4-FFF2-40B4-BE49-F238E27FC236}">
                  <a16:creationId xmlns:a16="http://schemas.microsoft.com/office/drawing/2014/main" id="{B476B876-B6AE-4B6A-B99A-D488DBE531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3998" y="3470170"/>
              <a:ext cx="3352371" cy="2672394"/>
            </a:xfrm>
            <a:prstGeom prst="rect">
              <a:avLst/>
            </a:prstGeom>
          </p:spPr>
        </p:pic>
        <p:sp>
          <p:nvSpPr>
            <p:cNvPr id="2" name="Rectangle 1">
              <a:extLst>
                <a:ext uri="{FF2B5EF4-FFF2-40B4-BE49-F238E27FC236}">
                  <a16:creationId xmlns:a16="http://schemas.microsoft.com/office/drawing/2014/main" id="{DDF91031-85DA-418C-B73F-20E37BB5C629}"/>
                </a:ext>
              </a:extLst>
            </p:cNvPr>
            <p:cNvSpPr/>
            <p:nvPr/>
          </p:nvSpPr>
          <p:spPr>
            <a:xfrm>
              <a:off x="456550" y="3590788"/>
              <a:ext cx="721237" cy="43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23520BF-B413-427E-A159-670DDED9611D}"/>
                </a:ext>
              </a:extLst>
            </p:cNvPr>
            <p:cNvSpPr/>
            <p:nvPr/>
          </p:nvSpPr>
          <p:spPr>
            <a:xfrm>
              <a:off x="528826" y="5704492"/>
              <a:ext cx="721237" cy="43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4390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7BBB7AD-DD25-D950-DA2F-DE07D437184F}"/>
              </a:ext>
            </a:extLst>
          </p:cNvPr>
          <p:cNvPicPr>
            <a:picLocks noChangeAspect="1"/>
          </p:cNvPicPr>
          <p:nvPr/>
        </p:nvPicPr>
        <p:blipFill>
          <a:blip r:embed="rId2"/>
          <a:stretch>
            <a:fillRect/>
          </a:stretch>
        </p:blipFill>
        <p:spPr>
          <a:xfrm>
            <a:off x="1228356" y="0"/>
            <a:ext cx="9735287" cy="6858000"/>
          </a:xfrm>
          <a:prstGeom prst="rect">
            <a:avLst/>
          </a:prstGeom>
        </p:spPr>
      </p:pic>
    </p:spTree>
    <p:extLst>
      <p:ext uri="{BB962C8B-B14F-4D97-AF65-F5344CB8AC3E}">
        <p14:creationId xmlns:p14="http://schemas.microsoft.com/office/powerpoint/2010/main" val="3574450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CEECCD52-B439-0971-213F-998FEA164293}"/>
              </a:ext>
            </a:extLst>
          </p:cNvPr>
          <p:cNvSpPr txBox="1"/>
          <p:nvPr/>
        </p:nvSpPr>
        <p:spPr>
          <a:xfrm>
            <a:off x="541176" y="1360170"/>
            <a:ext cx="6512767" cy="4555093"/>
          </a:xfrm>
          <a:prstGeom prst="rect">
            <a:avLst/>
          </a:prstGeom>
          <a:noFill/>
        </p:spPr>
        <p:txBody>
          <a:bodyPr wrap="square" lIns="0" tIns="0" rIns="0" bIns="0" rtlCol="0">
            <a:spAutoFit/>
          </a:bodyPr>
          <a:lstStyle/>
          <a:p>
            <a:pPr algn="ctr"/>
            <a:r>
              <a:rPr lang="en-GB" sz="3200" dirty="0">
                <a:latin typeface="Tahoma" charset="0"/>
                <a:ea typeface="Tahoma" charset="0"/>
                <a:cs typeface="Tahoma" charset="0"/>
              </a:rPr>
              <a:t>Energy Norway 2023:</a:t>
            </a:r>
          </a:p>
          <a:p>
            <a:pPr algn="ctr"/>
            <a:r>
              <a:rPr lang="en-GB" sz="3200" dirty="0">
                <a:latin typeface="Tahoma" charset="0"/>
                <a:ea typeface="Tahoma" charset="0"/>
                <a:cs typeface="Tahoma" charset="0"/>
              </a:rPr>
              <a:t>Focus on the young and upcoming generation!</a:t>
            </a:r>
          </a:p>
          <a:p>
            <a:endParaRPr lang="en-GB" sz="3200" dirty="0">
              <a:latin typeface="Tahoma" charset="0"/>
              <a:ea typeface="Tahoma" charset="0"/>
              <a:cs typeface="Tahoma" charset="0"/>
            </a:endParaRPr>
          </a:p>
          <a:p>
            <a:endParaRPr lang="en-GB" sz="3200" dirty="0">
              <a:latin typeface="Tahoma" charset="0"/>
              <a:ea typeface="Tahoma" charset="0"/>
              <a:cs typeface="Tahoma" charset="0"/>
            </a:endParaRPr>
          </a:p>
          <a:p>
            <a:endParaRPr lang="en-GB" sz="3200" dirty="0">
              <a:latin typeface="Tahoma" charset="0"/>
              <a:ea typeface="Tahoma" charset="0"/>
              <a:cs typeface="Tahoma" charset="0"/>
            </a:endParaRPr>
          </a:p>
          <a:p>
            <a:endParaRPr lang="en-GB" sz="3200" dirty="0">
              <a:latin typeface="Tahoma" charset="0"/>
              <a:ea typeface="Tahoma" charset="0"/>
              <a:cs typeface="Tahoma" charset="0"/>
            </a:endParaRPr>
          </a:p>
          <a:p>
            <a:r>
              <a:rPr lang="en-GB" sz="2400" dirty="0">
                <a:latin typeface="Tahoma" charset="0"/>
                <a:ea typeface="Tahoma" charset="0"/>
                <a:cs typeface="Tahoma" charset="0"/>
              </a:rPr>
              <a:t>Read more about Energy Norway 2023 here:</a:t>
            </a:r>
          </a:p>
          <a:p>
            <a:endParaRPr lang="en-GB" sz="2400" dirty="0">
              <a:latin typeface="Tahoma" charset="0"/>
              <a:ea typeface="Tahoma" charset="0"/>
              <a:cs typeface="Tahoma" charset="0"/>
            </a:endParaRPr>
          </a:p>
          <a:p>
            <a:r>
              <a:rPr lang="en-GB" sz="2400" dirty="0">
                <a:latin typeface="Tahoma" charset="0"/>
                <a:ea typeface="Tahoma" charset="0"/>
                <a:cs typeface="Tahoma" charset="0"/>
              </a:rPr>
              <a:t> </a:t>
            </a:r>
            <a:r>
              <a:rPr lang="en-GB" sz="2000" dirty="0">
                <a:latin typeface="Tahoma" charset="0"/>
                <a:ea typeface="Tahoma" charset="0"/>
                <a:cs typeface="Tahoma" charset="0"/>
                <a:hlinkClick r:id="rId2"/>
              </a:rPr>
              <a:t>https://www.uis.no/en/energy/energy-norway-2023</a:t>
            </a:r>
            <a:r>
              <a:rPr lang="en-GB" sz="2000" dirty="0">
                <a:latin typeface="Tahoma" charset="0"/>
                <a:ea typeface="Tahoma" charset="0"/>
                <a:cs typeface="Tahoma" charset="0"/>
              </a:rPr>
              <a:t> </a:t>
            </a:r>
            <a:endParaRPr lang="en-GB" sz="2400" dirty="0">
              <a:latin typeface="Tahoma" charset="0"/>
              <a:ea typeface="Tahoma" charset="0"/>
              <a:cs typeface="Tahoma" charset="0"/>
            </a:endParaRPr>
          </a:p>
        </p:txBody>
      </p:sp>
      <p:pic>
        <p:nvPicPr>
          <p:cNvPr id="6" name="Bilde 5">
            <a:extLst>
              <a:ext uri="{FF2B5EF4-FFF2-40B4-BE49-F238E27FC236}">
                <a16:creationId xmlns:a16="http://schemas.microsoft.com/office/drawing/2014/main" id="{BA916262-3035-727F-FC5A-E0B9E699EAE8}"/>
              </a:ext>
            </a:extLst>
          </p:cNvPr>
          <p:cNvPicPr>
            <a:picLocks noChangeAspect="1"/>
          </p:cNvPicPr>
          <p:nvPr/>
        </p:nvPicPr>
        <p:blipFill>
          <a:blip r:embed="rId3"/>
          <a:stretch>
            <a:fillRect/>
          </a:stretch>
        </p:blipFill>
        <p:spPr>
          <a:xfrm>
            <a:off x="7329934" y="0"/>
            <a:ext cx="4862066" cy="6858000"/>
          </a:xfrm>
          <a:prstGeom prst="rect">
            <a:avLst/>
          </a:prstGeom>
        </p:spPr>
      </p:pic>
    </p:spTree>
    <p:extLst>
      <p:ext uri="{BB962C8B-B14F-4D97-AF65-F5344CB8AC3E}">
        <p14:creationId xmlns:p14="http://schemas.microsoft.com/office/powerpoint/2010/main" val="166798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9">
            <a:extLst>
              <a:ext uri="{FF2B5EF4-FFF2-40B4-BE49-F238E27FC236}">
                <a16:creationId xmlns:a16="http://schemas.microsoft.com/office/drawing/2014/main" id="{3B4833CF-B3D7-42B0-8C2E-37C6EFA1C075}"/>
              </a:ext>
            </a:extLst>
          </p:cNvPr>
          <p:cNvSpPr txBox="1">
            <a:spLocks/>
          </p:cNvSpPr>
          <p:nvPr/>
        </p:nvSpPr>
        <p:spPr>
          <a:xfrm>
            <a:off x="369073" y="234628"/>
            <a:ext cx="10515600" cy="953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1" i="0" u="none" strike="noStrike" kern="1200" cap="none" spc="0" normalizeH="0" baseline="0" noProof="0" dirty="0" err="1">
                <a:ln>
                  <a:noFill/>
                </a:ln>
                <a:solidFill>
                  <a:srgbClr val="FFFFFF"/>
                </a:solidFill>
                <a:effectLst/>
                <a:uLnTx/>
                <a:uFillTx/>
                <a:latin typeface="Calibri"/>
                <a:ea typeface="Calibri" panose="020F0502020204030204" pitchFamily="34" charset="0"/>
                <a:cs typeface="Arial"/>
              </a:rPr>
              <a:t>What</a:t>
            </a:r>
            <a:r>
              <a:rPr kumimoji="0" lang="nb-NO" sz="4400" b="1" i="0" u="none" strike="noStrike" kern="1200" cap="none" spc="0" normalizeH="0" baseline="0" noProof="0" dirty="0">
                <a:ln>
                  <a:noFill/>
                </a:ln>
                <a:solidFill>
                  <a:srgbClr val="FFFFFF"/>
                </a:solidFill>
                <a:effectLst/>
                <a:uLnTx/>
                <a:uFillTx/>
                <a:latin typeface="Calibri"/>
                <a:ea typeface="Calibri" panose="020F0502020204030204" pitchFamily="34" charset="0"/>
                <a:cs typeface="Arial"/>
              </a:rPr>
              <a:t> is it </a:t>
            </a:r>
            <a:r>
              <a:rPr kumimoji="0" lang="nb-NO" sz="4400" b="1" i="0" u="none" strike="noStrike" kern="1200" cap="none" spc="0" normalizeH="0" baseline="0" noProof="0" dirty="0" err="1">
                <a:ln>
                  <a:noFill/>
                </a:ln>
                <a:solidFill>
                  <a:srgbClr val="FFFFFF"/>
                </a:solidFill>
                <a:effectLst/>
                <a:uLnTx/>
                <a:uFillTx/>
                <a:latin typeface="Calibri"/>
                <a:ea typeface="Calibri" panose="020F0502020204030204" pitchFamily="34" charset="0"/>
                <a:cs typeface="Arial"/>
              </a:rPr>
              <a:t>the</a:t>
            </a:r>
            <a:r>
              <a:rPr kumimoji="0" lang="nb-NO" sz="4400" b="1" i="0" u="none" strike="noStrike" kern="1200" cap="none" spc="0" normalizeH="0" baseline="0" noProof="0" dirty="0">
                <a:ln>
                  <a:noFill/>
                </a:ln>
                <a:solidFill>
                  <a:srgbClr val="FFFFFF"/>
                </a:solidFill>
                <a:effectLst/>
                <a:uLnTx/>
                <a:uFillTx/>
                <a:latin typeface="Calibri"/>
                <a:ea typeface="Calibri" panose="020F0502020204030204" pitchFamily="34" charset="0"/>
                <a:cs typeface="Arial"/>
              </a:rPr>
              <a:t> NCS2030 </a:t>
            </a:r>
            <a:r>
              <a:rPr kumimoji="0" lang="nb-NO" sz="4400" b="1" i="0" u="none" strike="noStrike" kern="1200" cap="none" spc="0" normalizeH="0" baseline="0" noProof="0" dirty="0" err="1">
                <a:ln>
                  <a:noFill/>
                </a:ln>
                <a:solidFill>
                  <a:srgbClr val="FFFFFF"/>
                </a:solidFill>
                <a:effectLst/>
                <a:uLnTx/>
                <a:uFillTx/>
                <a:latin typeface="Calibri"/>
                <a:ea typeface="Calibri" panose="020F0502020204030204" pitchFamily="34" charset="0"/>
                <a:cs typeface="Arial"/>
              </a:rPr>
              <a:t>Petrosenter</a:t>
            </a:r>
            <a:r>
              <a:rPr kumimoji="0" lang="nb-NO" sz="4400" b="1" i="0" u="none" strike="noStrike" kern="1200" cap="none" spc="0" normalizeH="0" baseline="0" noProof="0" dirty="0">
                <a:ln>
                  <a:noFill/>
                </a:ln>
                <a:solidFill>
                  <a:srgbClr val="FFFFFF"/>
                </a:solidFill>
                <a:effectLst/>
                <a:uLnTx/>
                <a:uFillTx/>
                <a:latin typeface="Calibri"/>
                <a:ea typeface="Calibri" panose="020F0502020204030204" pitchFamily="34" charset="0"/>
                <a:cs typeface="Arial"/>
              </a:rPr>
              <a:t>?</a:t>
            </a:r>
            <a:endParaRPr kumimoji="0" lang="nb-NO" sz="4400" b="1" i="0" u="none" strike="noStrike" kern="1200" cap="none" spc="0" normalizeH="0" baseline="0" noProof="0" dirty="0">
              <a:ln>
                <a:noFill/>
              </a:ln>
              <a:solidFill>
                <a:srgbClr val="FFFFFF"/>
              </a:solidFill>
              <a:effectLst/>
              <a:uLnTx/>
              <a:uFillTx/>
              <a:latin typeface="Calibri" panose="020F0502020204030204"/>
              <a:ea typeface="+mj-ea"/>
              <a:cs typeface="Arial"/>
            </a:endParaRPr>
          </a:p>
        </p:txBody>
      </p:sp>
      <p:graphicFrame>
        <p:nvGraphicFramePr>
          <p:cNvPr id="10" name="Diagram 9">
            <a:extLst>
              <a:ext uri="{FF2B5EF4-FFF2-40B4-BE49-F238E27FC236}">
                <a16:creationId xmlns:a16="http://schemas.microsoft.com/office/drawing/2014/main" id="{2E11B225-DD99-49A9-9D93-8CD46DDCEFDC}"/>
              </a:ext>
            </a:extLst>
          </p:cNvPr>
          <p:cNvGraphicFramePr/>
          <p:nvPr/>
        </p:nvGraphicFramePr>
        <p:xfrm>
          <a:off x="369073" y="1193915"/>
          <a:ext cx="10515600" cy="2318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2466254" y="5047698"/>
            <a:ext cx="95699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Tahoma" charset="0"/>
                <a:ea typeface="Tahoma" charset="0"/>
                <a:cs typeface="Tahoma" charset="0"/>
              </a:rPr>
              <a:t>80 MNOK</a:t>
            </a:r>
            <a:endParaRPr kumimoji="0" lang="en-US" sz="1800" b="0" i="0" u="none" strike="noStrike" kern="1200" cap="none" spc="0" normalizeH="0" baseline="0" noProof="0">
              <a:ln>
                <a:noFill/>
              </a:ln>
              <a:solidFill>
                <a:srgbClr val="FFFFFF"/>
              </a:solidFill>
              <a:effectLst/>
              <a:uLnTx/>
              <a:uFillTx/>
              <a:latin typeface="Tahoma" charset="0"/>
              <a:ea typeface="Tahoma" charset="0"/>
              <a:cs typeface="Tahoma" charset="0"/>
            </a:endParaRPr>
          </a:p>
        </p:txBody>
      </p:sp>
      <p:sp>
        <p:nvSpPr>
          <p:cNvPr id="19" name="TextBox 18"/>
          <p:cNvSpPr txBox="1"/>
          <p:nvPr/>
        </p:nvSpPr>
        <p:spPr>
          <a:xfrm>
            <a:off x="9550380" y="4015636"/>
            <a:ext cx="14154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Tahoma" charset="0"/>
                <a:ea typeface="Tahoma" charset="0"/>
                <a:cs typeface="Tahoma" charset="0"/>
              </a:rPr>
              <a:t>Ca 120 MNOK</a:t>
            </a:r>
            <a:endParaRPr kumimoji="0" lang="en-US" sz="1800" b="0" i="0" u="none" strike="noStrike" kern="1200" cap="none" spc="0" normalizeH="0" baseline="0" noProof="0">
              <a:ln>
                <a:noFill/>
              </a:ln>
              <a:solidFill>
                <a:srgbClr val="FFFFFF"/>
              </a:solidFill>
              <a:effectLst/>
              <a:uLnTx/>
              <a:uFillTx/>
              <a:latin typeface="Tahoma" charset="0"/>
              <a:ea typeface="Tahoma" charset="0"/>
              <a:cs typeface="Tahoma" charset="0"/>
            </a:endParaRPr>
          </a:p>
        </p:txBody>
      </p:sp>
      <p:sp>
        <p:nvSpPr>
          <p:cNvPr id="20" name="TextBox 19"/>
          <p:cNvSpPr txBox="1"/>
          <p:nvPr/>
        </p:nvSpPr>
        <p:spPr>
          <a:xfrm>
            <a:off x="8378232" y="6251638"/>
            <a:ext cx="14154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Tahoma" charset="0"/>
                <a:ea typeface="Tahoma" charset="0"/>
                <a:cs typeface="Tahoma" charset="0"/>
              </a:rPr>
              <a:t>Ca 100 MNOK</a:t>
            </a:r>
            <a:endParaRPr kumimoji="0" lang="en-US" sz="1800" b="0" i="0" u="none" strike="noStrike" kern="1200" cap="none" spc="0" normalizeH="0" baseline="0" noProof="0">
              <a:ln>
                <a:noFill/>
              </a:ln>
              <a:solidFill>
                <a:srgbClr val="FFFFFF"/>
              </a:solidFill>
              <a:effectLst/>
              <a:uLnTx/>
              <a:uFillTx/>
              <a:latin typeface="Tahoma" charset="0"/>
              <a:ea typeface="Tahoma" charset="0"/>
              <a:cs typeface="Tahoma" charset="0"/>
            </a:endParaRPr>
          </a:p>
        </p:txBody>
      </p:sp>
      <p:sp>
        <p:nvSpPr>
          <p:cNvPr id="2" name="TextBox 1"/>
          <p:cNvSpPr txBox="1"/>
          <p:nvPr/>
        </p:nvSpPr>
        <p:spPr>
          <a:xfrm>
            <a:off x="6498359" y="1037884"/>
            <a:ext cx="373570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Tahoma" charset="0"/>
                <a:ea typeface="Tahoma" charset="0"/>
                <a:cs typeface="Tahoma" charset="0"/>
              </a:rPr>
              <a:t>8 years research center (2022-2029)</a:t>
            </a:r>
            <a:endParaRPr kumimoji="0" lang="en-US" sz="1800" b="0" i="0" u="none" strike="noStrike" kern="1200" cap="none" spc="0" normalizeH="0" baseline="0" noProof="0" err="1">
              <a:ln>
                <a:noFill/>
              </a:ln>
              <a:solidFill>
                <a:srgbClr val="FFFFFF"/>
              </a:solidFill>
              <a:effectLst/>
              <a:uLnTx/>
              <a:uFillTx/>
              <a:latin typeface="Tahoma" charset="0"/>
              <a:ea typeface="Tahoma" charset="0"/>
              <a:cs typeface="Tahoma" charset="0"/>
            </a:endParaRPr>
          </a:p>
        </p:txBody>
      </p:sp>
      <p:pic>
        <p:nvPicPr>
          <p:cNvPr id="3074" name="Picture 2" descr="22_Organisering av forskning_ENG_14042015 - Norskpetroleum.no"/>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2565927" y="3478607"/>
            <a:ext cx="2406316" cy="13588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il offshore platform colloquially rig symbol ic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963746" y="3429947"/>
            <a:ext cx="1456005" cy="1506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84866" y="4848106"/>
            <a:ext cx="876843"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050F41"/>
                </a:solidFill>
                <a:effectLst/>
                <a:uLnTx/>
                <a:uFillTx/>
                <a:latin typeface="Tahoma" charset="0"/>
                <a:ea typeface="Tahoma" charset="0"/>
                <a:cs typeface="Tahoma" charset="0"/>
              </a:rPr>
              <a:t>Vectorstock.com/2103253</a:t>
            </a:r>
            <a:endParaRPr kumimoji="0" lang="en-US" sz="600" b="0" i="0" u="none" strike="noStrike" kern="1200" cap="none" spc="0" normalizeH="0" baseline="0" noProof="0" err="1">
              <a:ln>
                <a:noFill/>
              </a:ln>
              <a:solidFill>
                <a:srgbClr val="050F41"/>
              </a:solidFill>
              <a:effectLst/>
              <a:uLnTx/>
              <a:uFillTx/>
              <a:latin typeface="Tahoma" charset="0"/>
              <a:ea typeface="Tahoma" charset="0"/>
              <a:cs typeface="Tahoma" charset="0"/>
            </a:endParaRPr>
          </a:p>
        </p:txBody>
      </p:sp>
      <p:grpSp>
        <p:nvGrpSpPr>
          <p:cNvPr id="7" name="Group 6"/>
          <p:cNvGrpSpPr/>
          <p:nvPr/>
        </p:nvGrpSpPr>
        <p:grpSpPr>
          <a:xfrm>
            <a:off x="4650701" y="5154855"/>
            <a:ext cx="3480175" cy="1373782"/>
            <a:chOff x="4650701" y="5154855"/>
            <a:chExt cx="3480175" cy="1373782"/>
          </a:xfrm>
        </p:grpSpPr>
        <p:pic>
          <p:nvPicPr>
            <p:cNvPr id="6" name="Picture 5"/>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4650701" y="5154855"/>
              <a:ext cx="3480174" cy="755011"/>
            </a:xfrm>
            <a:prstGeom prst="rect">
              <a:avLst/>
            </a:prstGeom>
          </p:spPr>
        </p:pic>
        <p:pic>
          <p:nvPicPr>
            <p:cNvPr id="17" name="Picture 16"/>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4650702" y="5873599"/>
              <a:ext cx="3480174" cy="655038"/>
            </a:xfrm>
            <a:prstGeom prst="rect">
              <a:avLst/>
            </a:prstGeom>
          </p:spPr>
        </p:pic>
      </p:grpSp>
      <p:sp>
        <p:nvSpPr>
          <p:cNvPr id="9" name="Rectangle 8"/>
          <p:cNvSpPr/>
          <p:nvPr/>
        </p:nvSpPr>
        <p:spPr>
          <a:xfrm>
            <a:off x="4650700" y="5154855"/>
            <a:ext cx="3513586" cy="1306023"/>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 name="Up-Down Arrow 2"/>
          <p:cNvSpPr/>
          <p:nvPr/>
        </p:nvSpPr>
        <p:spPr>
          <a:xfrm rot="18554462">
            <a:off x="5306781" y="4108771"/>
            <a:ext cx="503861" cy="933223"/>
          </a:xfrm>
          <a:prstGeom prst="up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18" name="Up-Down Arrow 17"/>
          <p:cNvSpPr/>
          <p:nvPr/>
        </p:nvSpPr>
        <p:spPr>
          <a:xfrm rot="3133265">
            <a:off x="7058048" y="4158678"/>
            <a:ext cx="503861" cy="933223"/>
          </a:xfrm>
          <a:prstGeom prst="up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73AA79C5-E81A-4707-B129-72980DD7DD26}"/>
              </a:ext>
            </a:extLst>
          </p:cNvPr>
          <p:cNvPicPr>
            <a:picLocks noChangeAspect="1"/>
          </p:cNvPicPr>
          <p:nvPr/>
        </p:nvPicPr>
        <p:blipFill rotWithShape="1">
          <a:blip r:embed="rId11"/>
          <a:srcRect l="13693" t="11539" r="83104" b="82531"/>
          <a:stretch/>
        </p:blipFill>
        <p:spPr>
          <a:xfrm>
            <a:off x="3111650" y="4184073"/>
            <a:ext cx="346445" cy="360802"/>
          </a:xfrm>
          <a:prstGeom prst="rect">
            <a:avLst/>
          </a:prstGeom>
        </p:spPr>
      </p:pic>
      <p:pic>
        <p:nvPicPr>
          <p:cNvPr id="4" name="Picture 20">
            <a:extLst>
              <a:ext uri="{FF2B5EF4-FFF2-40B4-BE49-F238E27FC236}">
                <a16:creationId xmlns:a16="http://schemas.microsoft.com/office/drawing/2014/main" id="{73AA79C5-E81A-4707-B129-72980DD7DD26}"/>
              </a:ext>
            </a:extLst>
          </p:cNvPr>
          <p:cNvPicPr>
            <a:picLocks noChangeAspect="1"/>
          </p:cNvPicPr>
          <p:nvPr/>
        </p:nvPicPr>
        <p:blipFill rotWithShape="1">
          <a:blip r:embed="rId11"/>
          <a:srcRect l="13693" t="11539" r="83104" b="82531"/>
          <a:stretch/>
        </p:blipFill>
        <p:spPr>
          <a:xfrm>
            <a:off x="3111650" y="4184073"/>
            <a:ext cx="346445" cy="360802"/>
          </a:xfrm>
          <a:prstGeom prst="rect">
            <a:avLst/>
          </a:prstGeom>
        </p:spPr>
      </p:pic>
    </p:spTree>
    <p:extLst>
      <p:ext uri="{BB962C8B-B14F-4D97-AF65-F5344CB8AC3E}">
        <p14:creationId xmlns:p14="http://schemas.microsoft.com/office/powerpoint/2010/main" val="2770300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7293DA-3B40-447C-B00C-DD5A7BFCF579}"/>
              </a:ext>
            </a:extLst>
          </p:cNvPr>
          <p:cNvSpPr txBox="1"/>
          <p:nvPr/>
        </p:nvSpPr>
        <p:spPr>
          <a:xfrm>
            <a:off x="590421" y="1583540"/>
            <a:ext cx="62255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20E50"/>
                </a:solidFill>
                <a:effectLst/>
                <a:uLnTx/>
                <a:uFillTx/>
                <a:latin typeface="Tahoma" panose="020B0604030504040204" pitchFamily="34" charset="0"/>
                <a:ea typeface="Tahoma" panose="020B0604030504040204" pitchFamily="34" charset="0"/>
                <a:cs typeface="Tahoma" panose="020B0604030504040204" pitchFamily="34" charset="0"/>
              </a:rPr>
              <a:t>Acknowledgement</a:t>
            </a:r>
          </a:p>
        </p:txBody>
      </p:sp>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0AEEEE43-0CF5-44B9-B4CF-763656C6ABD3}"/>
              </a:ext>
            </a:extLst>
          </p:cNvPr>
          <p:cNvSpPr txBox="1"/>
          <p:nvPr/>
        </p:nvSpPr>
        <p:spPr>
          <a:xfrm>
            <a:off x="689956" y="2676699"/>
            <a:ext cx="803009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20E50"/>
                </a:solidFill>
                <a:effectLst/>
                <a:uLnTx/>
                <a:uFillTx/>
                <a:latin typeface="Tahoma" panose="020B0604030504040204" pitchFamily="34" charset="0"/>
                <a:ea typeface="Tahoma" panose="020B0604030504040204" pitchFamily="34" charset="0"/>
                <a:cs typeface="Tahoma" panose="020B0604030504040204" pitchFamily="34" charset="0"/>
              </a:rPr>
              <a:t>The author(s) acknowledge the Research Council of Norway and the industry partners of NCS2030 – RCN project number 331644 – for their support.</a:t>
            </a:r>
            <a:endParaRPr kumimoji="0" lang="nb-NO" sz="1800" b="0" i="1" u="none" strike="noStrike" kern="1200" cap="none" spc="0" normalizeH="0" baseline="0" noProof="0" dirty="0" err="1">
              <a:ln>
                <a:noFill/>
              </a:ln>
              <a:solidFill>
                <a:srgbClr val="020E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0170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33DD58D-5680-48B9-BE2D-77EEE3354936}"/>
              </a:ext>
            </a:extLst>
          </p:cNvPr>
          <p:cNvPicPr>
            <a:picLocks noChangeAspect="1"/>
          </p:cNvPicPr>
          <p:nvPr/>
        </p:nvPicPr>
        <p:blipFill>
          <a:blip r:embed="rId3"/>
          <a:srcRect/>
          <a:stretch/>
        </p:blipFill>
        <p:spPr>
          <a:xfrm>
            <a:off x="315080" y="2706655"/>
            <a:ext cx="2386836" cy="584775"/>
          </a:xfrm>
          <a:prstGeom prst="rect">
            <a:avLst/>
          </a:prstGeom>
        </p:spPr>
      </p:pic>
      <p:pic>
        <p:nvPicPr>
          <p:cNvPr id="7" name="Bilde 6">
            <a:extLst>
              <a:ext uri="{FF2B5EF4-FFF2-40B4-BE49-F238E27FC236}">
                <a16:creationId xmlns:a16="http://schemas.microsoft.com/office/drawing/2014/main" id="{47E5F3B9-C5CD-4395-96A2-D256D723F50B}"/>
              </a:ext>
            </a:extLst>
          </p:cNvPr>
          <p:cNvPicPr>
            <a:picLocks noChangeAspect="1"/>
          </p:cNvPicPr>
          <p:nvPr/>
        </p:nvPicPr>
        <p:blipFill>
          <a:blip r:embed="rId4"/>
          <a:srcRect/>
          <a:stretch/>
        </p:blipFill>
        <p:spPr>
          <a:xfrm>
            <a:off x="1960321" y="1203898"/>
            <a:ext cx="2629403" cy="1479403"/>
          </a:xfrm>
          <a:prstGeom prst="rect">
            <a:avLst/>
          </a:prstGeom>
        </p:spPr>
      </p:pic>
      <p:pic>
        <p:nvPicPr>
          <p:cNvPr id="13" name="Bilde 12">
            <a:extLst>
              <a:ext uri="{FF2B5EF4-FFF2-40B4-BE49-F238E27FC236}">
                <a16:creationId xmlns:a16="http://schemas.microsoft.com/office/drawing/2014/main" id="{E354514B-304E-4568-A427-6C5B4924CCC2}"/>
              </a:ext>
            </a:extLst>
          </p:cNvPr>
          <p:cNvPicPr>
            <a:picLocks noChangeAspect="1"/>
          </p:cNvPicPr>
          <p:nvPr/>
        </p:nvPicPr>
        <p:blipFill>
          <a:blip r:embed="rId5"/>
          <a:srcRect/>
          <a:stretch/>
        </p:blipFill>
        <p:spPr>
          <a:xfrm>
            <a:off x="5413385" y="3882429"/>
            <a:ext cx="1497912" cy="1054086"/>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pic>
      <p:pic>
        <p:nvPicPr>
          <p:cNvPr id="15" name="Bilde 14">
            <a:extLst>
              <a:ext uri="{FF2B5EF4-FFF2-40B4-BE49-F238E27FC236}">
                <a16:creationId xmlns:a16="http://schemas.microsoft.com/office/drawing/2014/main" id="{8A3E2F93-CB64-4E88-A89F-8445C6E80CDA}"/>
              </a:ext>
            </a:extLst>
          </p:cNvPr>
          <p:cNvPicPr>
            <a:picLocks noChangeAspect="1"/>
          </p:cNvPicPr>
          <p:nvPr/>
        </p:nvPicPr>
        <p:blipFill>
          <a:blip r:embed="rId6"/>
          <a:srcRect/>
          <a:stretch/>
        </p:blipFill>
        <p:spPr>
          <a:xfrm>
            <a:off x="5082836" y="1615508"/>
            <a:ext cx="1658055" cy="929616"/>
          </a:xfrm>
          <a:prstGeom prst="rect">
            <a:avLst/>
          </a:prstGeom>
        </p:spPr>
      </p:pic>
      <p:pic>
        <p:nvPicPr>
          <p:cNvPr id="17" name="Bilde 16">
            <a:extLst>
              <a:ext uri="{FF2B5EF4-FFF2-40B4-BE49-F238E27FC236}">
                <a16:creationId xmlns:a16="http://schemas.microsoft.com/office/drawing/2014/main" id="{FA116B18-DF65-4326-9ACE-0BAF5902DE1A}"/>
              </a:ext>
            </a:extLst>
          </p:cNvPr>
          <p:cNvPicPr>
            <a:picLocks noChangeAspect="1"/>
          </p:cNvPicPr>
          <p:nvPr/>
        </p:nvPicPr>
        <p:blipFill>
          <a:blip r:embed="rId7"/>
          <a:srcRect/>
          <a:stretch/>
        </p:blipFill>
        <p:spPr>
          <a:xfrm>
            <a:off x="2341544" y="3566570"/>
            <a:ext cx="2997136" cy="1685805"/>
          </a:xfrm>
          <a:prstGeom prst="rect">
            <a:avLst/>
          </a:prstGeom>
        </p:spPr>
      </p:pic>
      <p:pic>
        <p:nvPicPr>
          <p:cNvPr id="19" name="Bilde 18">
            <a:extLst>
              <a:ext uri="{FF2B5EF4-FFF2-40B4-BE49-F238E27FC236}">
                <a16:creationId xmlns:a16="http://schemas.microsoft.com/office/drawing/2014/main" id="{7E7F4451-D3DD-4B24-90AC-E88AC374FD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5111" y="3676750"/>
            <a:ext cx="1551728" cy="798173"/>
          </a:xfrm>
          <a:prstGeom prst="rect">
            <a:avLst/>
          </a:prstGeom>
        </p:spPr>
      </p:pic>
      <p:sp>
        <p:nvSpPr>
          <p:cNvPr id="14" name="TextBox 13">
            <a:extLst>
              <a:ext uri="{FF2B5EF4-FFF2-40B4-BE49-F238E27FC236}">
                <a16:creationId xmlns:a16="http://schemas.microsoft.com/office/drawing/2014/main" id="{BE7293DA-3B40-447C-B00C-DD5A7BFCF579}"/>
              </a:ext>
            </a:extLst>
          </p:cNvPr>
          <p:cNvSpPr txBox="1"/>
          <p:nvPr/>
        </p:nvSpPr>
        <p:spPr>
          <a:xfrm>
            <a:off x="590421" y="286754"/>
            <a:ext cx="62255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20E50"/>
                </a:solidFill>
                <a:effectLst/>
                <a:uLnTx/>
                <a:uFillTx/>
                <a:latin typeface="Tahoma" panose="020B0604030504040204" pitchFamily="34" charset="0"/>
                <a:ea typeface="Tahoma" panose="020B0604030504040204" pitchFamily="34" charset="0"/>
                <a:cs typeface="Tahoma" panose="020B0604030504040204" pitchFamily="34" charset="0"/>
              </a:rPr>
              <a:t>User partners &amp; observers</a:t>
            </a:r>
          </a:p>
        </p:txBody>
      </p:sp>
      <p:pic>
        <p:nvPicPr>
          <p:cNvPr id="12" name="Picture 11">
            <a:extLst>
              <a:ext uri="{FF2B5EF4-FFF2-40B4-BE49-F238E27FC236}">
                <a16:creationId xmlns:a16="http://schemas.microsoft.com/office/drawing/2014/main" id="{8176BE02-B1AB-41B8-A951-0B73ECAA27D7}"/>
              </a:ext>
            </a:extLst>
          </p:cNvPr>
          <p:cNvPicPr>
            <a:picLocks noChangeAspect="1"/>
          </p:cNvPicPr>
          <p:nvPr/>
        </p:nvPicPr>
        <p:blipFill>
          <a:blip r:embed="rId9"/>
          <a:stretch>
            <a:fillRect/>
          </a:stretch>
        </p:blipFill>
        <p:spPr>
          <a:xfrm>
            <a:off x="3317809" y="2573279"/>
            <a:ext cx="1551727" cy="1131468"/>
          </a:xfrm>
          <a:prstGeom prst="rect">
            <a:avLst/>
          </a:prstGeom>
        </p:spPr>
      </p:pic>
      <p:pic>
        <p:nvPicPr>
          <p:cNvPr id="10" name="Picture 9"/>
          <p:cNvPicPr>
            <a:picLocks noChangeAspect="1"/>
          </p:cNvPicPr>
          <p:nvPr/>
        </p:nvPicPr>
        <p:blipFill rotWithShape="1">
          <a:blip r:embed="rId10"/>
          <a:srcRect t="-1306" b="-195"/>
          <a:stretch/>
        </p:blipFill>
        <p:spPr>
          <a:xfrm>
            <a:off x="9522193" y="2030624"/>
            <a:ext cx="1766490" cy="1316555"/>
          </a:xfrm>
          <a:prstGeom prst="rect">
            <a:avLst/>
          </a:prstGeom>
        </p:spPr>
      </p:pic>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11"/>
          <a:srcRect t="-27205" b="-24350"/>
          <a:stretch/>
        </p:blipFill>
        <p:spPr>
          <a:xfrm>
            <a:off x="9563101" y="3690458"/>
            <a:ext cx="1617517" cy="972980"/>
          </a:xfrm>
          <a:prstGeom prst="rect">
            <a:avLst/>
          </a:prstGeom>
        </p:spPr>
      </p:pic>
      <p:cxnSp>
        <p:nvCxnSpPr>
          <p:cNvPr id="22" name="Straight Connector 21"/>
          <p:cNvCxnSpPr>
            <a:cxnSpLocks/>
          </p:cNvCxnSpPr>
          <p:nvPr/>
        </p:nvCxnSpPr>
        <p:spPr>
          <a:xfrm>
            <a:off x="8603068" y="1839432"/>
            <a:ext cx="0" cy="31633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05418BCC-640D-4265-BEEA-A31332F83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3579" y="2682216"/>
            <a:ext cx="2917666" cy="1326212"/>
          </a:xfrm>
          <a:prstGeom prst="rect">
            <a:avLst/>
          </a:prstGeom>
        </p:spPr>
      </p:pic>
      <p:pic>
        <p:nvPicPr>
          <p:cNvPr id="9" name="Picture 8">
            <a:extLst>
              <a:ext uri="{FF2B5EF4-FFF2-40B4-BE49-F238E27FC236}">
                <a16:creationId xmlns:a16="http://schemas.microsoft.com/office/drawing/2014/main" id="{AAC4F961-70B2-43AC-93B3-538FA69735B8}"/>
              </a:ext>
            </a:extLst>
          </p:cNvPr>
          <p:cNvPicPr>
            <a:picLocks noChangeAspect="1"/>
          </p:cNvPicPr>
          <p:nvPr/>
        </p:nvPicPr>
        <p:blipFill>
          <a:blip r:embed="rId13"/>
          <a:srcRect t="16944" b="16944"/>
          <a:stretch/>
        </p:blipFill>
        <p:spPr>
          <a:xfrm>
            <a:off x="7234004" y="998017"/>
            <a:ext cx="2705316" cy="736167"/>
          </a:xfrm>
          <a:prstGeom prst="rect">
            <a:avLst/>
          </a:prstGeom>
        </p:spPr>
      </p:pic>
    </p:spTree>
    <p:extLst>
      <p:ext uri="{BB962C8B-B14F-4D97-AF65-F5344CB8AC3E}">
        <p14:creationId xmlns:p14="http://schemas.microsoft.com/office/powerpoint/2010/main" val="403461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33DD58D-5680-48B9-BE2D-77EEE33549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624" y="2722605"/>
            <a:ext cx="2509115" cy="614733"/>
          </a:xfrm>
          <a:prstGeom prst="rect">
            <a:avLst/>
          </a:prstGeom>
        </p:spPr>
      </p:pic>
      <p:pic>
        <p:nvPicPr>
          <p:cNvPr id="7" name="Bilde 6">
            <a:extLst>
              <a:ext uri="{FF2B5EF4-FFF2-40B4-BE49-F238E27FC236}">
                <a16:creationId xmlns:a16="http://schemas.microsoft.com/office/drawing/2014/main" id="{47E5F3B9-C5CD-4395-96A2-D256D723F5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5284" y="1075822"/>
            <a:ext cx="2728272" cy="1535030"/>
          </a:xfrm>
          <a:prstGeom prst="rect">
            <a:avLst/>
          </a:prstGeom>
        </p:spPr>
      </p:pic>
      <p:pic>
        <p:nvPicPr>
          <p:cNvPr id="15" name="Bilde 14" descr="Et bilde som inneholder tekst, utklipp&#10;&#10;Automatisk generert beskrivelse">
            <a:extLst>
              <a:ext uri="{FF2B5EF4-FFF2-40B4-BE49-F238E27FC236}">
                <a16:creationId xmlns:a16="http://schemas.microsoft.com/office/drawing/2014/main" id="{8A3E2F93-CB64-4E88-A89F-8445C6E80C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4352" y="1266686"/>
            <a:ext cx="1766340" cy="990327"/>
          </a:xfrm>
          <a:prstGeom prst="rect">
            <a:avLst/>
          </a:prstGeom>
        </p:spPr>
      </p:pic>
      <p:pic>
        <p:nvPicPr>
          <p:cNvPr id="17" name="Bilde 16">
            <a:extLst>
              <a:ext uri="{FF2B5EF4-FFF2-40B4-BE49-F238E27FC236}">
                <a16:creationId xmlns:a16="http://schemas.microsoft.com/office/drawing/2014/main" id="{FA116B18-DF65-4326-9ACE-0BAF5902DE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839" y="3541631"/>
            <a:ext cx="2997138" cy="1685805"/>
          </a:xfrm>
          <a:prstGeom prst="rect">
            <a:avLst/>
          </a:prstGeom>
        </p:spPr>
      </p:pic>
      <p:pic>
        <p:nvPicPr>
          <p:cNvPr id="19" name="Bilde 18">
            <a:extLst>
              <a:ext uri="{FF2B5EF4-FFF2-40B4-BE49-F238E27FC236}">
                <a16:creationId xmlns:a16="http://schemas.microsoft.com/office/drawing/2014/main" id="{7E7F4451-D3DD-4B24-90AC-E88AC374FD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111" y="3676750"/>
            <a:ext cx="1551728" cy="798173"/>
          </a:xfrm>
          <a:prstGeom prst="rect">
            <a:avLst/>
          </a:prstGeom>
        </p:spPr>
      </p:pic>
      <p:sp>
        <p:nvSpPr>
          <p:cNvPr id="14" name="TextBox 13">
            <a:extLst>
              <a:ext uri="{FF2B5EF4-FFF2-40B4-BE49-F238E27FC236}">
                <a16:creationId xmlns:a16="http://schemas.microsoft.com/office/drawing/2014/main" id="{BE7293DA-3B40-447C-B00C-DD5A7BFCF579}"/>
              </a:ext>
            </a:extLst>
          </p:cNvPr>
          <p:cNvSpPr txBox="1"/>
          <p:nvPr/>
        </p:nvSpPr>
        <p:spPr>
          <a:xfrm>
            <a:off x="2036014" y="145043"/>
            <a:ext cx="723332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73F67"/>
                </a:solidFill>
                <a:effectLst/>
                <a:uLnTx/>
                <a:uFillTx/>
                <a:latin typeface="Calibri" panose="020F0502020204030204"/>
                <a:ea typeface="+mn-ea"/>
                <a:cs typeface="+mn-cs"/>
              </a:rPr>
              <a:t>NCS2030, research and user partners</a:t>
            </a:r>
          </a:p>
        </p:txBody>
      </p:sp>
      <p:pic>
        <p:nvPicPr>
          <p:cNvPr id="12" name="Picture 11">
            <a:extLst>
              <a:ext uri="{FF2B5EF4-FFF2-40B4-BE49-F238E27FC236}">
                <a16:creationId xmlns:a16="http://schemas.microsoft.com/office/drawing/2014/main" id="{8176BE02-B1AB-41B8-A951-0B73ECAA27D7}"/>
              </a:ext>
            </a:extLst>
          </p:cNvPr>
          <p:cNvPicPr>
            <a:picLocks noChangeAspect="1"/>
          </p:cNvPicPr>
          <p:nvPr/>
        </p:nvPicPr>
        <p:blipFill>
          <a:blip r:embed="rId7"/>
          <a:stretch>
            <a:fillRect/>
          </a:stretch>
        </p:blipFill>
        <p:spPr>
          <a:xfrm>
            <a:off x="3232533" y="2603701"/>
            <a:ext cx="1551727" cy="1131468"/>
          </a:xfrm>
          <a:prstGeom prst="rect">
            <a:avLst/>
          </a:prstGeom>
        </p:spPr>
      </p:pic>
      <p:sp>
        <p:nvSpPr>
          <p:cNvPr id="2" name="TextBox 1"/>
          <p:cNvSpPr txBox="1"/>
          <p:nvPr/>
        </p:nvSpPr>
        <p:spPr>
          <a:xfrm>
            <a:off x="716692" y="1309816"/>
            <a:ext cx="15757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50F41"/>
                </a:solidFill>
                <a:effectLst/>
                <a:uLnTx/>
                <a:uFillTx/>
                <a:latin typeface="Tahoma" charset="0"/>
                <a:ea typeface="Tahoma" charset="0"/>
                <a:cs typeface="Tahoma" charset="0"/>
              </a:rPr>
              <a:t>User partners</a:t>
            </a:r>
            <a:endPar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endParaRPr>
          </a:p>
        </p:txBody>
      </p:sp>
      <p:sp>
        <p:nvSpPr>
          <p:cNvPr id="16" name="TextBox 15"/>
          <p:cNvSpPr txBox="1"/>
          <p:nvPr/>
        </p:nvSpPr>
        <p:spPr>
          <a:xfrm>
            <a:off x="10249039" y="1445191"/>
            <a:ext cx="116859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50F41"/>
                </a:solidFill>
                <a:effectLst/>
                <a:uLnTx/>
                <a:uFillTx/>
                <a:latin typeface="Tahoma" charset="0"/>
                <a:ea typeface="Tahoma" charset="0"/>
                <a:cs typeface="Tahoma" charset="0"/>
              </a:rPr>
              <a:t>Observers</a:t>
            </a:r>
            <a:endPar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endParaRPr>
          </a:p>
        </p:txBody>
      </p:sp>
      <p:pic>
        <p:nvPicPr>
          <p:cNvPr id="10" name="Picture 9"/>
          <p:cNvPicPr>
            <a:picLocks noChangeAspect="1"/>
          </p:cNvPicPr>
          <p:nvPr/>
        </p:nvPicPr>
        <p:blipFill rotWithShape="1">
          <a:blip r:embed="rId8"/>
          <a:srcRect l="4880" t="12759" r="77530" b="78669"/>
          <a:stretch/>
        </p:blipFill>
        <p:spPr>
          <a:xfrm>
            <a:off x="8975272" y="2405986"/>
            <a:ext cx="3216728" cy="947057"/>
          </a:xfrm>
          <a:prstGeom prst="rect">
            <a:avLst/>
          </a:prstGeom>
        </p:spPr>
      </p:pic>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9"/>
          <a:srcRect l="16666" t="14680" r="72173" b="78522"/>
          <a:stretch/>
        </p:blipFill>
        <p:spPr>
          <a:xfrm>
            <a:off x="9563100" y="3926644"/>
            <a:ext cx="2041071" cy="751115"/>
          </a:xfrm>
          <a:prstGeom prst="rect">
            <a:avLst/>
          </a:prstGeom>
        </p:spPr>
      </p:pic>
      <p:cxnSp>
        <p:nvCxnSpPr>
          <p:cNvPr id="22" name="Straight Connector 21"/>
          <p:cNvCxnSpPr/>
          <p:nvPr/>
        </p:nvCxnSpPr>
        <p:spPr>
          <a:xfrm>
            <a:off x="8603068" y="1203898"/>
            <a:ext cx="0" cy="379884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63977" y="5402337"/>
            <a:ext cx="211917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Tahoma" charset="0"/>
                <a:ea typeface="Tahoma" charset="0"/>
                <a:cs typeface="Tahoma" charset="0"/>
              </a:rPr>
              <a:t>Research partners</a:t>
            </a:r>
            <a:endParaRPr kumimoji="0" lang="en-US" sz="1800" b="1" i="0" u="none" strike="noStrike" kern="1200" cap="none" spc="0" normalizeH="0" baseline="0" noProof="0">
              <a:ln>
                <a:noFill/>
              </a:ln>
              <a:solidFill>
                <a:srgbClr val="FFFFFF"/>
              </a:solidFill>
              <a:effectLst/>
              <a:uLnTx/>
              <a:uFillTx/>
              <a:latin typeface="Tahoma" charset="0"/>
              <a:ea typeface="Tahoma" charset="0"/>
              <a:cs typeface="Tahoma" charset="0"/>
            </a:endParaRPr>
          </a:p>
        </p:txBody>
      </p:sp>
      <p:pic>
        <p:nvPicPr>
          <p:cNvPr id="6" name="Picture 5" descr="A picture containing text&#10;&#10;Description automatically generated">
            <a:extLst>
              <a:ext uri="{FF2B5EF4-FFF2-40B4-BE49-F238E27FC236}">
                <a16:creationId xmlns:a16="http://schemas.microsoft.com/office/drawing/2014/main" id="{05418BCC-640D-4265-BEEA-A31332F83E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5266" y="2231898"/>
            <a:ext cx="3119206" cy="1417821"/>
          </a:xfrm>
          <a:prstGeom prst="rect">
            <a:avLst/>
          </a:prstGeom>
        </p:spPr>
      </p:pic>
      <p:pic>
        <p:nvPicPr>
          <p:cNvPr id="21" name="Picture 20">
            <a:extLst>
              <a:ext uri="{FF2B5EF4-FFF2-40B4-BE49-F238E27FC236}">
                <a16:creationId xmlns:a16="http://schemas.microsoft.com/office/drawing/2014/main" id="{73AA79C5-E81A-4707-B129-72980DD7DD26}"/>
              </a:ext>
            </a:extLst>
          </p:cNvPr>
          <p:cNvPicPr>
            <a:picLocks noChangeAspect="1"/>
          </p:cNvPicPr>
          <p:nvPr/>
        </p:nvPicPr>
        <p:blipFill rotWithShape="1">
          <a:blip r:embed="rId11"/>
          <a:srcRect l="13693" t="11539" r="74049" b="82531"/>
          <a:stretch/>
        </p:blipFill>
        <p:spPr>
          <a:xfrm>
            <a:off x="7234004" y="931515"/>
            <a:ext cx="2705316" cy="736167"/>
          </a:xfrm>
          <a:prstGeom prst="rect">
            <a:avLst/>
          </a:prstGeom>
        </p:spPr>
      </p:pic>
      <p:pic>
        <p:nvPicPr>
          <p:cNvPr id="24" name="Picture 23">
            <a:extLst>
              <a:ext uri="{FF2B5EF4-FFF2-40B4-BE49-F238E27FC236}">
                <a16:creationId xmlns:a16="http://schemas.microsoft.com/office/drawing/2014/main" id="{E067C37D-B88B-61E8-21E9-543844EC2B6F}"/>
              </a:ext>
            </a:extLst>
          </p:cNvPr>
          <p:cNvPicPr>
            <a:picLocks noChangeAspect="1"/>
          </p:cNvPicPr>
          <p:nvPr/>
        </p:nvPicPr>
        <p:blipFill>
          <a:blip r:embed="rId12"/>
          <a:stretch>
            <a:fillRect/>
          </a:stretch>
        </p:blipFill>
        <p:spPr>
          <a:xfrm>
            <a:off x="5665037" y="3560468"/>
            <a:ext cx="2038350" cy="1252538"/>
          </a:xfrm>
          <a:prstGeom prst="rect">
            <a:avLst/>
          </a:prstGeom>
        </p:spPr>
      </p:pic>
    </p:spTree>
    <p:extLst>
      <p:ext uri="{BB962C8B-B14F-4D97-AF65-F5344CB8AC3E}">
        <p14:creationId xmlns:p14="http://schemas.microsoft.com/office/powerpoint/2010/main" val="3072306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8E04D3-B879-4F3B-8DB1-13E8FC888D22}"/>
              </a:ext>
            </a:extLst>
          </p:cNvPr>
          <p:cNvSpPr txBox="1"/>
          <p:nvPr/>
        </p:nvSpPr>
        <p:spPr>
          <a:xfrm>
            <a:off x="341745" y="684243"/>
            <a:ext cx="609600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Calibri" panose="020F0502020204030204"/>
                <a:ea typeface="+mn-ea"/>
                <a:cs typeface="Calibri"/>
              </a:rPr>
              <a:t>Initial academic and research collaborators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rPr>
              <a:t>- National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0F41"/>
                </a:solidFill>
                <a:effectLst/>
                <a:uLnTx/>
                <a:uFillTx/>
                <a:latin typeface="Calibri" panose="020F0502020204030204"/>
                <a:ea typeface="+mn-ea"/>
                <a:cs typeface="Calibri"/>
              </a:rPr>
              <a:t>UiO</a:t>
            </a:r>
            <a:endPar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0F41"/>
                </a:solidFill>
                <a:effectLst/>
                <a:uLnTx/>
                <a:uFillTx/>
                <a:latin typeface="Calibri" panose="020F0502020204030204"/>
                <a:ea typeface="+mn-ea"/>
                <a:cs typeface="Calibri"/>
              </a:rPr>
              <a:t>UiT</a:t>
            </a:r>
            <a:endPar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rPr>
              <a:t>Norwegian Petroleum Research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0F41"/>
                </a:solidFill>
                <a:effectLst/>
                <a:uLnTx/>
                <a:uFillTx/>
                <a:latin typeface="Calibri" panose="020F0502020204030204"/>
                <a:ea typeface="+mn-lt"/>
                <a:cs typeface="Calibri" panose="020F0502020204030204"/>
              </a:rPr>
              <a:t>- International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0F41"/>
                </a:solidFill>
                <a:effectLst/>
                <a:uLnTx/>
                <a:uFillTx/>
                <a:latin typeface="Calibri" panose="020F0502020204030204"/>
                <a:ea typeface="+mn-ea"/>
                <a:cs typeface="Calibri"/>
              </a:rPr>
              <a:t>USA: </a:t>
            </a:r>
            <a:r>
              <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rPr>
              <a:t>The University of Texas at Austin,  Stanford University, </a:t>
            </a:r>
            <a:r>
              <a:rPr kumimoji="0" lang="en-GB" sz="1800" b="0" i="0" u="none" strike="noStrike" kern="1200" cap="none" spc="0" normalizeH="0" baseline="0" noProof="0" dirty="0" err="1">
                <a:ln>
                  <a:noFill/>
                </a:ln>
                <a:solidFill>
                  <a:srgbClr val="050F41"/>
                </a:solidFill>
                <a:effectLst/>
                <a:uLnTx/>
                <a:uFillTx/>
                <a:latin typeface="Calibri" panose="020F0502020204030204"/>
                <a:ea typeface="+mn-ea"/>
                <a:cs typeface="Calibri"/>
              </a:rPr>
              <a:t>Virgina</a:t>
            </a:r>
            <a:r>
              <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rPr>
              <a:t> Tech</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0F41"/>
                </a:solidFill>
                <a:effectLst/>
                <a:uLnTx/>
                <a:uFillTx/>
                <a:latin typeface="Calibri" panose="020F0502020204030204"/>
                <a:ea typeface="+mn-ea"/>
                <a:cs typeface="Calibri"/>
              </a:rPr>
              <a:t>UK: </a:t>
            </a:r>
            <a:r>
              <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rPr>
              <a:t>University of Aberdeen, Imperial College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0F41"/>
                </a:solidFill>
                <a:effectLst/>
                <a:uLnTx/>
                <a:uFillTx/>
                <a:latin typeface="Calibri" panose="020F0502020204030204"/>
                <a:ea typeface="+mn-ea"/>
                <a:cs typeface="Calibri"/>
              </a:rPr>
              <a:t>Italy</a:t>
            </a:r>
            <a:r>
              <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rPr>
              <a:t>: University of Basilicata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0F41"/>
                </a:solidFill>
                <a:effectLst/>
                <a:uLnTx/>
                <a:uFillTx/>
                <a:latin typeface="Calibri" panose="020F0502020204030204"/>
                <a:ea typeface="+mn-ea"/>
                <a:cs typeface="Calibri"/>
              </a:rPr>
              <a:t>Denmark:</a:t>
            </a:r>
            <a:r>
              <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rPr>
              <a:t> Danish Technical University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0F41"/>
                </a:solidFill>
                <a:effectLst/>
                <a:uLnTx/>
                <a:uFillTx/>
                <a:latin typeface="Calibri" panose="020F0502020204030204"/>
                <a:ea typeface="+mn-ea"/>
                <a:cs typeface="Calibri"/>
              </a:rPr>
              <a:t>Germany:</a:t>
            </a:r>
            <a:r>
              <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rPr>
              <a:t> </a:t>
            </a: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rPr>
              <a:t>RWTH Aachen University </a:t>
            </a:r>
            <a:endPar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Calibri" panose="020F0502020204030204"/>
                <a:ea typeface="+mn-ea"/>
                <a:cs typeface="Calibri"/>
              </a:rPr>
              <a:t>Canada:</a:t>
            </a: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rPr>
              <a:t> Memorial University of New </a:t>
            </a:r>
            <a:r>
              <a:rPr kumimoji="0" lang="en-US" sz="1800" b="0" i="0" u="none" strike="noStrike" kern="1200" cap="none" spc="0" normalizeH="0" baseline="0" noProof="0" dirty="0" err="1">
                <a:ln>
                  <a:noFill/>
                </a:ln>
                <a:solidFill>
                  <a:srgbClr val="050F41"/>
                </a:solidFill>
                <a:effectLst/>
                <a:uLnTx/>
                <a:uFillTx/>
                <a:latin typeface="Calibri" panose="020F0502020204030204"/>
                <a:ea typeface="+mn-ea"/>
                <a:cs typeface="Calibri"/>
              </a:rPr>
              <a:t>Foundland</a:t>
            </a:r>
            <a:endPar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0F41"/>
                </a:solidFill>
                <a:effectLst/>
                <a:uLnTx/>
                <a:uFillTx/>
                <a:latin typeface="Calibri" panose="020F0502020204030204"/>
                <a:ea typeface="+mn-ea"/>
                <a:cs typeface="Calibri"/>
              </a:rPr>
              <a:t>Brazil:</a:t>
            </a:r>
            <a:r>
              <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rPr>
              <a:t> CEPETRO, </a:t>
            </a:r>
            <a:r>
              <a:rPr kumimoji="0" lang="nb-NO" sz="1800" b="0" i="0" u="none" strike="noStrike" kern="1200" cap="none" spc="0" normalizeH="0" baseline="0" noProof="0" dirty="0">
                <a:ln>
                  <a:noFill/>
                </a:ln>
                <a:solidFill>
                  <a:srgbClr val="050F41"/>
                </a:solidFill>
                <a:effectLst/>
                <a:uLnTx/>
                <a:uFillTx/>
                <a:latin typeface="Calibri" panose="020F0502020204030204"/>
                <a:ea typeface="+mn-ea"/>
                <a:cs typeface="Calibri"/>
              </a:rPr>
              <a:t>Univ. Federal do Rio de Janeiro</a:t>
            </a:r>
            <a:endPar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Calibri" panose="020F0502020204030204"/>
                <a:ea typeface="+mn-ea"/>
                <a:cs typeface="Calibri"/>
              </a:rPr>
              <a:t>Australia:</a:t>
            </a:r>
            <a:r>
              <a:rPr kumimoji="0" lang="en-US" sz="1800" b="0" i="0" u="none" strike="noStrike" kern="1200" cap="none" spc="0" normalizeH="0" baseline="0" noProof="0" dirty="0">
                <a:ln>
                  <a:noFill/>
                </a:ln>
                <a:solidFill>
                  <a:srgbClr val="050F41"/>
                </a:solidFill>
                <a:effectLst/>
                <a:uLnTx/>
                <a:uFillTx/>
                <a:latin typeface="Calibri" panose="020F0502020204030204"/>
                <a:ea typeface="+mn-ea"/>
                <a:cs typeface="Calibri"/>
              </a:rPr>
              <a:t> </a:t>
            </a:r>
            <a:r>
              <a:rPr kumimoji="0" lang="en-GB" sz="1800" b="0" i="0" u="none" strike="noStrike" kern="1200" cap="none" spc="0" normalizeH="0" baseline="0" noProof="0" dirty="0">
                <a:ln>
                  <a:noFill/>
                </a:ln>
                <a:solidFill>
                  <a:srgbClr val="050F41"/>
                </a:solidFill>
                <a:effectLst/>
                <a:uLnTx/>
                <a:uFillTx/>
                <a:latin typeface="Calibri" panose="020F0502020204030204"/>
                <a:ea typeface="+mn-ea"/>
                <a:cs typeface="Calibri"/>
              </a:rPr>
              <a:t>Edith Cowan University; University of New South Wales  </a:t>
            </a:r>
          </a:p>
        </p:txBody>
      </p:sp>
      <p:sp>
        <p:nvSpPr>
          <p:cNvPr id="7" name="TextBox 6">
            <a:extLst>
              <a:ext uri="{FF2B5EF4-FFF2-40B4-BE49-F238E27FC236}">
                <a16:creationId xmlns:a16="http://schemas.microsoft.com/office/drawing/2014/main" id="{3DA1288D-7B91-4739-9333-61D22AAC5DF7}"/>
              </a:ext>
            </a:extLst>
          </p:cNvPr>
          <p:cNvSpPr txBox="1"/>
          <p:nvPr/>
        </p:nvSpPr>
        <p:spPr>
          <a:xfrm>
            <a:off x="6911061" y="1967730"/>
            <a:ext cx="45282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Calibri" panose="020F0502020204030204"/>
                <a:ea typeface="+mn-ea"/>
                <a:cs typeface="Calibri"/>
              </a:rPr>
              <a:t>Initial collaborating organizations  - clusters</a:t>
            </a:r>
          </a:p>
        </p:txBody>
      </p:sp>
      <p:pic>
        <p:nvPicPr>
          <p:cNvPr id="8" name="Picture 7">
            <a:extLst>
              <a:ext uri="{FF2B5EF4-FFF2-40B4-BE49-F238E27FC236}">
                <a16:creationId xmlns:a16="http://schemas.microsoft.com/office/drawing/2014/main" id="{5EE8CBD7-1D0B-406A-8858-1A4420756BFE}"/>
              </a:ext>
            </a:extLst>
          </p:cNvPr>
          <p:cNvPicPr>
            <a:picLocks noChangeAspect="1"/>
          </p:cNvPicPr>
          <p:nvPr/>
        </p:nvPicPr>
        <p:blipFill>
          <a:blip r:embed="rId2"/>
          <a:stretch>
            <a:fillRect/>
          </a:stretch>
        </p:blipFill>
        <p:spPr>
          <a:xfrm>
            <a:off x="7255162" y="3796144"/>
            <a:ext cx="4253346" cy="2126673"/>
          </a:xfrm>
          <a:prstGeom prst="rect">
            <a:avLst/>
          </a:prstGeom>
        </p:spPr>
      </p:pic>
      <p:pic>
        <p:nvPicPr>
          <p:cNvPr id="150530" name="Picture 2" descr="How does academic research really benefit business? – HEC Learning Center's  blog">
            <a:extLst>
              <a:ext uri="{FF2B5EF4-FFF2-40B4-BE49-F238E27FC236}">
                <a16:creationId xmlns:a16="http://schemas.microsoft.com/office/drawing/2014/main" id="{0AB4BDC6-264D-48FE-88A2-05FE2A1FAB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1942" y="282070"/>
            <a:ext cx="2094511" cy="2054992"/>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01DA39BB-532B-8188-6302-9AE17878FC27}"/>
              </a:ext>
            </a:extLst>
          </p:cNvPr>
          <p:cNvSpPr txBox="1"/>
          <p:nvPr/>
        </p:nvSpPr>
        <p:spPr>
          <a:xfrm>
            <a:off x="6911061" y="2881937"/>
            <a:ext cx="23209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Calibri" panose="020F0502020204030204"/>
                <a:ea typeface="+mn-ea"/>
                <a:cs typeface="Calibri"/>
              </a:rPr>
              <a:t>Innovation companies</a:t>
            </a:r>
          </a:p>
        </p:txBody>
      </p:sp>
      <p:sp>
        <p:nvSpPr>
          <p:cNvPr id="9" name="TekstSylinder 8">
            <a:extLst>
              <a:ext uri="{FF2B5EF4-FFF2-40B4-BE49-F238E27FC236}">
                <a16:creationId xmlns:a16="http://schemas.microsoft.com/office/drawing/2014/main" id="{D85B7C33-F216-07AA-8550-2E58341C0D51}"/>
              </a:ext>
            </a:extLst>
          </p:cNvPr>
          <p:cNvSpPr txBox="1"/>
          <p:nvPr/>
        </p:nvSpPr>
        <p:spPr>
          <a:xfrm>
            <a:off x="6972321" y="3804059"/>
            <a:ext cx="23209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0F41"/>
                </a:solidFill>
                <a:effectLst/>
                <a:uLnTx/>
                <a:uFillTx/>
                <a:latin typeface="Calibri" panose="020F0502020204030204"/>
                <a:ea typeface="+mn-ea"/>
                <a:cs typeface="Calibri"/>
              </a:rPr>
              <a:t>More?</a:t>
            </a:r>
          </a:p>
        </p:txBody>
      </p:sp>
    </p:spTree>
    <p:extLst>
      <p:ext uri="{BB962C8B-B14F-4D97-AF65-F5344CB8AC3E}">
        <p14:creationId xmlns:p14="http://schemas.microsoft.com/office/powerpoint/2010/main" val="2011360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41937DF7-2029-40C5-9418-49CC675738A0}"/>
              </a:ext>
            </a:extLst>
          </p:cNvPr>
          <p:cNvCxnSpPr>
            <a:cxnSpLocks/>
          </p:cNvCxnSpPr>
          <p:nvPr/>
        </p:nvCxnSpPr>
        <p:spPr>
          <a:xfrm flipH="1" flipV="1">
            <a:off x="3447805" y="4180587"/>
            <a:ext cx="619525" cy="5319"/>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21A014-3A6C-4452-B196-2987567E1918}"/>
              </a:ext>
            </a:extLst>
          </p:cNvPr>
          <p:cNvCxnSpPr>
            <a:cxnSpLocks/>
          </p:cNvCxnSpPr>
          <p:nvPr/>
        </p:nvCxnSpPr>
        <p:spPr>
          <a:xfrm flipH="1">
            <a:off x="6205507" y="4002854"/>
            <a:ext cx="534453" cy="0"/>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94987A9-8E31-4482-83B8-34FA26ADB174}"/>
              </a:ext>
            </a:extLst>
          </p:cNvPr>
          <p:cNvSpPr txBox="1"/>
          <p:nvPr/>
        </p:nvSpPr>
        <p:spPr>
          <a:xfrm>
            <a:off x="320603" y="112"/>
            <a:ext cx="38076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FFFFFF"/>
                </a:solidFill>
                <a:effectLst/>
                <a:uLnTx/>
                <a:uFillTx/>
                <a:latin typeface="Calibri" panose="020F0502020204030204"/>
                <a:ea typeface="+mn-ea"/>
                <a:cs typeface="+mn-cs"/>
              </a:rPr>
              <a:t>Governance structure</a:t>
            </a:r>
          </a:p>
        </p:txBody>
      </p:sp>
      <p:sp>
        <p:nvSpPr>
          <p:cNvPr id="28" name="Rectangle: Rounded Corners 27">
            <a:extLst>
              <a:ext uri="{FF2B5EF4-FFF2-40B4-BE49-F238E27FC236}">
                <a16:creationId xmlns:a16="http://schemas.microsoft.com/office/drawing/2014/main" id="{7E5DCC00-50B3-44D9-8C10-3D3CC222840C}"/>
              </a:ext>
            </a:extLst>
          </p:cNvPr>
          <p:cNvSpPr/>
          <p:nvPr/>
        </p:nvSpPr>
        <p:spPr>
          <a:xfrm>
            <a:off x="6603504" y="2120121"/>
            <a:ext cx="2105161" cy="1251152"/>
          </a:xfrm>
          <a:prstGeom prst="roundRect">
            <a:avLst/>
          </a:prstGeom>
          <a:solidFill>
            <a:schemeClr val="accent1"/>
          </a:solidFill>
          <a:ln w="1270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7B6BC94E-D60F-4A1F-9DF4-EEBD604FAF12}"/>
              </a:ext>
            </a:extLst>
          </p:cNvPr>
          <p:cNvCxnSpPr>
            <a:cxnSpLocks/>
            <a:stCxn id="55" idx="2"/>
          </p:cNvCxnSpPr>
          <p:nvPr/>
        </p:nvCxnSpPr>
        <p:spPr>
          <a:xfrm flipH="1" flipV="1">
            <a:off x="7798973" y="3354593"/>
            <a:ext cx="896" cy="1030036"/>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10DC26-5D5C-417D-850B-D1AB75E12EA7}"/>
              </a:ext>
            </a:extLst>
          </p:cNvPr>
          <p:cNvCxnSpPr>
            <a:cxnSpLocks/>
          </p:cNvCxnSpPr>
          <p:nvPr/>
        </p:nvCxnSpPr>
        <p:spPr>
          <a:xfrm flipH="1" flipV="1">
            <a:off x="5097547" y="2675702"/>
            <a:ext cx="1512160" cy="7591"/>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C16AAB-0702-4753-BCDF-8A2257152EC3}"/>
              </a:ext>
            </a:extLst>
          </p:cNvPr>
          <p:cNvCxnSpPr>
            <a:cxnSpLocks/>
          </p:cNvCxnSpPr>
          <p:nvPr/>
        </p:nvCxnSpPr>
        <p:spPr>
          <a:xfrm flipV="1">
            <a:off x="5121201" y="3769955"/>
            <a:ext cx="0" cy="844960"/>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52A334-8A45-4EA8-BB64-8AFA857BE8FC}"/>
              </a:ext>
            </a:extLst>
          </p:cNvPr>
          <p:cNvCxnSpPr>
            <a:cxnSpLocks/>
            <a:stCxn id="59" idx="0"/>
            <a:endCxn id="56" idx="2"/>
          </p:cNvCxnSpPr>
          <p:nvPr/>
        </p:nvCxnSpPr>
        <p:spPr>
          <a:xfrm flipH="1" flipV="1">
            <a:off x="5088388" y="2330944"/>
            <a:ext cx="9159" cy="760747"/>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DBC6B4F-FD28-435C-A5E4-1409A5C06F4C}"/>
              </a:ext>
            </a:extLst>
          </p:cNvPr>
          <p:cNvGrpSpPr/>
          <p:nvPr/>
        </p:nvGrpSpPr>
        <p:grpSpPr>
          <a:xfrm>
            <a:off x="2596632" y="4580388"/>
            <a:ext cx="4381120" cy="1224365"/>
            <a:chOff x="3803147" y="5124736"/>
            <a:chExt cx="3207374" cy="813600"/>
          </a:xfrm>
        </p:grpSpPr>
        <p:sp>
          <p:nvSpPr>
            <p:cNvPr id="36" name="Rounded Rectangle 11">
              <a:extLst>
                <a:ext uri="{FF2B5EF4-FFF2-40B4-BE49-F238E27FC236}">
                  <a16:creationId xmlns:a16="http://schemas.microsoft.com/office/drawing/2014/main" id="{3E492772-4C90-49CD-A97E-4A8F6EF67C1E}"/>
                </a:ext>
              </a:extLst>
            </p:cNvPr>
            <p:cNvSpPr/>
            <p:nvPr/>
          </p:nvSpPr>
          <p:spPr>
            <a:xfrm>
              <a:off x="3803147" y="5492532"/>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WP1</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4AEF53E7-40B8-41B2-B266-57C9ACC87EB2}"/>
                </a:ext>
              </a:extLst>
            </p:cNvPr>
            <p:cNvCxnSpPr>
              <a:cxnSpLocks/>
            </p:cNvCxnSpPr>
            <p:nvPr/>
          </p:nvCxnSpPr>
          <p:spPr>
            <a:xfrm>
              <a:off x="5649677" y="5124736"/>
              <a:ext cx="1682" cy="287880"/>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
          <p:nvSpPr>
            <p:cNvPr id="44" name="Rounded Rectangle 11">
              <a:extLst>
                <a:ext uri="{FF2B5EF4-FFF2-40B4-BE49-F238E27FC236}">
                  <a16:creationId xmlns:a16="http://schemas.microsoft.com/office/drawing/2014/main" id="{B0746E2A-64AC-4A37-BD43-343E1E676FE2}"/>
                </a:ext>
              </a:extLst>
            </p:cNvPr>
            <p:cNvSpPr/>
            <p:nvPr/>
          </p:nvSpPr>
          <p:spPr>
            <a:xfrm>
              <a:off x="4358732" y="549053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WP2</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ounded Rectangle 11">
              <a:extLst>
                <a:ext uri="{FF2B5EF4-FFF2-40B4-BE49-F238E27FC236}">
                  <a16:creationId xmlns:a16="http://schemas.microsoft.com/office/drawing/2014/main" id="{DC7AC074-80F4-4CA2-95E2-A4FC73026D76}"/>
                </a:ext>
              </a:extLst>
            </p:cNvPr>
            <p:cNvSpPr/>
            <p:nvPr/>
          </p:nvSpPr>
          <p:spPr>
            <a:xfrm>
              <a:off x="4897211" y="549053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WP3</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ounded Rectangle 11">
              <a:extLst>
                <a:ext uri="{FF2B5EF4-FFF2-40B4-BE49-F238E27FC236}">
                  <a16:creationId xmlns:a16="http://schemas.microsoft.com/office/drawing/2014/main" id="{2F531349-F213-4CDB-AFC7-408784F75178}"/>
                </a:ext>
              </a:extLst>
            </p:cNvPr>
            <p:cNvSpPr/>
            <p:nvPr/>
          </p:nvSpPr>
          <p:spPr>
            <a:xfrm>
              <a:off x="5452796" y="5488538"/>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WP4</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Rounded Rectangle 11">
              <a:extLst>
                <a:ext uri="{FF2B5EF4-FFF2-40B4-BE49-F238E27FC236}">
                  <a16:creationId xmlns:a16="http://schemas.microsoft.com/office/drawing/2014/main" id="{52B98B9D-3A26-4513-AACD-7C57E4C69259}"/>
                </a:ext>
              </a:extLst>
            </p:cNvPr>
            <p:cNvSpPr/>
            <p:nvPr/>
          </p:nvSpPr>
          <p:spPr>
            <a:xfrm>
              <a:off x="5992757" y="549124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WP5</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ounded Rectangle 11">
              <a:extLst>
                <a:ext uri="{FF2B5EF4-FFF2-40B4-BE49-F238E27FC236}">
                  <a16:creationId xmlns:a16="http://schemas.microsoft.com/office/drawing/2014/main" id="{A2759A0A-E9E6-4DFD-9CFA-727C001029DB}"/>
                </a:ext>
              </a:extLst>
            </p:cNvPr>
            <p:cNvSpPr/>
            <p:nvPr/>
          </p:nvSpPr>
          <p:spPr>
            <a:xfrm>
              <a:off x="6548342" y="5489248"/>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WP6</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49" name="Straight Connector 48">
            <a:extLst>
              <a:ext uri="{FF2B5EF4-FFF2-40B4-BE49-F238E27FC236}">
                <a16:creationId xmlns:a16="http://schemas.microsoft.com/office/drawing/2014/main" id="{41937DF7-2029-40C5-9418-49CC675738A0}"/>
              </a:ext>
            </a:extLst>
          </p:cNvPr>
          <p:cNvCxnSpPr>
            <a:cxnSpLocks/>
          </p:cNvCxnSpPr>
          <p:nvPr/>
        </p:nvCxnSpPr>
        <p:spPr>
          <a:xfrm flipH="1" flipV="1">
            <a:off x="3481883" y="3280518"/>
            <a:ext cx="619525" cy="5319"/>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231E4A6D-F1AD-413D-BD36-258B5868DE09}"/>
              </a:ext>
            </a:extLst>
          </p:cNvPr>
          <p:cNvGrpSpPr/>
          <p:nvPr/>
        </p:nvGrpSpPr>
        <p:grpSpPr>
          <a:xfrm>
            <a:off x="6789349" y="2610344"/>
            <a:ext cx="1799027" cy="680836"/>
            <a:chOff x="4456219" y="3710390"/>
            <a:chExt cx="1799027" cy="1044051"/>
          </a:xfrm>
        </p:grpSpPr>
        <p:sp>
          <p:nvSpPr>
            <p:cNvPr id="51" name="Rounded Rectangle 8">
              <a:extLst>
                <a:ext uri="{FF2B5EF4-FFF2-40B4-BE49-F238E27FC236}">
                  <a16:creationId xmlns:a16="http://schemas.microsoft.com/office/drawing/2014/main" id="{8A6A74DB-A156-4006-92F4-BFD08C74FCDA}"/>
                </a:ext>
              </a:extLst>
            </p:cNvPr>
            <p:cNvSpPr/>
            <p:nvPr/>
          </p:nvSpPr>
          <p:spPr>
            <a:xfrm>
              <a:off x="4456219" y="3710390"/>
              <a:ext cx="1172949"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FFFFFF"/>
                  </a:solidFill>
                  <a:effectLst/>
                  <a:uLnTx/>
                  <a:uFillTx/>
                  <a:latin typeface="Calibri" panose="020F0502020204030204"/>
                  <a:ea typeface="+mn-ea"/>
                  <a:cs typeface="+mn-cs"/>
                </a:rPr>
                <a:t>Task</a:t>
              </a: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 force 3</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ounded Rectangle 9">
              <a:extLst>
                <a:ext uri="{FF2B5EF4-FFF2-40B4-BE49-F238E27FC236}">
                  <a16:creationId xmlns:a16="http://schemas.microsoft.com/office/drawing/2014/main" id="{855AF367-DCAA-49D6-8DA6-298370E90827}"/>
                </a:ext>
              </a:extLst>
            </p:cNvPr>
            <p:cNvSpPr/>
            <p:nvPr/>
          </p:nvSpPr>
          <p:spPr>
            <a:xfrm>
              <a:off x="4776671" y="4023750"/>
              <a:ext cx="1089237"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FFFFFF"/>
                  </a:solidFill>
                  <a:effectLst/>
                  <a:uLnTx/>
                  <a:uFillTx/>
                  <a:latin typeface="Calibri" panose="020F0502020204030204"/>
                  <a:ea typeface="+mn-ea"/>
                  <a:cs typeface="+mn-cs"/>
                </a:rPr>
                <a:t>Task</a:t>
              </a: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 force 2</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ounded Rectangle 10">
              <a:extLst>
                <a:ext uri="{FF2B5EF4-FFF2-40B4-BE49-F238E27FC236}">
                  <a16:creationId xmlns:a16="http://schemas.microsoft.com/office/drawing/2014/main" id="{C1241CB7-3B32-4905-AD98-39A2C8516386}"/>
                </a:ext>
              </a:extLst>
            </p:cNvPr>
            <p:cNvSpPr/>
            <p:nvPr/>
          </p:nvSpPr>
          <p:spPr>
            <a:xfrm>
              <a:off x="5166009" y="4349012"/>
              <a:ext cx="1089237"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FFFFFF"/>
                  </a:solidFill>
                  <a:effectLst/>
                  <a:uLnTx/>
                  <a:uFillTx/>
                  <a:latin typeface="Calibri" panose="020F0502020204030204"/>
                  <a:ea typeface="+mn-ea"/>
                  <a:cs typeface="+mn-cs"/>
                </a:rPr>
                <a:t>Task</a:t>
              </a:r>
              <a:r>
                <a:rPr kumimoji="0" lang="nb-NO" sz="1400" b="1" i="0" u="none" strike="noStrike" kern="1200" cap="none" spc="0" normalizeH="0" baseline="0" noProof="0">
                  <a:ln>
                    <a:noFill/>
                  </a:ln>
                  <a:solidFill>
                    <a:srgbClr val="FFFFFF"/>
                  </a:solidFill>
                  <a:effectLst/>
                  <a:uLnTx/>
                  <a:uFillTx/>
                  <a:latin typeface="Calibri" panose="020F0502020204030204"/>
                  <a:ea typeface="+mn-ea"/>
                  <a:cs typeface="+mn-cs"/>
                </a:rPr>
                <a:t> force 1</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4" name="Rounded Rectangle 17">
            <a:extLst>
              <a:ext uri="{FF2B5EF4-FFF2-40B4-BE49-F238E27FC236}">
                <a16:creationId xmlns:a16="http://schemas.microsoft.com/office/drawing/2014/main" id="{AD274463-5299-4E1B-B51F-7780BD03684B}"/>
              </a:ext>
            </a:extLst>
          </p:cNvPr>
          <p:cNvSpPr/>
          <p:nvPr/>
        </p:nvSpPr>
        <p:spPr>
          <a:xfrm>
            <a:off x="1928604" y="3000791"/>
            <a:ext cx="1613013" cy="517890"/>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Scientific Advisory Board (SAC)</a:t>
            </a:r>
          </a:p>
        </p:txBody>
      </p:sp>
      <p:sp>
        <p:nvSpPr>
          <p:cNvPr id="55" name="Rounded Rectangle 16">
            <a:extLst>
              <a:ext uri="{FF2B5EF4-FFF2-40B4-BE49-F238E27FC236}">
                <a16:creationId xmlns:a16="http://schemas.microsoft.com/office/drawing/2014/main" id="{D2297CBF-D1D6-4C09-A389-BF9B7712313A}"/>
              </a:ext>
            </a:extLst>
          </p:cNvPr>
          <p:cNvSpPr/>
          <p:nvPr/>
        </p:nvSpPr>
        <p:spPr>
          <a:xfrm>
            <a:off x="6747289" y="3548702"/>
            <a:ext cx="2105159" cy="835927"/>
          </a:xfrm>
          <a:prstGeom prst="roundRect">
            <a:avLst/>
          </a:prstGeom>
          <a:solidFill>
            <a:srgbClr val="00B050"/>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Calibri" panose="020F0502020204030204"/>
                <a:ea typeface="+mn-ea"/>
                <a:cs typeface="+mn-cs"/>
              </a:rPr>
              <a:t>Innovation Committee</a:t>
            </a: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ounded Rectangle 13">
            <a:extLst>
              <a:ext uri="{FF2B5EF4-FFF2-40B4-BE49-F238E27FC236}">
                <a16:creationId xmlns:a16="http://schemas.microsoft.com/office/drawing/2014/main" id="{F6AC12BA-4C6C-4B89-8B0E-446C87AA7A31}"/>
              </a:ext>
            </a:extLst>
          </p:cNvPr>
          <p:cNvSpPr/>
          <p:nvPr/>
        </p:nvSpPr>
        <p:spPr>
          <a:xfrm>
            <a:off x="4101833" y="1813054"/>
            <a:ext cx="1973109" cy="517890"/>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a:ea typeface="+mn-ea"/>
                <a:cs typeface="+mn-cs"/>
              </a:rPr>
              <a:t>Board</a:t>
            </a:r>
          </a:p>
        </p:txBody>
      </p:sp>
      <p:sp>
        <p:nvSpPr>
          <p:cNvPr id="57" name="TextBox 56">
            <a:extLst>
              <a:ext uri="{FF2B5EF4-FFF2-40B4-BE49-F238E27FC236}">
                <a16:creationId xmlns:a16="http://schemas.microsoft.com/office/drawing/2014/main" id="{DF86E0F2-CE88-4139-9870-F511DAAC87A1}"/>
              </a:ext>
            </a:extLst>
          </p:cNvPr>
          <p:cNvSpPr txBox="1"/>
          <p:nvPr/>
        </p:nvSpPr>
        <p:spPr>
          <a:xfrm>
            <a:off x="7433461" y="2197249"/>
            <a:ext cx="44191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TC</a:t>
            </a:r>
          </a:p>
        </p:txBody>
      </p:sp>
      <p:grpSp>
        <p:nvGrpSpPr>
          <p:cNvPr id="58" name="Group 57">
            <a:extLst>
              <a:ext uri="{FF2B5EF4-FFF2-40B4-BE49-F238E27FC236}">
                <a16:creationId xmlns:a16="http://schemas.microsoft.com/office/drawing/2014/main" id="{5549F826-147F-4C76-BECF-9CCFDE7B80B5}"/>
              </a:ext>
            </a:extLst>
          </p:cNvPr>
          <p:cNvGrpSpPr/>
          <p:nvPr/>
        </p:nvGrpSpPr>
        <p:grpSpPr>
          <a:xfrm>
            <a:off x="3996916" y="3091691"/>
            <a:ext cx="2201262" cy="1317195"/>
            <a:chOff x="9015542" y="2407879"/>
            <a:chExt cx="2201262" cy="844754"/>
          </a:xfrm>
        </p:grpSpPr>
        <p:sp>
          <p:nvSpPr>
            <p:cNvPr id="59" name="Rectangle: Rounded Corners 58">
              <a:extLst>
                <a:ext uri="{FF2B5EF4-FFF2-40B4-BE49-F238E27FC236}">
                  <a16:creationId xmlns:a16="http://schemas.microsoft.com/office/drawing/2014/main" id="{C36E1778-87A7-41C3-BDDC-ED33F608FD71}"/>
                </a:ext>
              </a:extLst>
            </p:cNvPr>
            <p:cNvSpPr/>
            <p:nvPr/>
          </p:nvSpPr>
          <p:spPr>
            <a:xfrm>
              <a:off x="9015542" y="2407879"/>
              <a:ext cx="2201262" cy="844754"/>
            </a:xfrm>
            <a:prstGeom prst="roundRect">
              <a:avLst/>
            </a:prstGeom>
            <a:solidFill>
              <a:schemeClr val="accent2">
                <a:lumMod val="75000"/>
              </a:schemeClr>
            </a:solidFill>
            <a:ln w="1270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F0B72FC4-1A9D-4FDD-84A3-7D0DAA511B2C}"/>
                </a:ext>
              </a:extLst>
            </p:cNvPr>
            <p:cNvSpPr txBox="1"/>
            <p:nvPr/>
          </p:nvSpPr>
          <p:spPr>
            <a:xfrm>
              <a:off x="9146874" y="2527717"/>
              <a:ext cx="1981312" cy="532942"/>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WP8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Centre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(CM) </a:t>
              </a:r>
            </a:p>
          </p:txBody>
        </p:sp>
      </p:grpSp>
      <p:sp>
        <p:nvSpPr>
          <p:cNvPr id="62" name="Rounded Rectangle 11">
            <a:extLst>
              <a:ext uri="{FF2B5EF4-FFF2-40B4-BE49-F238E27FC236}">
                <a16:creationId xmlns:a16="http://schemas.microsoft.com/office/drawing/2014/main" id="{D7EBB90F-A65D-49C4-9E3F-D52116763861}"/>
              </a:ext>
            </a:extLst>
          </p:cNvPr>
          <p:cNvSpPr/>
          <p:nvPr/>
        </p:nvSpPr>
        <p:spPr>
          <a:xfrm>
            <a:off x="2429165" y="5013611"/>
            <a:ext cx="4680632" cy="1396426"/>
          </a:xfrm>
          <a:prstGeom prst="roundRect">
            <a:avLst/>
          </a:prstGeom>
          <a:noFill/>
          <a:ln w="1905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Researchers, PhD / Postdocs</a:t>
            </a:r>
          </a:p>
        </p:txBody>
      </p:sp>
      <p:sp>
        <p:nvSpPr>
          <p:cNvPr id="39" name="Rounded Rectangle 16">
            <a:extLst>
              <a:ext uri="{FF2B5EF4-FFF2-40B4-BE49-F238E27FC236}">
                <a16:creationId xmlns:a16="http://schemas.microsoft.com/office/drawing/2014/main" id="{48FADF34-7EB4-4AB6-BA5D-1CD8B84106AF}"/>
              </a:ext>
            </a:extLst>
          </p:cNvPr>
          <p:cNvSpPr/>
          <p:nvPr/>
        </p:nvSpPr>
        <p:spPr>
          <a:xfrm>
            <a:off x="10309460" y="3116634"/>
            <a:ext cx="1709829" cy="17000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srgbClr val="FFFFFF"/>
                </a:solidFill>
                <a:effectLst/>
                <a:uLnTx/>
                <a:uFillTx/>
                <a:latin typeface="Calibri" panose="020F0502020204030204"/>
                <a:ea typeface="+mn-ea"/>
                <a:cs typeface="+mn-cs"/>
              </a:rPr>
              <a:t>Innovation Program</a:t>
            </a: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Left-Right Arrow 6"/>
          <p:cNvSpPr/>
          <p:nvPr/>
        </p:nvSpPr>
        <p:spPr>
          <a:xfrm>
            <a:off x="8958785" y="3694554"/>
            <a:ext cx="1244338" cy="475474"/>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40" name="Rounded Rectangle 11">
            <a:extLst>
              <a:ext uri="{FF2B5EF4-FFF2-40B4-BE49-F238E27FC236}">
                <a16:creationId xmlns:a16="http://schemas.microsoft.com/office/drawing/2014/main" id="{A2759A0A-E9E6-4DFD-9CFA-727C001029DB}"/>
              </a:ext>
            </a:extLst>
          </p:cNvPr>
          <p:cNvSpPr/>
          <p:nvPr/>
        </p:nvSpPr>
        <p:spPr>
          <a:xfrm>
            <a:off x="2096927" y="3910053"/>
            <a:ext cx="1365274" cy="670879"/>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FFFFF"/>
                </a:solidFill>
                <a:effectLst/>
                <a:uLnTx/>
                <a:uFillTx/>
                <a:latin typeface="Calibri" panose="020F0502020204030204"/>
                <a:ea typeface="+mn-ea"/>
                <a:cs typeface="+mn-cs"/>
              </a:rPr>
              <a:t>WP7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err="1">
                <a:ln>
                  <a:noFill/>
                </a:ln>
                <a:solidFill>
                  <a:srgbClr val="FFFFFF"/>
                </a:solidFill>
                <a:effectLst/>
                <a:uLnTx/>
                <a:uFillTx/>
                <a:latin typeface="Calibri" panose="020F0502020204030204"/>
                <a:ea typeface="+mn-ea"/>
                <a:cs typeface="+mn-cs"/>
              </a:rPr>
              <a:t>Education</a:t>
            </a:r>
            <a:endParaRPr kumimoji="0" lang="nb-NO" sz="1400" b="1" i="0" u="none" strike="noStrike" kern="1200" cap="none" spc="0" normalizeH="0" baseline="0" noProof="0" dirty="0" err="1">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FFFFF"/>
                </a:solidFill>
                <a:effectLst/>
                <a:uLnTx/>
                <a:uFillTx/>
                <a:latin typeface="Calibri" panose="020F0502020204030204"/>
                <a:ea typeface="+mn-ea"/>
                <a:cs typeface="+mn-cs"/>
              </a:rPr>
              <a:t>and </a:t>
            </a:r>
            <a:r>
              <a:rPr kumimoji="0" lang="nb-NO" sz="1400" b="1" i="0" u="none" strike="noStrike" kern="1200" cap="none" spc="0" normalizeH="0" baseline="0" noProof="0" dirty="0" err="1">
                <a:ln>
                  <a:noFill/>
                </a:ln>
                <a:solidFill>
                  <a:srgbClr val="FFFFFF"/>
                </a:solidFill>
                <a:effectLst/>
                <a:uLnTx/>
                <a:uFillTx/>
                <a:latin typeface="Calibri" panose="020F0502020204030204"/>
                <a:ea typeface="+mn-ea"/>
                <a:cs typeface="+mn-cs"/>
              </a:rPr>
              <a:t>outreach</a:t>
            </a:r>
            <a:endPar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41937DF7-2029-40C5-9418-49CC675738A0}"/>
              </a:ext>
            </a:extLst>
          </p:cNvPr>
          <p:cNvCxnSpPr>
            <a:cxnSpLocks/>
            <a:endCxn id="40" idx="2"/>
          </p:cNvCxnSpPr>
          <p:nvPr/>
        </p:nvCxnSpPr>
        <p:spPr>
          <a:xfrm flipV="1">
            <a:off x="2779564" y="4580932"/>
            <a:ext cx="0" cy="432679"/>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
        <p:nvSpPr>
          <p:cNvPr id="37" name="Rounded Rectangle 13">
            <a:extLst>
              <a:ext uri="{FF2B5EF4-FFF2-40B4-BE49-F238E27FC236}">
                <a16:creationId xmlns:a16="http://schemas.microsoft.com/office/drawing/2014/main" id="{F6AC12BA-4C6C-4B89-8B0E-446C87AA7A31}"/>
              </a:ext>
            </a:extLst>
          </p:cNvPr>
          <p:cNvSpPr/>
          <p:nvPr/>
        </p:nvSpPr>
        <p:spPr>
          <a:xfrm>
            <a:off x="4091071" y="584887"/>
            <a:ext cx="1998568" cy="953184"/>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a:ea typeface="+mn-ea"/>
                <a:cs typeface="+mn-cs"/>
              </a:rPr>
              <a:t>General Assembly</a:t>
            </a:r>
          </a:p>
        </p:txBody>
      </p:sp>
      <p:cxnSp>
        <p:nvCxnSpPr>
          <p:cNvPr id="38" name="Straight Connector 37">
            <a:extLst>
              <a:ext uri="{FF2B5EF4-FFF2-40B4-BE49-F238E27FC236}">
                <a16:creationId xmlns:a16="http://schemas.microsoft.com/office/drawing/2014/main" id="{B252A334-8A45-4EA8-BB64-8AFA857BE8FC}"/>
              </a:ext>
            </a:extLst>
          </p:cNvPr>
          <p:cNvCxnSpPr>
            <a:cxnSpLocks/>
            <a:stCxn id="56" idx="0"/>
            <a:endCxn id="37" idx="2"/>
          </p:cNvCxnSpPr>
          <p:nvPr/>
        </p:nvCxnSpPr>
        <p:spPr>
          <a:xfrm flipV="1">
            <a:off x="5088388" y="1538071"/>
            <a:ext cx="1967" cy="274983"/>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8E953AE-C2AB-409C-BEFB-9B282E7B0A95}"/>
              </a:ext>
            </a:extLst>
          </p:cNvPr>
          <p:cNvCxnSpPr>
            <a:cxnSpLocks/>
          </p:cNvCxnSpPr>
          <p:nvPr/>
        </p:nvCxnSpPr>
        <p:spPr>
          <a:xfrm>
            <a:off x="6346438" y="2683293"/>
            <a:ext cx="0" cy="2330318"/>
          </a:xfrm>
          <a:prstGeom prst="line">
            <a:avLst/>
          </a:prstGeom>
          <a:ln w="1905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342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604" y="1634844"/>
            <a:ext cx="7848459" cy="403187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srgbClr val="FFFFFF"/>
                </a:solidFill>
                <a:effectLst/>
                <a:uLnTx/>
                <a:uFillTx/>
                <a:latin typeface="Calibri" panose="020F0502020204030204"/>
                <a:ea typeface="+mn-ea"/>
                <a:cs typeface="+mn-cs"/>
              </a:rPr>
              <a:t>Energy security </a:t>
            </a:r>
            <a:r>
              <a:rPr kumimoji="0" lang="en-US" sz="28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(energy mix)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for accelerating the transition towards a sustainable society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srgbClr val="FFFFFF"/>
                </a:solidFill>
                <a:effectLst/>
                <a:uLnTx/>
                <a:uFillTx/>
                <a:latin typeface="Calibri" panose="020F0502020204030204"/>
                <a:ea typeface="+mn-ea"/>
                <a:cs typeface="+mn-cs"/>
              </a:rPr>
              <a:t>50% emissions cut by 2030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and net-zero by 2050 </a:t>
            </a:r>
            <a:b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(stop global warming; CO</a:t>
            </a:r>
            <a:r>
              <a:rPr kumimoji="0" lang="en-US" sz="2800" b="0" i="0" u="none" strike="noStrike" kern="1200" cap="none" spc="0" normalizeH="0" baseline="-25000" noProof="0" dirty="0">
                <a:ln>
                  <a:noFill/>
                </a:ln>
                <a:solidFill>
                  <a:srgbClr val="FFFFFF"/>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taxation; Taxonomy)</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1" u="none" strike="noStrike" kern="1200" cap="none" spc="0" normalizeH="0" baseline="0" noProof="0" dirty="0">
                <a:ln>
                  <a:noFill/>
                </a:ln>
                <a:solidFill>
                  <a:srgbClr val="FFFFFF"/>
                </a:solidFill>
                <a:effectLst/>
                <a:uLnTx/>
                <a:uFillTx/>
                <a:latin typeface="Calibri" panose="020F0502020204030204"/>
                <a:ea typeface="+mn-ea"/>
                <a:cs typeface="Calibri"/>
              </a:rPr>
              <a:t>Infrastructure reutilization, exploration and production life-time</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Large scale storage of CO</a:t>
            </a:r>
            <a:r>
              <a:rPr kumimoji="0" lang="en-US" sz="2000" b="1" i="1" u="none" strike="noStrike" kern="1200" cap="none" spc="0" normalizeH="0" baseline="-25000" noProof="0" dirty="0">
                <a:ln>
                  <a:noFill/>
                </a:ln>
                <a:solidFill>
                  <a:srgbClr val="FFFFFF"/>
                </a:solidFill>
                <a:effectLst/>
                <a:uLnTx/>
                <a:uFillTx/>
                <a:latin typeface="Calibri" panose="020F0502020204030204"/>
                <a:ea typeface="+mn-ea"/>
                <a:cs typeface="Calibri" panose="020F0502020204030204"/>
              </a:rPr>
              <a:t>2</a:t>
            </a:r>
            <a:r>
              <a:rPr kumimoji="0" lang="en-US" sz="2000" b="1"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and CO</a:t>
            </a:r>
            <a:r>
              <a:rPr kumimoji="0" lang="en-US" sz="2000" b="1" i="1" u="none" strike="noStrike" kern="1200" cap="none" spc="0" normalizeH="0" baseline="-25000" noProof="0" dirty="0">
                <a:ln>
                  <a:noFill/>
                </a:ln>
                <a:solidFill>
                  <a:srgbClr val="FFFFFF"/>
                </a:solidFill>
                <a:effectLst/>
                <a:uLnTx/>
                <a:uFillTx/>
                <a:latin typeface="Calibri" panose="020F0502020204030204"/>
                <a:ea typeface="+mn-ea"/>
                <a:cs typeface="Calibri" panose="020F0502020204030204"/>
              </a:rPr>
              <a:t>2</a:t>
            </a:r>
            <a:r>
              <a:rPr kumimoji="0" lang="en-US" sz="2000" b="1"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-EOR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Calibri" panose="020F0502020204030204"/>
                <a:ea typeface="+mn-ea"/>
                <a:cs typeface="+mn-cs"/>
              </a:rPr>
              <a:t>Reduction of water production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and energy consumption</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Calibri" panose="020F0502020204030204"/>
                <a:ea typeface="+mn-ea"/>
                <a:cs typeface="+mn-cs"/>
              </a:rPr>
              <a:t>Development of renewable and sustainable energy sources</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
        <p:nvSpPr>
          <p:cNvPr id="3" name="Title 1">
            <a:extLst>
              <a:ext uri="{FF2B5EF4-FFF2-40B4-BE49-F238E27FC236}">
                <a16:creationId xmlns:a16="http://schemas.microsoft.com/office/drawing/2014/main" id="{DB53464C-9DB9-43AB-A423-37F1F4188EE9}"/>
              </a:ext>
            </a:extLst>
          </p:cNvPr>
          <p:cNvSpPr txBox="1">
            <a:spLocks/>
          </p:cNvSpPr>
          <p:nvPr/>
        </p:nvSpPr>
        <p:spPr>
          <a:xfrm>
            <a:off x="0" y="323204"/>
            <a:ext cx="7977673" cy="894243"/>
          </a:xfrm>
          <a:prstGeom prst="rect">
            <a:avLst/>
          </a:prstGeom>
          <a:noFill/>
          <a:ln w="12700" cap="flat" cmpd="sng" algn="ctr">
            <a:noFill/>
            <a:prstDash val="solid"/>
            <a:miter lim="800000"/>
          </a:ln>
        </p:spPr>
        <p:style>
          <a:lnRef idx="2">
            <a:schemeClr val="accent6">
              <a:shade val="50000"/>
            </a:schemeClr>
          </a:lnRef>
          <a:fillRef idx="1">
            <a:schemeClr val="accent6"/>
          </a:fillRef>
          <a:effectRef idx="0">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Industry challenges and opportunities for the next decades:</a:t>
            </a:r>
          </a:p>
        </p:txBody>
      </p:sp>
      <p:pic>
        <p:nvPicPr>
          <p:cNvPr id="4" name="Picture 4">
            <a:extLst>
              <a:ext uri="{FF2B5EF4-FFF2-40B4-BE49-F238E27FC236}">
                <a16:creationId xmlns:a16="http://schemas.microsoft.com/office/drawing/2014/main" id="{76F8D7C3-2569-6229-8EC5-7522A93E2EF7}"/>
              </a:ext>
            </a:extLst>
          </p:cNvPr>
          <p:cNvPicPr>
            <a:picLocks noChangeAspect="1"/>
          </p:cNvPicPr>
          <p:nvPr/>
        </p:nvPicPr>
        <p:blipFill>
          <a:blip r:embed="rId2"/>
          <a:stretch>
            <a:fillRect/>
          </a:stretch>
        </p:blipFill>
        <p:spPr>
          <a:xfrm>
            <a:off x="8063063" y="365125"/>
            <a:ext cx="3846457" cy="5679880"/>
          </a:xfrm>
          <a:prstGeom prst="rect">
            <a:avLst/>
          </a:prstGeom>
        </p:spPr>
      </p:pic>
    </p:spTree>
    <p:extLst>
      <p:ext uri="{BB962C8B-B14F-4D97-AF65-F5344CB8AC3E}">
        <p14:creationId xmlns:p14="http://schemas.microsoft.com/office/powerpoint/2010/main" val="136327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80985478-0E46-42DC-9FD2-439E6DF75B09}"/>
              </a:ext>
            </a:extLst>
          </p:cNvPr>
          <p:cNvSpPr txBox="1">
            <a:spLocks/>
          </p:cNvSpPr>
          <p:nvPr/>
        </p:nvSpPr>
        <p:spPr>
          <a:xfrm>
            <a:off x="1145153" y="152879"/>
            <a:ext cx="8026400" cy="69373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050F41"/>
                </a:solidFill>
                <a:effectLst/>
                <a:uLnTx/>
                <a:uFillTx/>
                <a:latin typeface="Tahoma" charset="0"/>
                <a:ea typeface="Tahoma" charset="0"/>
                <a:cs typeface="Tahoma" charset="0"/>
              </a:rPr>
              <a:t>NCS – CO</a:t>
            </a:r>
            <a:r>
              <a:rPr kumimoji="0" lang="en-GB" sz="4400" b="0" i="0" u="none" strike="noStrike" kern="1200" cap="none" spc="0" normalizeH="0" baseline="-25000" noProof="0" dirty="0">
                <a:ln>
                  <a:noFill/>
                </a:ln>
                <a:solidFill>
                  <a:srgbClr val="050F41"/>
                </a:solidFill>
                <a:effectLst/>
                <a:uLnTx/>
                <a:uFillTx/>
                <a:latin typeface="Tahoma" charset="0"/>
                <a:ea typeface="Tahoma" charset="0"/>
                <a:cs typeface="Tahoma" charset="0"/>
              </a:rPr>
              <a:t>2</a:t>
            </a:r>
            <a:r>
              <a:rPr kumimoji="0" lang="en-GB" sz="4400" b="0" i="0" u="none" strike="noStrike" kern="1200" cap="none" spc="0" normalizeH="0" baseline="0" noProof="0" dirty="0">
                <a:ln>
                  <a:noFill/>
                </a:ln>
                <a:solidFill>
                  <a:srgbClr val="050F41"/>
                </a:solidFill>
                <a:effectLst/>
                <a:uLnTx/>
                <a:uFillTx/>
                <a:latin typeface="Tahoma" charset="0"/>
                <a:ea typeface="Tahoma" charset="0"/>
                <a:cs typeface="Tahoma" charset="0"/>
              </a:rPr>
              <a:t> intensity is increasing</a:t>
            </a:r>
          </a:p>
        </p:txBody>
      </p:sp>
      <p:pic>
        <p:nvPicPr>
          <p:cNvPr id="7" name="Picture 6">
            <a:extLst>
              <a:ext uri="{FF2B5EF4-FFF2-40B4-BE49-F238E27FC236}">
                <a16:creationId xmlns:a16="http://schemas.microsoft.com/office/drawing/2014/main" id="{46A8E833-CE30-4DA5-9829-0FF00F250C9E}"/>
              </a:ext>
            </a:extLst>
          </p:cNvPr>
          <p:cNvPicPr>
            <a:picLocks noChangeAspect="1"/>
          </p:cNvPicPr>
          <p:nvPr/>
        </p:nvPicPr>
        <p:blipFill>
          <a:blip r:embed="rId2"/>
          <a:stretch>
            <a:fillRect/>
          </a:stretch>
        </p:blipFill>
        <p:spPr>
          <a:xfrm>
            <a:off x="1344586" y="1006470"/>
            <a:ext cx="7977079" cy="5560152"/>
          </a:xfrm>
          <a:prstGeom prst="rect">
            <a:avLst/>
          </a:prstGeom>
        </p:spPr>
      </p:pic>
      <p:sp>
        <p:nvSpPr>
          <p:cNvPr id="8" name="TextBox 7">
            <a:extLst>
              <a:ext uri="{FF2B5EF4-FFF2-40B4-BE49-F238E27FC236}">
                <a16:creationId xmlns:a16="http://schemas.microsoft.com/office/drawing/2014/main" id="{6447CF83-F7F2-4BE2-A204-D774F171E2F9}"/>
              </a:ext>
            </a:extLst>
          </p:cNvPr>
          <p:cNvSpPr txBox="1"/>
          <p:nvPr/>
        </p:nvSpPr>
        <p:spPr>
          <a:xfrm>
            <a:off x="4418835" y="6635871"/>
            <a:ext cx="4525783"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1F4E79"/>
                </a:solidFill>
                <a:effectLst/>
                <a:uLnTx/>
                <a:uFillTx/>
                <a:latin typeface="Tahoma" charset="0"/>
                <a:ea typeface="Tahoma" charset="0"/>
                <a:cs typeface="Tahoma" charset="0"/>
              </a:rPr>
              <a:t>Courtesy: </a:t>
            </a:r>
            <a:r>
              <a:rPr kumimoji="0" lang="en-GB" sz="900" b="0" i="0" u="none" strike="noStrike" kern="1200" cap="none" spc="0" normalizeH="0" baseline="0" noProof="0" dirty="0" err="1">
                <a:ln>
                  <a:noFill/>
                </a:ln>
                <a:solidFill>
                  <a:srgbClr val="1F4E79"/>
                </a:solidFill>
                <a:effectLst/>
                <a:uLnTx/>
                <a:uFillTx/>
                <a:latin typeface="Tahoma" charset="0"/>
                <a:ea typeface="Tahoma" charset="0"/>
                <a:cs typeface="Tahoma" charset="0"/>
              </a:rPr>
              <a:t>Rystad</a:t>
            </a:r>
            <a:r>
              <a:rPr kumimoji="0" lang="en-GB" sz="900" b="0" i="0" u="none" strike="noStrike" kern="1200" cap="none" spc="0" normalizeH="0" baseline="0" noProof="0" dirty="0">
                <a:ln>
                  <a:noFill/>
                </a:ln>
                <a:solidFill>
                  <a:srgbClr val="1F4E79"/>
                </a:solidFill>
                <a:effectLst/>
                <a:uLnTx/>
                <a:uFillTx/>
                <a:latin typeface="Tahoma" charset="0"/>
                <a:ea typeface="Tahoma" charset="0"/>
                <a:cs typeface="Tahoma" charset="0"/>
              </a:rPr>
              <a:t> supporting report, 2019, </a:t>
            </a:r>
            <a:r>
              <a:rPr kumimoji="0" lang="en-GB" sz="900" b="0" i="0" u="none" strike="noStrike" kern="1200" cap="none" spc="0" normalizeH="0" baseline="0" noProof="0" dirty="0">
                <a:ln>
                  <a:noFill/>
                </a:ln>
                <a:solidFill>
                  <a:srgbClr val="1F4E79"/>
                </a:solidFill>
                <a:effectLst/>
                <a:uLnTx/>
                <a:uFillTx/>
                <a:latin typeface="Tahoma" charset="0"/>
                <a:ea typeface="Tahoma" charset="0"/>
                <a:cs typeface="Tahoma" charset="0"/>
                <a:hlinkClick r:id="rId3"/>
              </a:rPr>
              <a:t>www.og21.no</a:t>
            </a:r>
            <a:r>
              <a:rPr kumimoji="0" lang="en-GB" sz="900" b="0" i="0" u="none" strike="noStrike" kern="1200" cap="none" spc="0" normalizeH="0" baseline="0" noProof="0" dirty="0">
                <a:ln>
                  <a:noFill/>
                </a:ln>
                <a:solidFill>
                  <a:srgbClr val="1F4E79"/>
                </a:solidFill>
                <a:effectLst/>
                <a:uLnTx/>
                <a:uFillTx/>
                <a:latin typeface="Tahoma" charset="0"/>
                <a:ea typeface="Tahoma" charset="0"/>
                <a:cs typeface="Tahoma" charset="0"/>
              </a:rPr>
              <a:t> </a:t>
            </a:r>
          </a:p>
        </p:txBody>
      </p:sp>
    </p:spTree>
    <p:extLst>
      <p:ext uri="{BB962C8B-B14F-4D97-AF65-F5344CB8AC3E}">
        <p14:creationId xmlns:p14="http://schemas.microsoft.com/office/powerpoint/2010/main" val="1559212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E0A89-48A9-484E-AE01-B33B8E559E4B}"/>
              </a:ext>
            </a:extLst>
          </p:cNvPr>
          <p:cNvSpPr txBox="1"/>
          <p:nvPr/>
        </p:nvSpPr>
        <p:spPr>
          <a:xfrm>
            <a:off x="524619" y="214741"/>
            <a:ext cx="114352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charset="0"/>
                <a:ea typeface="Tahoma" charset="0"/>
                <a:cs typeface="Tahoma" charset="0"/>
              </a:rPr>
              <a:t>The energy transition requires large scale and multipurpose utilization of the subsurface </a:t>
            </a:r>
          </a:p>
        </p:txBody>
      </p:sp>
      <p:grpSp>
        <p:nvGrpSpPr>
          <p:cNvPr id="5" name="Group 4">
            <a:extLst>
              <a:ext uri="{FF2B5EF4-FFF2-40B4-BE49-F238E27FC236}">
                <a16:creationId xmlns:a16="http://schemas.microsoft.com/office/drawing/2014/main" id="{E31C1306-45CE-4BFD-80A7-66729386F231}"/>
              </a:ext>
            </a:extLst>
          </p:cNvPr>
          <p:cNvGrpSpPr/>
          <p:nvPr/>
        </p:nvGrpSpPr>
        <p:grpSpPr>
          <a:xfrm>
            <a:off x="1610372" y="1802430"/>
            <a:ext cx="8427402" cy="4782597"/>
            <a:chOff x="1359243" y="1778793"/>
            <a:chExt cx="8718473" cy="4548855"/>
          </a:xfrm>
        </p:grpSpPr>
        <p:pic>
          <p:nvPicPr>
            <p:cNvPr id="12" name="Picture 11"/>
            <p:cNvPicPr>
              <a:picLocks noChangeAspect="1"/>
            </p:cNvPicPr>
            <p:nvPr/>
          </p:nvPicPr>
          <p:blipFill rotWithShape="1">
            <a:blip r:embed="rId3" cstate="hqprint">
              <a:extLst>
                <a:ext uri="{28A0092B-C50C-407E-A947-70E740481C1C}">
                  <a14:useLocalDpi xmlns:a14="http://schemas.microsoft.com/office/drawing/2010/main" val="0"/>
                </a:ext>
              </a:extLst>
            </a:blip>
            <a:srcRect t="2616"/>
            <a:stretch/>
          </p:blipFill>
          <p:spPr>
            <a:xfrm>
              <a:off x="1359243" y="1778793"/>
              <a:ext cx="8718473" cy="4548855"/>
            </a:xfrm>
            <a:prstGeom prst="rect">
              <a:avLst/>
            </a:prstGeom>
            <a:solidFill>
              <a:srgbClr val="FF0000"/>
            </a:solidFill>
          </p:spPr>
        </p:pic>
        <p:sp>
          <p:nvSpPr>
            <p:cNvPr id="13" name="TextBox 12"/>
            <p:cNvSpPr txBox="1"/>
            <p:nvPr/>
          </p:nvSpPr>
          <p:spPr>
            <a:xfrm>
              <a:off x="3978875" y="5799438"/>
              <a:ext cx="36199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50F41"/>
                  </a:solidFill>
                  <a:effectLst/>
                  <a:uLnTx/>
                  <a:uFillTx/>
                  <a:latin typeface="Tahoma" charset="0"/>
                  <a:ea typeface="Tahoma" charset="0"/>
                  <a:cs typeface="Tahoma" charset="0"/>
                </a:rPr>
                <a:t>Sketch of the North Sea Subsurface</a:t>
              </a:r>
              <a:endParaRPr kumimoji="0" lang="en-US" sz="1800" b="0" i="0" u="none" strike="noStrike" kern="1200" cap="none" spc="0" normalizeH="0" baseline="0" noProof="0" err="1">
                <a:ln>
                  <a:noFill/>
                </a:ln>
                <a:solidFill>
                  <a:srgbClr val="050F41"/>
                </a:solidFill>
                <a:effectLst/>
                <a:uLnTx/>
                <a:uFillTx/>
                <a:latin typeface="Tahoma" charset="0"/>
                <a:ea typeface="Tahoma" charset="0"/>
                <a:cs typeface="Tahoma" charset="0"/>
              </a:endParaRPr>
            </a:p>
          </p:txBody>
        </p:sp>
        <p:sp>
          <p:nvSpPr>
            <p:cNvPr id="2" name="Oval 1"/>
            <p:cNvSpPr/>
            <p:nvPr/>
          </p:nvSpPr>
          <p:spPr>
            <a:xfrm>
              <a:off x="4316234" y="4241173"/>
              <a:ext cx="354962" cy="34702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50F41"/>
                  </a:solidFill>
                  <a:effectLst/>
                  <a:uLnTx/>
                  <a:uFillTx/>
                  <a:latin typeface="Calibri" panose="020F0502020204030204"/>
                  <a:ea typeface="+mn-ea"/>
                  <a:cs typeface="+mn-cs"/>
                </a:rPr>
                <a:t>H2</a:t>
              </a:r>
              <a:endParaRPr kumimoji="0" lang="en-US" sz="12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8" name="Oval 7"/>
            <p:cNvSpPr/>
            <p:nvPr/>
          </p:nvSpPr>
          <p:spPr>
            <a:xfrm>
              <a:off x="8903338" y="4241173"/>
              <a:ext cx="354962" cy="3470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G</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p:cNvSpPr/>
            <p:nvPr/>
          </p:nvSpPr>
          <p:spPr>
            <a:xfrm>
              <a:off x="7671438" y="3326773"/>
              <a:ext cx="354962" cy="34702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50F41"/>
                  </a:solidFill>
                  <a:effectLst/>
                  <a:uLnTx/>
                  <a:uFillTx/>
                  <a:latin typeface="Calibri" panose="020F0502020204030204"/>
                  <a:ea typeface="+mn-ea"/>
                  <a:cs typeface="+mn-cs"/>
                </a:rPr>
                <a:t>CO2</a:t>
              </a:r>
              <a:endParaRPr kumimoji="0" lang="en-US" sz="1100" b="1"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4" name="Oval 13"/>
            <p:cNvSpPr/>
            <p:nvPr/>
          </p:nvSpPr>
          <p:spPr>
            <a:xfrm>
              <a:off x="6420488" y="3809373"/>
              <a:ext cx="354962" cy="347020"/>
            </a:xfrm>
            <a:prstGeom prst="ellipse">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50F41"/>
                  </a:solidFill>
                  <a:effectLst/>
                  <a:uLnTx/>
                  <a:uFillTx/>
                  <a:latin typeface="Calibri" panose="020F0502020204030204"/>
                  <a:ea typeface="+mn-ea"/>
                  <a:cs typeface="+mn-cs"/>
                </a:rPr>
                <a:t>HC</a:t>
              </a:r>
              <a:endParaRPr kumimoji="0" lang="en-US" sz="1100" b="1"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5" name="Oval 14"/>
            <p:cNvSpPr/>
            <p:nvPr/>
          </p:nvSpPr>
          <p:spPr>
            <a:xfrm>
              <a:off x="8122288" y="3442095"/>
              <a:ext cx="354962" cy="347020"/>
            </a:xfrm>
            <a:prstGeom prst="ellipse">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50F41"/>
                  </a:solidFill>
                  <a:effectLst/>
                  <a:uLnTx/>
                  <a:uFillTx/>
                  <a:latin typeface="Calibri" panose="020F0502020204030204"/>
                  <a:ea typeface="+mn-ea"/>
                  <a:cs typeface="+mn-cs"/>
                </a:rPr>
                <a:t>HC</a:t>
              </a:r>
              <a:endParaRPr kumimoji="0" lang="en-US" sz="1100" b="1"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6" name="Oval 15"/>
            <p:cNvSpPr/>
            <p:nvPr/>
          </p:nvSpPr>
          <p:spPr>
            <a:xfrm>
              <a:off x="4039876" y="4241173"/>
              <a:ext cx="354962" cy="3470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50F41"/>
                  </a:solidFill>
                  <a:effectLst/>
                  <a:uLnTx/>
                  <a:uFillTx/>
                  <a:latin typeface="Calibri" panose="020F0502020204030204"/>
                  <a:ea typeface="+mn-ea"/>
                  <a:cs typeface="+mn-cs"/>
                </a:rPr>
                <a:t>H2</a:t>
              </a:r>
              <a:endParaRPr kumimoji="0" lang="en-US" sz="12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7" name="Oval 16"/>
            <p:cNvSpPr/>
            <p:nvPr/>
          </p:nvSpPr>
          <p:spPr>
            <a:xfrm>
              <a:off x="6072514" y="2109324"/>
              <a:ext cx="354962" cy="34702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50F41"/>
                  </a:solidFill>
                  <a:effectLst/>
                  <a:uLnTx/>
                  <a:uFillTx/>
                  <a:latin typeface="Calibri" panose="020F0502020204030204"/>
                  <a:ea typeface="+mn-ea"/>
                  <a:cs typeface="+mn-cs"/>
                </a:rPr>
                <a:t>H2</a:t>
              </a:r>
              <a:endParaRPr kumimoji="0" lang="en-US" sz="12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8" name="Oval 17"/>
            <p:cNvSpPr/>
            <p:nvPr/>
          </p:nvSpPr>
          <p:spPr>
            <a:xfrm>
              <a:off x="5796156" y="2109324"/>
              <a:ext cx="354962" cy="3470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50F41"/>
                  </a:solidFill>
                  <a:effectLst/>
                  <a:uLnTx/>
                  <a:uFillTx/>
                  <a:latin typeface="Calibri" panose="020F0502020204030204"/>
                  <a:ea typeface="+mn-ea"/>
                  <a:cs typeface="+mn-cs"/>
                </a:rPr>
                <a:t>H2</a:t>
              </a:r>
              <a:endParaRPr kumimoji="0" lang="en-US" sz="12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24805780"/>
      </p:ext>
    </p:extLst>
  </p:cSld>
  <p:clrMapOvr>
    <a:masterClrMapping/>
  </p:clrMapOvr>
</p:sld>
</file>

<file path=ppt/theme/theme1.xml><?xml version="1.0" encoding="utf-8"?>
<a:theme xmlns:a="http://schemas.openxmlformats.org/drawingml/2006/main" name="1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potx [Read-Only]" id="{54B0F617-E020-49D6-B417-2825A570F122}" vid="{A38E6F9E-1AB1-4C86-B84A-0B8E45A3116C}"/>
    </a:ext>
  </a:extLst>
</a:theme>
</file>

<file path=ppt/theme/theme10.xml><?xml version="1.0" encoding="utf-8"?>
<a:theme xmlns:a="http://schemas.openxmlformats.org/drawingml/2006/main" name="8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_Light" id="{4D202EE3-465F-453F-A7E0-A5CA9857C62D}" vid="{AA9EA156-D8B8-4645-8E6F-E11AB9B46A49}"/>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2.potx" id="{EEBCD51B-D16B-45D3-826A-6297461FCBCA}" vid="{94FD7A77-5092-4D12-A7A2-8855B3FE538C}"/>
    </a:ext>
  </a:extLst>
</a:theme>
</file>

<file path=ppt/theme/theme3.xml><?xml version="1.0" encoding="utf-8"?>
<a:theme xmlns:a="http://schemas.openxmlformats.org/drawingml/2006/main" name="6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_Light" id="{4D202EE3-465F-453F-A7E0-A5CA9857C62D}" vid="{AA9EA156-D8B8-4645-8E6F-E11AB9B46A49}"/>
    </a:ext>
  </a:extLst>
</a:theme>
</file>

<file path=ppt/theme/theme4.xml><?xml version="1.0" encoding="utf-8"?>
<a:theme xmlns:a="http://schemas.openxmlformats.org/drawingml/2006/main" name="5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2.potx" id="{EEBCD51B-D16B-45D3-826A-6297461FCBCA}" vid="{94FD7A77-5092-4D12-A7A2-8855B3FE538C}"/>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_Light" id="{4D202EE3-465F-453F-A7E0-A5CA9857C62D}" vid="{AA9EA156-D8B8-4645-8E6F-E11AB9B46A49}"/>
    </a:ext>
  </a:extLst>
</a:theme>
</file>

<file path=ppt/theme/theme7.xml><?xml version="1.0" encoding="utf-8"?>
<a:theme xmlns:a="http://schemas.openxmlformats.org/drawingml/2006/main" name="3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potx [Read-Only]" id="{54B0F617-E020-49D6-B417-2825A570F122}" vid="{A38E6F9E-1AB1-4C86-B84A-0B8E45A3116C}"/>
    </a:ext>
  </a:extLst>
</a:theme>
</file>

<file path=ppt/theme/theme8.xml><?xml version="1.0" encoding="utf-8"?>
<a:theme xmlns:a="http://schemas.openxmlformats.org/drawingml/2006/main" name="4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2.potx" id="{EEBCD51B-D16B-45D3-826A-6297461FCBCA}" vid="{94FD7A77-5092-4D12-A7A2-8855B3FE538C}"/>
    </a:ext>
  </a:extLst>
</a:theme>
</file>

<file path=ppt/theme/theme9.xml><?xml version="1.0" encoding="utf-8"?>
<a:theme xmlns:a="http://schemas.openxmlformats.org/drawingml/2006/main" name="7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2.potx" id="{EEBCD51B-D16B-45D3-826A-6297461FCBCA}" vid="{94FD7A77-5092-4D12-A7A2-8855B3FE538C}"/>
    </a:ext>
  </a:extLst>
</a:theme>
</file>

<file path=docProps/app.xml><?xml version="1.0" encoding="utf-8"?>
<Properties xmlns="http://schemas.openxmlformats.org/officeDocument/2006/extended-properties" xmlns:vt="http://schemas.openxmlformats.org/officeDocument/2006/docPropsVTypes">
  <TotalTime>60</TotalTime>
  <Words>3175</Words>
  <Application>Microsoft Office PowerPoint</Application>
  <PresentationFormat>Widescreen</PresentationFormat>
  <Paragraphs>513</Paragraphs>
  <Slides>31</Slides>
  <Notes>9</Notes>
  <HiddenSlides>0</HiddenSlides>
  <MMClips>0</MMClips>
  <ScaleCrop>false</ScaleCrop>
  <HeadingPairs>
    <vt:vector size="8" baseType="variant">
      <vt:variant>
        <vt:lpstr>Brukte skrifter</vt:lpstr>
      </vt:variant>
      <vt:variant>
        <vt:i4>7</vt:i4>
      </vt:variant>
      <vt:variant>
        <vt:lpstr>Tema</vt:lpstr>
      </vt:variant>
      <vt:variant>
        <vt:i4>10</vt:i4>
      </vt:variant>
      <vt:variant>
        <vt:lpstr>Innebygde OLE-servere</vt:lpstr>
      </vt:variant>
      <vt:variant>
        <vt:i4>1</vt:i4>
      </vt:variant>
      <vt:variant>
        <vt:lpstr>Lysbildetitler</vt:lpstr>
      </vt:variant>
      <vt:variant>
        <vt:i4>31</vt:i4>
      </vt:variant>
    </vt:vector>
  </HeadingPairs>
  <TitlesOfParts>
    <vt:vector size="49" baseType="lpstr">
      <vt:lpstr>Arial</vt:lpstr>
      <vt:lpstr>Arial,Sans-Serif</vt:lpstr>
      <vt:lpstr>Calibri</vt:lpstr>
      <vt:lpstr>Calibri Light</vt:lpstr>
      <vt:lpstr>Tahoma</vt:lpstr>
      <vt:lpstr>Wingdings</vt:lpstr>
      <vt:lpstr>WordVisi_MSFontService</vt:lpstr>
      <vt:lpstr>1_Office-tema</vt:lpstr>
      <vt:lpstr>2_Office-tema</vt:lpstr>
      <vt:lpstr>6_Office-tema</vt:lpstr>
      <vt:lpstr>5_Office-tema</vt:lpstr>
      <vt:lpstr>1_Office Theme</vt:lpstr>
      <vt:lpstr>10_Office-tema</vt:lpstr>
      <vt:lpstr>3_Office-tema</vt:lpstr>
      <vt:lpstr>4_Office-tema</vt:lpstr>
      <vt:lpstr>7_Office-tema</vt:lpstr>
      <vt:lpstr>8_Office-tema</vt:lpstr>
      <vt:lpstr>Acrobat Document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Tina Puntervold</dc:creator>
  <cp:lastModifiedBy>Tina Puntervold</cp:lastModifiedBy>
  <cp:revision>1</cp:revision>
  <dcterms:created xsi:type="dcterms:W3CDTF">2022-11-13T22:58:55Z</dcterms:created>
  <dcterms:modified xsi:type="dcterms:W3CDTF">2022-11-14T09:58:13Z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7fce66-bf2d-46b5-b59a-9f0018501bcd_Enabled">
    <vt:lpwstr>true</vt:lpwstr>
  </property>
  <property fmtid="{D5CDD505-2E9C-101B-9397-08002B2CF9AE}" pid="3" name="MSIP_Label_2b7fce66-bf2d-46b5-b59a-9f0018501bcd_SetDate">
    <vt:lpwstr>2022-11-13T22:58:55Z</vt:lpwstr>
  </property>
  <property fmtid="{D5CDD505-2E9C-101B-9397-08002B2CF9AE}" pid="4" name="MSIP_Label_2b7fce66-bf2d-46b5-b59a-9f0018501bcd_Method">
    <vt:lpwstr>Standard</vt:lpwstr>
  </property>
  <property fmtid="{D5CDD505-2E9C-101B-9397-08002B2CF9AE}" pid="5" name="MSIP_Label_2b7fce66-bf2d-46b5-b59a-9f0018501bcd_Name">
    <vt:lpwstr>s_Intern</vt:lpwstr>
  </property>
  <property fmtid="{D5CDD505-2E9C-101B-9397-08002B2CF9AE}" pid="6" name="MSIP_Label_2b7fce66-bf2d-46b5-b59a-9f0018501bcd_SiteId">
    <vt:lpwstr>f8a213d2-8f6c-400d-9e74-4e8b475316c6</vt:lpwstr>
  </property>
  <property fmtid="{D5CDD505-2E9C-101B-9397-08002B2CF9AE}" pid="7" name="MSIP_Label_2b7fce66-bf2d-46b5-b59a-9f0018501bcd_ActionId">
    <vt:lpwstr>92a3f283-3333-4c1d-ad74-75db6c3bad01</vt:lpwstr>
  </property>
  <property fmtid="{D5CDD505-2E9C-101B-9397-08002B2CF9AE}" pid="8" name="MSIP_Label_2b7fce66-bf2d-46b5-b59a-9f0018501bcd_ContentBits">
    <vt:lpwstr>0</vt:lpwstr>
  </property>
</Properties>
</file>