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9813" r:id="rId1"/>
  </p:sldMasterIdLst>
  <p:notesMasterIdLst>
    <p:notesMasterId r:id="rId20"/>
  </p:notesMasterIdLst>
  <p:handoutMasterIdLst>
    <p:handoutMasterId r:id="rId21"/>
  </p:handoutMasterIdLst>
  <p:sldIdLst>
    <p:sldId id="706" r:id="rId2"/>
    <p:sldId id="1269" r:id="rId3"/>
    <p:sldId id="1250" r:id="rId4"/>
    <p:sldId id="824" r:id="rId5"/>
    <p:sldId id="1239" r:id="rId6"/>
    <p:sldId id="815" r:id="rId7"/>
    <p:sldId id="1380" r:id="rId8"/>
    <p:sldId id="1248" r:id="rId9"/>
    <p:sldId id="1241" r:id="rId10"/>
    <p:sldId id="1273" r:id="rId11"/>
    <p:sldId id="1255" r:id="rId12"/>
    <p:sldId id="1264" r:id="rId13"/>
    <p:sldId id="828" r:id="rId14"/>
    <p:sldId id="1260" r:id="rId15"/>
    <p:sldId id="1278" r:id="rId16"/>
    <p:sldId id="1279" r:id="rId17"/>
    <p:sldId id="1262" r:id="rId18"/>
    <p:sldId id="1275" r:id="rId19"/>
  </p:sldIdLst>
  <p:sldSz cx="17340263" cy="97536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son, Chris" initials="JC" lastIdx="13" clrIdx="0">
    <p:extLst>
      <p:ext uri="{19B8F6BF-5375-455C-9EA6-DF929625EA0E}">
        <p15:presenceInfo xmlns:p15="http://schemas.microsoft.com/office/powerpoint/2012/main" userId="S::calj2004@ic.ac.uk::08b54edf-948f-4f4a-be77-0236d76bbf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A626"/>
    <a:srgbClr val="E09221"/>
    <a:srgbClr val="FF9900"/>
    <a:srgbClr val="CCFF66"/>
    <a:srgbClr val="99FF33"/>
    <a:srgbClr val="FF66FF"/>
    <a:srgbClr val="FF00FF"/>
    <a:srgbClr val="32884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1" autoAdjust="0"/>
    <p:restoredTop sz="94858" autoAdjust="0"/>
  </p:normalViewPr>
  <p:slideViewPr>
    <p:cSldViewPr>
      <p:cViewPr varScale="1">
        <p:scale>
          <a:sx n="156" d="100"/>
          <a:sy n="156" d="100"/>
        </p:scale>
        <p:origin x="216" y="402"/>
      </p:cViewPr>
      <p:guideLst>
        <p:guide orient="horz" pos="3072"/>
        <p:guide pos="54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974" y="144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5T20:35:06.916" idx="1">
    <p:pos x="10" y="10"/>
    <p:text>Must be a clever way to combine these two maps into one...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35388" y="1"/>
            <a:ext cx="3275013" cy="465138"/>
          </a:xfrm>
          <a:prstGeom prst="rect">
            <a:avLst/>
          </a:prstGeom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i="1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Duffy et al. -  </a:t>
            </a:r>
            <a:r>
              <a:rPr lang="en-US" i="0" dirty="0"/>
              <a:t>North Sea Salt Tectonics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67DD0-6453-4649-A748-DD7705AA5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04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69963E4-3AC1-0D45-B5F5-76F4083319BD}" type="datetime1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8"/>
            <a:ext cx="5607050" cy="4183063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6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B38982D-54C2-3649-B7B7-757AAB39E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192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33" indent="-171433">
              <a:buFontTx/>
              <a:buChar char="•"/>
            </a:pPr>
            <a:endParaRPr lang="en-GB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874" indent="-285721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2884" indent="-228576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038" indent="-228576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191" indent="-228576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345" indent="-22857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499" indent="-22857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8653" indent="-22857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5806" indent="-22857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199AF1AE-CE3B-D648-95BF-2973B0CC7B49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3794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2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5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 "/>
              </a:rPr>
              <a:t>Zechstein Supergroup is a layered evaporite sequence containing 5 evaporite sequences (Z1-Z5)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 "/>
              </a:rPr>
              <a:t>Zechstein Supergroup deposited over a pre/syn depositional rift topography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 "/>
              </a:rPr>
              <a:t>Carbonate-dominated on rift highs and around basin margin; halite-dominated in lows and basin </a:t>
            </a:r>
            <a:r>
              <a:rPr lang="en-US" sz="1200" dirty="0" err="1">
                <a:solidFill>
                  <a:schemeClr val="tx1"/>
                </a:solidFill>
                <a:latin typeface="Arial "/>
              </a:rPr>
              <a:t>centre</a:t>
            </a:r>
            <a:endParaRPr lang="en-US" sz="1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 "/>
              </a:rPr>
              <a:t>Marked variations in salt tectonic style between different depositional zones due to variations in mobility of the Zechstein Supergroup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 "/>
              </a:rPr>
              <a:t>Influence on diapir and minibasin behavior, regional salt tectonic systems </a:t>
            </a:r>
            <a:r>
              <a:rPr lang="en-US" sz="1200" dirty="0" err="1">
                <a:solidFill>
                  <a:schemeClr val="tx1"/>
                </a:solidFill>
                <a:latin typeface="Arial "/>
              </a:rPr>
              <a:t>etc</a:t>
            </a:r>
            <a:r>
              <a:rPr lang="en-US" sz="1200" dirty="0">
                <a:solidFill>
                  <a:schemeClr val="tx1"/>
                </a:solidFill>
                <a:latin typeface="Arial "/>
              </a:rPr>
              <a:t> yet to be fully explored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6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 "/>
              </a:rPr>
              <a:t>Two theories for diapir and minibasin triggers in the CNS and NNS – rift-raft model and ‘pod’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81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1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47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982D-54C2-3649-B7B7-757AAB39E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0574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621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58506" y="1638300"/>
            <a:ext cx="3488373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3385" y="1638300"/>
            <a:ext cx="10261913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832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901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364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3385" y="5029200"/>
            <a:ext cx="6875143" cy="11303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6" y="5029200"/>
            <a:ext cx="6875143" cy="11303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591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267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05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880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038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1638300"/>
            <a:ext cx="1395349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5029200"/>
            <a:ext cx="1395349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641" y="8902700"/>
            <a:ext cx="2726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5324" y="9277350"/>
            <a:ext cx="182885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>
              <a:defRPr/>
            </a:pPr>
            <a:r>
              <a:rPr lang="en-US" dirty="0"/>
              <a:t>37-14-</a:t>
            </a:r>
            <a:fld id="{73A256C3-BD34-D54A-979F-CF720129F2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47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814" r:id="rId1"/>
    <p:sldLayoutId id="2147489815" r:id="rId2"/>
    <p:sldLayoutId id="2147489816" r:id="rId3"/>
    <p:sldLayoutId id="2147489817" r:id="rId4"/>
    <p:sldLayoutId id="2147489818" r:id="rId5"/>
    <p:sldLayoutId id="2147489819" r:id="rId6"/>
    <p:sldLayoutId id="2147489820" r:id="rId7"/>
    <p:sldLayoutId id="2147489821" r:id="rId8"/>
    <p:sldLayoutId id="2147489822" r:id="rId9"/>
    <p:sldLayoutId id="2147489823" r:id="rId10"/>
    <p:sldLayoutId id="214748982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42917" indent="-342917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FADFC"/>
          </a:solidFill>
          <a:latin typeface="+mn-lt"/>
          <a:ea typeface="+mn-ea"/>
          <a:cs typeface="+mn-cs"/>
          <a:sym typeface="Helvetica" charset="0"/>
        </a:defRPr>
      </a:lvl1pPr>
      <a:lvl2pPr marL="742988" indent="-28576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43057" indent="-228611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600280" indent="-228611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57503" indent="-228611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.jackson@imperial.ac.uk" TargetMode="External"/><Relationship Id="rId4" Type="http://schemas.openxmlformats.org/officeDocument/2006/relationships/hyperlink" Target="mailto:oliver.duffy@beg.utexas.ed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80E72-5EDD-4627-830F-114F0248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1" t="10156" r="14516" b="32291"/>
          <a:stretch/>
        </p:blipFill>
        <p:spPr>
          <a:xfrm>
            <a:off x="0" y="197692"/>
            <a:ext cx="14478000" cy="93582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015187-3276-4772-8CB6-9AE468781A40}"/>
              </a:ext>
            </a:extLst>
          </p:cNvPr>
          <p:cNvSpPr/>
          <p:nvPr/>
        </p:nvSpPr>
        <p:spPr>
          <a:xfrm>
            <a:off x="8136731" y="0"/>
            <a:ext cx="92035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Renaissance of North Sea Salt Tectonics: Late Permian and Triassic Salt Tectonics of the Central North Sea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0531" y="4863295"/>
            <a:ext cx="5029200" cy="2133600"/>
          </a:xfrm>
          <a:prstGeom prst="rect">
            <a:avLst/>
          </a:prstGeom>
          <a:noFill/>
          <a:ln>
            <a:noFill/>
          </a:ln>
          <a:effectLst>
            <a:outerShdw blurRad="635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rgbClr val="6FADFC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 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Oliver Duffy* 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Christopher Jackson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Hector Barnett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Tim Dooley  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Gabriela </a:t>
            </a:r>
            <a:r>
              <a:rPr lang="en-US" altLang="en-US" sz="2000" kern="0" dirty="0" err="1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Salomão</a:t>
            </a: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-Martins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cs typeface="Arial Bold" pitchFamily="-1" charset="0"/>
                <a:sym typeface="Arial Bold" pitchFamily="-1" charset="0"/>
              </a:rPr>
              <a:t>Amir Joffe 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ea typeface="ヒラギノ角ゴ ProN W6" pitchFamily="-1" charset="-128"/>
                <a:cs typeface="Arial Bold" pitchFamily="-1" charset="0"/>
                <a:sym typeface="Arial Bold" pitchFamily="-1" charset="0"/>
              </a:rPr>
              <a:t>Naiara Fernandez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ea typeface="ヒラギノ角ゴ ProN W6" pitchFamily="-1" charset="-128"/>
                <a:cs typeface="Arial Bold" pitchFamily="-1" charset="0"/>
                <a:sym typeface="Arial Bold" pitchFamily="-1" charset="0"/>
              </a:rPr>
              <a:t>Gillian Apps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ea typeface="ヒラギノ角ゴ ProN W6" pitchFamily="-1" charset="-128"/>
                <a:cs typeface="Arial Bold" pitchFamily="-1" charset="0"/>
                <a:sym typeface="Arial Bold" pitchFamily="-1" charset="0"/>
              </a:rPr>
              <a:t>Frank Peel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ea typeface="ヒラギノ角ゴ ProN W6" pitchFamily="-1" charset="-128"/>
                <a:cs typeface="Arial Bold" pitchFamily="-1" charset="0"/>
                <a:sym typeface="Arial Bold" pitchFamily="-1" charset="0"/>
              </a:rPr>
              <a:t>Maria Nikolinakou</a:t>
            </a:r>
          </a:p>
          <a:p>
            <a:pPr algn="r" eaLnBrk="1" hangingPunct="1"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Arial Bold" pitchFamily="-1" charset="0"/>
                <a:ea typeface="ヒラギノ角ゴ ProN W6" pitchFamily="-1" charset="-128"/>
                <a:cs typeface="Arial Bold" pitchFamily="-1" charset="0"/>
                <a:sym typeface="Arial Bold" pitchFamily="-1" charset="0"/>
              </a:rPr>
              <a:t>Mike Hudec</a:t>
            </a:r>
            <a:endParaRPr lang="en-US" altLang="en-US" sz="2000" kern="0" dirty="0">
              <a:solidFill>
                <a:schemeClr val="tx1"/>
              </a:solidFill>
              <a:latin typeface="Arial Bold" pitchFamily="-1" charset="0"/>
              <a:ea typeface="ヒラギノ角ゴ ProN W6" pitchFamily="-1" charset="-128"/>
              <a:sym typeface="Arial Bold" pitchFamily="-1" charset="0"/>
            </a:endParaRPr>
          </a:p>
          <a:p>
            <a:pPr algn="r" eaLnBrk="1" hangingPunct="1">
              <a:defRPr/>
            </a:pPr>
            <a:endParaRPr lang="en-US" altLang="en-US" sz="2000" i="1" kern="0" dirty="0">
              <a:solidFill>
                <a:schemeClr val="tx1"/>
              </a:solidFill>
              <a:latin typeface="Arial Bold" pitchFamily="-1" charset="0"/>
              <a:ea typeface="ヒラギノ角ゴ ProN W6" pitchFamily="-1" charset="-128"/>
              <a:sym typeface="Arial Bold" pitchFamily="-1" charset="0"/>
            </a:endParaRPr>
          </a:p>
          <a:p>
            <a:pPr algn="r" eaLnBrk="1" hangingPunct="1">
              <a:defRPr/>
            </a:pPr>
            <a:endParaRPr lang="en-US" altLang="en-US" sz="2000" i="1" kern="0" dirty="0">
              <a:solidFill>
                <a:schemeClr val="tx1"/>
              </a:solidFill>
              <a:latin typeface="Arial Bold" pitchFamily="-1" charset="0"/>
              <a:ea typeface="ヒラギノ角ゴ ProN W6" pitchFamily="-1" charset="-128"/>
              <a:sym typeface="Arial Bold" pitchFamily="-1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0871E6-91E8-453F-AB86-090DD67C20B1}"/>
              </a:ext>
            </a:extLst>
          </p:cNvPr>
          <p:cNvGrpSpPr/>
          <p:nvPr/>
        </p:nvGrpSpPr>
        <p:grpSpPr>
          <a:xfrm>
            <a:off x="135731" y="8305801"/>
            <a:ext cx="4495800" cy="1312824"/>
            <a:chOff x="135731" y="8305801"/>
            <a:chExt cx="4495800" cy="13128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E1E61C-2811-4611-887E-5EC3992094BE}"/>
                </a:ext>
              </a:extLst>
            </p:cNvPr>
            <p:cNvSpPr/>
            <p:nvPr/>
          </p:nvSpPr>
          <p:spPr>
            <a:xfrm>
              <a:off x="135731" y="8305801"/>
              <a:ext cx="4495800" cy="12926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noFill/>
                </a:rPr>
                <a:t>a</a:t>
              </a:r>
              <a:endParaRPr lang="en-GB" dirty="0">
                <a:noFill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0C63B72D-A320-4F16-BA92-4A92F774A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6333" y="8354598"/>
              <a:ext cx="1000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9pPr>
            </a:lstStyle>
            <a:p>
              <a:pPr eaLnBrk="1" hangingPunct="1"/>
              <a:r>
                <a:rPr lang="en-GB" sz="1400" dirty="0">
                  <a:solidFill>
                    <a:schemeClr val="bg2"/>
                  </a:solidFill>
                </a:rPr>
                <a:t>Software:</a:t>
              </a:r>
            </a:p>
          </p:txBody>
        </p:sp>
        <p:pic>
          <p:nvPicPr>
            <p:cNvPr id="16" name="Picture 15" descr="http://previous.georgiatech-metz.fr/sites/default/files/Schlumberger.jpg">
              <a:extLst>
                <a:ext uri="{FF2B5EF4-FFF2-40B4-BE49-F238E27FC236}">
                  <a16:creationId xmlns:a16="http://schemas.microsoft.com/office/drawing/2014/main" id="{A9BD475D-1FA5-4802-B015-DFA7CA521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016" y="8941777"/>
              <a:ext cx="1711202" cy="3831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B3A13E-8402-44F0-BCE6-6AF95270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76" y="8711174"/>
              <a:ext cx="725611" cy="80429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29F3C5-C94B-408A-8163-6E1CBC485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083" y="8763024"/>
              <a:ext cx="1711202" cy="855601"/>
            </a:xfrm>
            <a:prstGeom prst="rect">
              <a:avLst/>
            </a:prstGeom>
          </p:spPr>
        </p:pic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BC3D0137-C5C0-432B-94A2-C6F7D887D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607" y="8354599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Arial" pitchFamily="-65" charset="0"/>
                  <a:ea typeface="Arial" pitchFamily="-65" charset="0"/>
                  <a:cs typeface="Arial" pitchFamily="-65" charset="0"/>
                </a:defRPr>
              </a:lvl9pPr>
            </a:lstStyle>
            <a:p>
              <a:pPr eaLnBrk="1" hangingPunct="1"/>
              <a:r>
                <a:rPr lang="en-GB" sz="1400" dirty="0">
                  <a:solidFill>
                    <a:schemeClr val="bg2"/>
                  </a:solidFill>
                </a:rPr>
                <a:t>Data: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8B126C-12A3-4A31-80D6-DC202AE7BE16}"/>
              </a:ext>
            </a:extLst>
          </p:cNvPr>
          <p:cNvSpPr/>
          <p:nvPr/>
        </p:nvSpPr>
        <p:spPr>
          <a:xfrm>
            <a:off x="52810" y="7429373"/>
            <a:ext cx="4197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*Contains information provided by the Oil and Gas Authority and/or other third parties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*OGL Crown Copyright. Contains public sector information licensed under the Open Government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v3.0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204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A67CAF-0CD1-4A42-814D-BAE8224D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" y="1295400"/>
            <a:ext cx="6963159" cy="4549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B3F528-7AB0-4F63-9C67-DA890616E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7" r="48057"/>
          <a:stretch/>
        </p:blipFill>
        <p:spPr>
          <a:xfrm>
            <a:off x="621890" y="6046442"/>
            <a:ext cx="6705600" cy="3236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56FABB-D3AD-4DB7-A4AF-3692423A59DC}"/>
              </a:ext>
            </a:extLst>
          </p:cNvPr>
          <p:cNvSpPr txBox="1"/>
          <p:nvPr/>
        </p:nvSpPr>
        <p:spPr>
          <a:xfrm>
            <a:off x="7635286" y="5090565"/>
            <a:ext cx="938489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Layered evaporite sequences (LES) are common in salt basins around the world (e.g. offshore Brazil, Levant Margin, North Sea)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Recent work (Dooley et al., 2015; Jackson et al., 2015) show how density stratification and inversion within LES can drive intense salt tectonics within the LES</a:t>
            </a:r>
          </a:p>
          <a:p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Zechstein Supergroup is a layered evaporite sequence containing 5 evaporite sequences (Z1-Z5) – could similar processes be ongoing in the Central North Sea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Forth Approaches Basin of interest….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DCAB5C-0061-4C48-8642-DFA88E08C4CA}"/>
              </a:ext>
            </a:extLst>
          </p:cNvPr>
          <p:cNvSpPr txBox="1"/>
          <p:nvPr/>
        </p:nvSpPr>
        <p:spPr>
          <a:xfrm>
            <a:off x="594813" y="1502158"/>
            <a:ext cx="10389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 et al. (2015)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7A5E8-A655-406D-9E04-876BAB0F0300}"/>
              </a:ext>
            </a:extLst>
          </p:cNvPr>
          <p:cNvSpPr txBox="1"/>
          <p:nvPr/>
        </p:nvSpPr>
        <p:spPr>
          <a:xfrm>
            <a:off x="0" y="77730"/>
            <a:ext cx="1766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4: Intra-Zechstein Salt Tectonics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40389-A0F5-4EB7-9FAF-051F052E3272}"/>
              </a:ext>
            </a:extLst>
          </p:cNvPr>
          <p:cNvSpPr txBox="1"/>
          <p:nvPr/>
        </p:nvSpPr>
        <p:spPr>
          <a:xfrm>
            <a:off x="5622132" y="606062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Dooley et al. (2015)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2E9FE79-FFD6-4A9E-B01F-7FB6B473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7FBBBF-E686-455D-8445-8B2F603E5D28}"/>
              </a:ext>
            </a:extLst>
          </p:cNvPr>
          <p:cNvGrpSpPr/>
          <p:nvPr/>
        </p:nvGrpSpPr>
        <p:grpSpPr>
          <a:xfrm>
            <a:off x="9563619" y="1359232"/>
            <a:ext cx="8418708" cy="3543625"/>
            <a:chOff x="9563619" y="1359232"/>
            <a:chExt cx="8418708" cy="35436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F14E96-BEC4-48C8-AEDF-B46AB3684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39" t="14671"/>
            <a:stretch/>
          </p:blipFill>
          <p:spPr>
            <a:xfrm>
              <a:off x="9563619" y="1359232"/>
              <a:ext cx="6654556" cy="35245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06C663-74C5-4D11-AF77-4134C06E3D81}"/>
                </a:ext>
              </a:extLst>
            </p:cNvPr>
            <p:cNvSpPr txBox="1"/>
            <p:nvPr/>
          </p:nvSpPr>
          <p:spPr>
            <a:xfrm>
              <a:off x="14613731" y="4595080"/>
              <a:ext cx="33685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Courtesy of OGA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8260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EFFD13-176B-4D63-870C-6BB2C462A000}"/>
              </a:ext>
            </a:extLst>
          </p:cNvPr>
          <p:cNvSpPr txBox="1"/>
          <p:nvPr/>
        </p:nvSpPr>
        <p:spPr>
          <a:xfrm>
            <a:off x="7603331" y="2590800"/>
            <a:ext cx="1383768" cy="15847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5AE2D-9D3D-436D-8E7F-F1F289780BEA}"/>
              </a:ext>
            </a:extLst>
          </p:cNvPr>
          <p:cNvSpPr txBox="1"/>
          <p:nvPr/>
        </p:nvSpPr>
        <p:spPr>
          <a:xfrm>
            <a:off x="442773" y="4648200"/>
            <a:ext cx="166997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Seismic and petrophysics study in the Forth Approaches Basin (Hector Barnett MSc project) indicates potential for density inversion tectonics within the Zechstein Supergroup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Density stratigraphy (present-day densities) -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Plattendolmit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(Bottom Z3) sits directly above the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Stassfurt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Halite (top z2) and is higher density. Driven density inversion? 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Zechstein Supergroup is layered elsewhere in the Central North Sea – could processes related to density overturn be widespread?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Such processes </a:t>
            </a:r>
            <a:r>
              <a:rPr lang="en-US" sz="2100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could have major i</a:t>
            </a:r>
            <a:r>
              <a:rPr lang="en-US" sz="2100" dirty="0">
                <a:solidFill>
                  <a:schemeClr val="tx1"/>
                </a:solidFill>
                <a:latin typeface="Arial "/>
              </a:rPr>
              <a:t>mplications for drilling hazards, velocity models, and identifying intra-Zechstein </a:t>
            </a:r>
          </a:p>
          <a:p>
            <a:r>
              <a:rPr lang="en-US" sz="2100" dirty="0">
                <a:solidFill>
                  <a:schemeClr val="tx1"/>
                </a:solidFill>
                <a:latin typeface="Arial "/>
              </a:rPr>
              <a:t>     reservoir/trap potential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FA16FB-487F-46DF-BA03-009365F582FB}"/>
              </a:ext>
            </a:extLst>
          </p:cNvPr>
          <p:cNvSpPr txBox="1"/>
          <p:nvPr/>
        </p:nvSpPr>
        <p:spPr>
          <a:xfrm>
            <a:off x="0" y="77730"/>
            <a:ext cx="1766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4: Intra-Zechstein Salt Tectonics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96D3ED-59E3-443D-AACF-6FC2287D272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6" t="27657" r="-3415" b="25103"/>
          <a:stretch/>
        </p:blipFill>
        <p:spPr bwMode="auto">
          <a:xfrm>
            <a:off x="7638723" y="2590800"/>
            <a:ext cx="1561118" cy="158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DC6058-D8BA-44C4-83F4-0F316B0C876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8"/>
          <a:stretch/>
        </p:blipFill>
        <p:spPr bwMode="auto">
          <a:xfrm>
            <a:off x="370148" y="1322495"/>
            <a:ext cx="6895324" cy="363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58A9E7C6-5776-499B-A3D1-2F0099FACB3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t="2921"/>
          <a:stretch/>
        </p:blipFill>
        <p:spPr>
          <a:xfrm>
            <a:off x="9508331" y="1565891"/>
            <a:ext cx="7147431" cy="36345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E60523-9446-4074-8F90-92530D4CAD48}"/>
              </a:ext>
            </a:extLst>
          </p:cNvPr>
          <p:cNvSpPr txBox="1"/>
          <p:nvPr/>
        </p:nvSpPr>
        <p:spPr>
          <a:xfrm>
            <a:off x="9484860" y="5224239"/>
            <a:ext cx="74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of all wells present within the Forth Approaches Basin, with applied density units, average density, and thickness (yellow boxes indicate incomplete RHOB logs so density partially interpreted)</a:t>
            </a:r>
            <a:endParaRPr lang="en-GB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F7CE2E-0D8A-449E-91D3-34B7C585DCC7}"/>
              </a:ext>
            </a:extLst>
          </p:cNvPr>
          <p:cNvSpPr/>
          <p:nvPr/>
        </p:nvSpPr>
        <p:spPr>
          <a:xfrm>
            <a:off x="14801522" y="1559711"/>
            <a:ext cx="757197" cy="3634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753FFD8-AFB4-42F3-9164-755C64D7F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B853A-DC3B-4EBA-896C-4C3D65FFA314}"/>
              </a:ext>
            </a:extLst>
          </p:cNvPr>
          <p:cNvSpPr txBox="1"/>
          <p:nvPr/>
        </p:nvSpPr>
        <p:spPr>
          <a:xfrm>
            <a:off x="684501" y="1603322"/>
            <a:ext cx="1038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 Barnett MSc Pet Geo Thesis (2020) – Imperial College London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825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7151BFB-97E0-42E3-9CD1-6801844DB9DA}"/>
              </a:ext>
            </a:extLst>
          </p:cNvPr>
          <p:cNvSpPr txBox="1"/>
          <p:nvPr/>
        </p:nvSpPr>
        <p:spPr>
          <a:xfrm>
            <a:off x="320038" y="24618"/>
            <a:ext cx="17007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5: Influence of Zechstein Facies and Mobility on Structural Style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CFFB0-BC4C-4DC9-B520-A9318E203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1" r="13981" b="3355"/>
          <a:stretch/>
        </p:blipFill>
        <p:spPr>
          <a:xfrm>
            <a:off x="211932" y="5885602"/>
            <a:ext cx="3886199" cy="336457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78B6AE9-83C9-4E9B-89C8-E31252B42449}"/>
              </a:ext>
            </a:extLst>
          </p:cNvPr>
          <p:cNvSpPr txBox="1">
            <a:spLocks/>
          </p:cNvSpPr>
          <p:nvPr/>
        </p:nvSpPr>
        <p:spPr>
          <a:xfrm>
            <a:off x="-1845469" y="9128388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Jackson et al. (2019) (UK portion </a:t>
            </a:r>
          </a:p>
          <a:p>
            <a:pPr algn="ctr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Clark et al. (1998))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76C9B-F289-4F33-9664-543AE8DA241F}"/>
              </a:ext>
            </a:extLst>
          </p:cNvPr>
          <p:cNvSpPr/>
          <p:nvPr/>
        </p:nvSpPr>
        <p:spPr>
          <a:xfrm>
            <a:off x="4167474" y="5927952"/>
            <a:ext cx="132113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Compositional variations in the Zechstein Supergroup shown to influence first order structural style e.g. presence vs absence of diapirs (Clark et al. (1998) and Jackson et al., (2019))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scope to expand on and quantify how compositional variations in the Zechstein influence:</a:t>
            </a:r>
          </a:p>
          <a:p>
            <a:pPr lvl="6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mechanisms and styles of diapirism across the basin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of salt tectonic activity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3D geometries of salt structures that develop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style and extent of gravity-driven systems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direct value given recent discoveries within the Zechstein Supergroup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F34CD-0375-4719-B4FC-59EB588D7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99" t="55469" r="781" b="10156"/>
          <a:stretch/>
        </p:blipFill>
        <p:spPr>
          <a:xfrm>
            <a:off x="455484" y="2057400"/>
            <a:ext cx="16675022" cy="400929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1CBC3AC-4DB9-4466-8DE6-502C16F0B1EC}"/>
              </a:ext>
            </a:extLst>
          </p:cNvPr>
          <p:cNvSpPr/>
          <p:nvPr/>
        </p:nvSpPr>
        <p:spPr bwMode="auto">
          <a:xfrm>
            <a:off x="730837" y="3013954"/>
            <a:ext cx="16433800" cy="2095729"/>
          </a:xfrm>
          <a:custGeom>
            <a:avLst/>
            <a:gdLst>
              <a:gd name="connsiteX0" fmla="*/ 50800 w 16433800"/>
              <a:gd name="connsiteY0" fmla="*/ 1244829 h 2095729"/>
              <a:gd name="connsiteX1" fmla="*/ 101600 w 16433800"/>
              <a:gd name="connsiteY1" fmla="*/ 1232129 h 2095729"/>
              <a:gd name="connsiteX2" fmla="*/ 139700 w 16433800"/>
              <a:gd name="connsiteY2" fmla="*/ 1213079 h 2095729"/>
              <a:gd name="connsiteX3" fmla="*/ 158750 w 16433800"/>
              <a:gd name="connsiteY3" fmla="*/ 1194029 h 2095729"/>
              <a:gd name="connsiteX4" fmla="*/ 196850 w 16433800"/>
              <a:gd name="connsiteY4" fmla="*/ 1187679 h 2095729"/>
              <a:gd name="connsiteX5" fmla="*/ 228600 w 16433800"/>
              <a:gd name="connsiteY5" fmla="*/ 1181329 h 2095729"/>
              <a:gd name="connsiteX6" fmla="*/ 254000 w 16433800"/>
              <a:gd name="connsiteY6" fmla="*/ 1174979 h 2095729"/>
              <a:gd name="connsiteX7" fmla="*/ 355600 w 16433800"/>
              <a:gd name="connsiteY7" fmla="*/ 1162279 h 2095729"/>
              <a:gd name="connsiteX8" fmla="*/ 533400 w 16433800"/>
              <a:gd name="connsiteY8" fmla="*/ 1149579 h 2095729"/>
              <a:gd name="connsiteX9" fmla="*/ 692150 w 16433800"/>
              <a:gd name="connsiteY9" fmla="*/ 1155929 h 2095729"/>
              <a:gd name="connsiteX10" fmla="*/ 730250 w 16433800"/>
              <a:gd name="connsiteY10" fmla="*/ 1181329 h 2095729"/>
              <a:gd name="connsiteX11" fmla="*/ 774700 w 16433800"/>
              <a:gd name="connsiteY11" fmla="*/ 1200379 h 2095729"/>
              <a:gd name="connsiteX12" fmla="*/ 793750 w 16433800"/>
              <a:gd name="connsiteY12" fmla="*/ 1213079 h 2095729"/>
              <a:gd name="connsiteX13" fmla="*/ 831850 w 16433800"/>
              <a:gd name="connsiteY13" fmla="*/ 1225779 h 2095729"/>
              <a:gd name="connsiteX14" fmla="*/ 901700 w 16433800"/>
              <a:gd name="connsiteY14" fmla="*/ 1244829 h 2095729"/>
              <a:gd name="connsiteX15" fmla="*/ 927100 w 16433800"/>
              <a:gd name="connsiteY15" fmla="*/ 1251179 h 2095729"/>
              <a:gd name="connsiteX16" fmla="*/ 952500 w 16433800"/>
              <a:gd name="connsiteY16" fmla="*/ 1257529 h 2095729"/>
              <a:gd name="connsiteX17" fmla="*/ 996950 w 16433800"/>
              <a:gd name="connsiteY17" fmla="*/ 1270229 h 2095729"/>
              <a:gd name="connsiteX18" fmla="*/ 1371600 w 16433800"/>
              <a:gd name="connsiteY18" fmla="*/ 1263879 h 2095729"/>
              <a:gd name="connsiteX19" fmla="*/ 1409700 w 16433800"/>
              <a:gd name="connsiteY19" fmla="*/ 1257529 h 2095729"/>
              <a:gd name="connsiteX20" fmla="*/ 1473200 w 16433800"/>
              <a:gd name="connsiteY20" fmla="*/ 1238479 h 2095729"/>
              <a:gd name="connsiteX21" fmla="*/ 1492250 w 16433800"/>
              <a:gd name="connsiteY21" fmla="*/ 1225779 h 2095729"/>
              <a:gd name="connsiteX22" fmla="*/ 1511300 w 16433800"/>
              <a:gd name="connsiteY22" fmla="*/ 1149579 h 2095729"/>
              <a:gd name="connsiteX23" fmla="*/ 1549400 w 16433800"/>
              <a:gd name="connsiteY23" fmla="*/ 1092429 h 2095729"/>
              <a:gd name="connsiteX24" fmla="*/ 1562100 w 16433800"/>
              <a:gd name="connsiteY24" fmla="*/ 1073379 h 2095729"/>
              <a:gd name="connsiteX25" fmla="*/ 1568450 w 16433800"/>
              <a:gd name="connsiteY25" fmla="*/ 1022579 h 2095729"/>
              <a:gd name="connsiteX26" fmla="*/ 1593850 w 16433800"/>
              <a:gd name="connsiteY26" fmla="*/ 1028929 h 2095729"/>
              <a:gd name="connsiteX27" fmla="*/ 1631950 w 16433800"/>
              <a:gd name="connsiteY27" fmla="*/ 1041629 h 2095729"/>
              <a:gd name="connsiteX28" fmla="*/ 1651000 w 16433800"/>
              <a:gd name="connsiteY28" fmla="*/ 1047979 h 2095729"/>
              <a:gd name="connsiteX29" fmla="*/ 1695450 w 16433800"/>
              <a:gd name="connsiteY29" fmla="*/ 1067029 h 2095729"/>
              <a:gd name="connsiteX30" fmla="*/ 1797050 w 16433800"/>
              <a:gd name="connsiteY30" fmla="*/ 1054329 h 2095729"/>
              <a:gd name="connsiteX31" fmla="*/ 1816100 w 16433800"/>
              <a:gd name="connsiteY31" fmla="*/ 1047979 h 2095729"/>
              <a:gd name="connsiteX32" fmla="*/ 1962150 w 16433800"/>
              <a:gd name="connsiteY32" fmla="*/ 1041629 h 2095729"/>
              <a:gd name="connsiteX33" fmla="*/ 2000250 w 16433800"/>
              <a:gd name="connsiteY33" fmla="*/ 1047979 h 2095729"/>
              <a:gd name="connsiteX34" fmla="*/ 2019300 w 16433800"/>
              <a:gd name="connsiteY34" fmla="*/ 1054329 h 2095729"/>
              <a:gd name="connsiteX35" fmla="*/ 2044700 w 16433800"/>
              <a:gd name="connsiteY35" fmla="*/ 1060679 h 2095729"/>
              <a:gd name="connsiteX36" fmla="*/ 2082800 w 16433800"/>
              <a:gd name="connsiteY36" fmla="*/ 1073379 h 2095729"/>
              <a:gd name="connsiteX37" fmla="*/ 2120900 w 16433800"/>
              <a:gd name="connsiteY37" fmla="*/ 1079729 h 2095729"/>
              <a:gd name="connsiteX38" fmla="*/ 2190750 w 16433800"/>
              <a:gd name="connsiteY38" fmla="*/ 1092429 h 2095729"/>
              <a:gd name="connsiteX39" fmla="*/ 2254250 w 16433800"/>
              <a:gd name="connsiteY39" fmla="*/ 1098779 h 2095729"/>
              <a:gd name="connsiteX40" fmla="*/ 2349500 w 16433800"/>
              <a:gd name="connsiteY40" fmla="*/ 1098779 h 2095729"/>
              <a:gd name="connsiteX41" fmla="*/ 2533650 w 16433800"/>
              <a:gd name="connsiteY41" fmla="*/ 1086079 h 2095729"/>
              <a:gd name="connsiteX42" fmla="*/ 2647950 w 16433800"/>
              <a:gd name="connsiteY42" fmla="*/ 1073379 h 2095729"/>
              <a:gd name="connsiteX43" fmla="*/ 2686050 w 16433800"/>
              <a:gd name="connsiteY43" fmla="*/ 1067029 h 2095729"/>
              <a:gd name="connsiteX44" fmla="*/ 2876550 w 16433800"/>
              <a:gd name="connsiteY44" fmla="*/ 1073379 h 2095729"/>
              <a:gd name="connsiteX45" fmla="*/ 2895600 w 16433800"/>
              <a:gd name="connsiteY45" fmla="*/ 1086079 h 2095729"/>
              <a:gd name="connsiteX46" fmla="*/ 2940050 w 16433800"/>
              <a:gd name="connsiteY46" fmla="*/ 1105129 h 2095729"/>
              <a:gd name="connsiteX47" fmla="*/ 2959100 w 16433800"/>
              <a:gd name="connsiteY47" fmla="*/ 1124179 h 2095729"/>
              <a:gd name="connsiteX48" fmla="*/ 2997200 w 16433800"/>
              <a:gd name="connsiteY48" fmla="*/ 1130529 h 2095729"/>
              <a:gd name="connsiteX49" fmla="*/ 3022600 w 16433800"/>
              <a:gd name="connsiteY49" fmla="*/ 1136879 h 2095729"/>
              <a:gd name="connsiteX50" fmla="*/ 3200400 w 16433800"/>
              <a:gd name="connsiteY50" fmla="*/ 1130529 h 2095729"/>
              <a:gd name="connsiteX51" fmla="*/ 3238500 w 16433800"/>
              <a:gd name="connsiteY51" fmla="*/ 1098779 h 2095729"/>
              <a:gd name="connsiteX52" fmla="*/ 3257550 w 16433800"/>
              <a:gd name="connsiteY52" fmla="*/ 1092429 h 2095729"/>
              <a:gd name="connsiteX53" fmla="*/ 3276600 w 16433800"/>
              <a:gd name="connsiteY53" fmla="*/ 1079729 h 2095729"/>
              <a:gd name="connsiteX54" fmla="*/ 3365500 w 16433800"/>
              <a:gd name="connsiteY54" fmla="*/ 1054329 h 2095729"/>
              <a:gd name="connsiteX55" fmla="*/ 3397250 w 16433800"/>
              <a:gd name="connsiteY55" fmla="*/ 1047979 h 2095729"/>
              <a:gd name="connsiteX56" fmla="*/ 3435350 w 16433800"/>
              <a:gd name="connsiteY56" fmla="*/ 1035279 h 2095729"/>
              <a:gd name="connsiteX57" fmla="*/ 3486150 w 16433800"/>
              <a:gd name="connsiteY57" fmla="*/ 1022579 h 2095729"/>
              <a:gd name="connsiteX58" fmla="*/ 3511550 w 16433800"/>
              <a:gd name="connsiteY58" fmla="*/ 1009879 h 2095729"/>
              <a:gd name="connsiteX59" fmla="*/ 3562350 w 16433800"/>
              <a:gd name="connsiteY59" fmla="*/ 997179 h 2095729"/>
              <a:gd name="connsiteX60" fmla="*/ 3600450 w 16433800"/>
              <a:gd name="connsiteY60" fmla="*/ 990829 h 2095729"/>
              <a:gd name="connsiteX61" fmla="*/ 3638550 w 16433800"/>
              <a:gd name="connsiteY61" fmla="*/ 978129 h 2095729"/>
              <a:gd name="connsiteX62" fmla="*/ 3676650 w 16433800"/>
              <a:gd name="connsiteY62" fmla="*/ 965429 h 2095729"/>
              <a:gd name="connsiteX63" fmla="*/ 3695700 w 16433800"/>
              <a:gd name="connsiteY63" fmla="*/ 959079 h 2095729"/>
              <a:gd name="connsiteX64" fmla="*/ 3746500 w 16433800"/>
              <a:gd name="connsiteY64" fmla="*/ 946379 h 2095729"/>
              <a:gd name="connsiteX65" fmla="*/ 3784600 w 16433800"/>
              <a:gd name="connsiteY65" fmla="*/ 927329 h 2095729"/>
              <a:gd name="connsiteX66" fmla="*/ 3810000 w 16433800"/>
              <a:gd name="connsiteY66" fmla="*/ 914629 h 2095729"/>
              <a:gd name="connsiteX67" fmla="*/ 3835400 w 16433800"/>
              <a:gd name="connsiteY67" fmla="*/ 908279 h 2095729"/>
              <a:gd name="connsiteX68" fmla="*/ 3873500 w 16433800"/>
              <a:gd name="connsiteY68" fmla="*/ 895579 h 2095729"/>
              <a:gd name="connsiteX69" fmla="*/ 3892550 w 16433800"/>
              <a:gd name="connsiteY69" fmla="*/ 889229 h 2095729"/>
              <a:gd name="connsiteX70" fmla="*/ 4146550 w 16433800"/>
              <a:gd name="connsiteY70" fmla="*/ 895579 h 2095729"/>
              <a:gd name="connsiteX71" fmla="*/ 4222750 w 16433800"/>
              <a:gd name="connsiteY71" fmla="*/ 908279 h 2095729"/>
              <a:gd name="connsiteX72" fmla="*/ 4286250 w 16433800"/>
              <a:gd name="connsiteY72" fmla="*/ 914629 h 2095729"/>
              <a:gd name="connsiteX73" fmla="*/ 4337050 w 16433800"/>
              <a:gd name="connsiteY73" fmla="*/ 927329 h 2095729"/>
              <a:gd name="connsiteX74" fmla="*/ 4470400 w 16433800"/>
              <a:gd name="connsiteY74" fmla="*/ 914629 h 2095729"/>
              <a:gd name="connsiteX75" fmla="*/ 4508500 w 16433800"/>
              <a:gd name="connsiteY75" fmla="*/ 901929 h 2095729"/>
              <a:gd name="connsiteX76" fmla="*/ 4540250 w 16433800"/>
              <a:gd name="connsiteY76" fmla="*/ 895579 h 2095729"/>
              <a:gd name="connsiteX77" fmla="*/ 4572000 w 16433800"/>
              <a:gd name="connsiteY77" fmla="*/ 882879 h 2095729"/>
              <a:gd name="connsiteX78" fmla="*/ 4629150 w 16433800"/>
              <a:gd name="connsiteY78" fmla="*/ 870179 h 2095729"/>
              <a:gd name="connsiteX79" fmla="*/ 4997450 w 16433800"/>
              <a:gd name="connsiteY79" fmla="*/ 863829 h 2095729"/>
              <a:gd name="connsiteX80" fmla="*/ 5016500 w 16433800"/>
              <a:gd name="connsiteY80" fmla="*/ 857479 h 2095729"/>
              <a:gd name="connsiteX81" fmla="*/ 5048250 w 16433800"/>
              <a:gd name="connsiteY81" fmla="*/ 851129 h 2095729"/>
              <a:gd name="connsiteX82" fmla="*/ 5073650 w 16433800"/>
              <a:gd name="connsiteY82" fmla="*/ 838429 h 2095729"/>
              <a:gd name="connsiteX83" fmla="*/ 5149850 w 16433800"/>
              <a:gd name="connsiteY83" fmla="*/ 819379 h 2095729"/>
              <a:gd name="connsiteX84" fmla="*/ 5168900 w 16433800"/>
              <a:gd name="connsiteY84" fmla="*/ 806679 h 2095729"/>
              <a:gd name="connsiteX85" fmla="*/ 5226050 w 16433800"/>
              <a:gd name="connsiteY85" fmla="*/ 787629 h 2095729"/>
              <a:gd name="connsiteX86" fmla="*/ 5251450 w 16433800"/>
              <a:gd name="connsiteY86" fmla="*/ 781279 h 2095729"/>
              <a:gd name="connsiteX87" fmla="*/ 5276850 w 16433800"/>
              <a:gd name="connsiteY87" fmla="*/ 768579 h 2095729"/>
              <a:gd name="connsiteX88" fmla="*/ 5295900 w 16433800"/>
              <a:gd name="connsiteY88" fmla="*/ 762229 h 2095729"/>
              <a:gd name="connsiteX89" fmla="*/ 5334000 w 16433800"/>
              <a:gd name="connsiteY89" fmla="*/ 730479 h 2095729"/>
              <a:gd name="connsiteX90" fmla="*/ 5353050 w 16433800"/>
              <a:gd name="connsiteY90" fmla="*/ 717779 h 2095729"/>
              <a:gd name="connsiteX91" fmla="*/ 5410200 w 16433800"/>
              <a:gd name="connsiteY91" fmla="*/ 705079 h 2095729"/>
              <a:gd name="connsiteX92" fmla="*/ 5448300 w 16433800"/>
              <a:gd name="connsiteY92" fmla="*/ 692379 h 2095729"/>
              <a:gd name="connsiteX93" fmla="*/ 5467350 w 16433800"/>
              <a:gd name="connsiteY93" fmla="*/ 686029 h 2095729"/>
              <a:gd name="connsiteX94" fmla="*/ 5594350 w 16433800"/>
              <a:gd name="connsiteY94" fmla="*/ 692379 h 2095729"/>
              <a:gd name="connsiteX95" fmla="*/ 5613400 w 16433800"/>
              <a:gd name="connsiteY95" fmla="*/ 698729 h 2095729"/>
              <a:gd name="connsiteX96" fmla="*/ 5632450 w 16433800"/>
              <a:gd name="connsiteY96" fmla="*/ 736829 h 2095729"/>
              <a:gd name="connsiteX97" fmla="*/ 5664200 w 16433800"/>
              <a:gd name="connsiteY97" fmla="*/ 774929 h 2095729"/>
              <a:gd name="connsiteX98" fmla="*/ 5689600 w 16433800"/>
              <a:gd name="connsiteY98" fmla="*/ 813029 h 2095729"/>
              <a:gd name="connsiteX99" fmla="*/ 5727700 w 16433800"/>
              <a:gd name="connsiteY99" fmla="*/ 825729 h 2095729"/>
              <a:gd name="connsiteX100" fmla="*/ 5746750 w 16433800"/>
              <a:gd name="connsiteY100" fmla="*/ 832079 h 2095729"/>
              <a:gd name="connsiteX101" fmla="*/ 5778500 w 16433800"/>
              <a:gd name="connsiteY101" fmla="*/ 838429 h 2095729"/>
              <a:gd name="connsiteX102" fmla="*/ 5861050 w 16433800"/>
              <a:gd name="connsiteY102" fmla="*/ 832079 h 2095729"/>
              <a:gd name="connsiteX103" fmla="*/ 5880100 w 16433800"/>
              <a:gd name="connsiteY103" fmla="*/ 819379 h 2095729"/>
              <a:gd name="connsiteX104" fmla="*/ 5905500 w 16433800"/>
              <a:gd name="connsiteY104" fmla="*/ 806679 h 2095729"/>
              <a:gd name="connsiteX105" fmla="*/ 5924550 w 16433800"/>
              <a:gd name="connsiteY105" fmla="*/ 787629 h 2095729"/>
              <a:gd name="connsiteX106" fmla="*/ 5943600 w 16433800"/>
              <a:gd name="connsiteY106" fmla="*/ 774929 h 2095729"/>
              <a:gd name="connsiteX107" fmla="*/ 5975350 w 16433800"/>
              <a:gd name="connsiteY107" fmla="*/ 736829 h 2095729"/>
              <a:gd name="connsiteX108" fmla="*/ 6000750 w 16433800"/>
              <a:gd name="connsiteY108" fmla="*/ 698729 h 2095729"/>
              <a:gd name="connsiteX109" fmla="*/ 6013450 w 16433800"/>
              <a:gd name="connsiteY109" fmla="*/ 679679 h 2095729"/>
              <a:gd name="connsiteX110" fmla="*/ 6032500 w 16433800"/>
              <a:gd name="connsiteY110" fmla="*/ 673329 h 2095729"/>
              <a:gd name="connsiteX111" fmla="*/ 6076950 w 16433800"/>
              <a:gd name="connsiteY111" fmla="*/ 698729 h 2095729"/>
              <a:gd name="connsiteX112" fmla="*/ 6134100 w 16433800"/>
              <a:gd name="connsiteY112" fmla="*/ 743179 h 2095729"/>
              <a:gd name="connsiteX113" fmla="*/ 6153150 w 16433800"/>
              <a:gd name="connsiteY113" fmla="*/ 755879 h 2095729"/>
              <a:gd name="connsiteX114" fmla="*/ 6216650 w 16433800"/>
              <a:gd name="connsiteY114" fmla="*/ 774929 h 2095729"/>
              <a:gd name="connsiteX115" fmla="*/ 6242050 w 16433800"/>
              <a:gd name="connsiteY115" fmla="*/ 787629 h 2095729"/>
              <a:gd name="connsiteX116" fmla="*/ 6369050 w 16433800"/>
              <a:gd name="connsiteY116" fmla="*/ 800329 h 2095729"/>
              <a:gd name="connsiteX117" fmla="*/ 6432550 w 16433800"/>
              <a:gd name="connsiteY117" fmla="*/ 806679 h 2095729"/>
              <a:gd name="connsiteX118" fmla="*/ 6457950 w 16433800"/>
              <a:gd name="connsiteY118" fmla="*/ 819379 h 2095729"/>
              <a:gd name="connsiteX119" fmla="*/ 6477000 w 16433800"/>
              <a:gd name="connsiteY119" fmla="*/ 832079 h 2095729"/>
              <a:gd name="connsiteX120" fmla="*/ 6502400 w 16433800"/>
              <a:gd name="connsiteY120" fmla="*/ 825729 h 2095729"/>
              <a:gd name="connsiteX121" fmla="*/ 6527800 w 16433800"/>
              <a:gd name="connsiteY121" fmla="*/ 787629 h 2095729"/>
              <a:gd name="connsiteX122" fmla="*/ 6546850 w 16433800"/>
              <a:gd name="connsiteY122" fmla="*/ 724129 h 2095729"/>
              <a:gd name="connsiteX123" fmla="*/ 6572250 w 16433800"/>
              <a:gd name="connsiteY123" fmla="*/ 736829 h 2095729"/>
              <a:gd name="connsiteX124" fmla="*/ 6578600 w 16433800"/>
              <a:gd name="connsiteY124" fmla="*/ 755879 h 2095729"/>
              <a:gd name="connsiteX125" fmla="*/ 6597650 w 16433800"/>
              <a:gd name="connsiteY125" fmla="*/ 768579 h 2095729"/>
              <a:gd name="connsiteX126" fmla="*/ 6610350 w 16433800"/>
              <a:gd name="connsiteY126" fmla="*/ 793979 h 2095729"/>
              <a:gd name="connsiteX127" fmla="*/ 6629400 w 16433800"/>
              <a:gd name="connsiteY127" fmla="*/ 800329 h 2095729"/>
              <a:gd name="connsiteX128" fmla="*/ 6648450 w 16433800"/>
              <a:gd name="connsiteY128" fmla="*/ 813029 h 2095729"/>
              <a:gd name="connsiteX129" fmla="*/ 6686550 w 16433800"/>
              <a:gd name="connsiteY129" fmla="*/ 819379 h 2095729"/>
              <a:gd name="connsiteX130" fmla="*/ 6718300 w 16433800"/>
              <a:gd name="connsiteY130" fmla="*/ 825729 h 2095729"/>
              <a:gd name="connsiteX131" fmla="*/ 6946900 w 16433800"/>
              <a:gd name="connsiteY131" fmla="*/ 819379 h 2095729"/>
              <a:gd name="connsiteX132" fmla="*/ 6991350 w 16433800"/>
              <a:gd name="connsiteY132" fmla="*/ 800329 h 2095729"/>
              <a:gd name="connsiteX133" fmla="*/ 7010400 w 16433800"/>
              <a:gd name="connsiteY133" fmla="*/ 787629 h 2095729"/>
              <a:gd name="connsiteX134" fmla="*/ 7067550 w 16433800"/>
              <a:gd name="connsiteY134" fmla="*/ 768579 h 2095729"/>
              <a:gd name="connsiteX135" fmla="*/ 7086600 w 16433800"/>
              <a:gd name="connsiteY135" fmla="*/ 762229 h 2095729"/>
              <a:gd name="connsiteX136" fmla="*/ 7105650 w 16433800"/>
              <a:gd name="connsiteY136" fmla="*/ 755879 h 2095729"/>
              <a:gd name="connsiteX137" fmla="*/ 7289800 w 16433800"/>
              <a:gd name="connsiteY137" fmla="*/ 743179 h 2095729"/>
              <a:gd name="connsiteX138" fmla="*/ 7359650 w 16433800"/>
              <a:gd name="connsiteY138" fmla="*/ 736829 h 2095729"/>
              <a:gd name="connsiteX139" fmla="*/ 7391400 w 16433800"/>
              <a:gd name="connsiteY139" fmla="*/ 730479 h 2095729"/>
              <a:gd name="connsiteX140" fmla="*/ 7416800 w 16433800"/>
              <a:gd name="connsiteY140" fmla="*/ 724129 h 2095729"/>
              <a:gd name="connsiteX141" fmla="*/ 7594600 w 16433800"/>
              <a:gd name="connsiteY141" fmla="*/ 717779 h 2095729"/>
              <a:gd name="connsiteX142" fmla="*/ 7658100 w 16433800"/>
              <a:gd name="connsiteY142" fmla="*/ 730479 h 2095729"/>
              <a:gd name="connsiteX143" fmla="*/ 7696200 w 16433800"/>
              <a:gd name="connsiteY143" fmla="*/ 743179 h 2095729"/>
              <a:gd name="connsiteX144" fmla="*/ 7715250 w 16433800"/>
              <a:gd name="connsiteY144" fmla="*/ 749529 h 2095729"/>
              <a:gd name="connsiteX145" fmla="*/ 7766050 w 16433800"/>
              <a:gd name="connsiteY145" fmla="*/ 762229 h 2095729"/>
              <a:gd name="connsiteX146" fmla="*/ 7969250 w 16433800"/>
              <a:gd name="connsiteY146" fmla="*/ 755879 h 2095729"/>
              <a:gd name="connsiteX147" fmla="*/ 7988300 w 16433800"/>
              <a:gd name="connsiteY147" fmla="*/ 749529 h 2095729"/>
              <a:gd name="connsiteX148" fmla="*/ 8013700 w 16433800"/>
              <a:gd name="connsiteY148" fmla="*/ 743179 h 2095729"/>
              <a:gd name="connsiteX149" fmla="*/ 8102600 w 16433800"/>
              <a:gd name="connsiteY149" fmla="*/ 749529 h 2095729"/>
              <a:gd name="connsiteX150" fmla="*/ 8140700 w 16433800"/>
              <a:gd name="connsiteY150" fmla="*/ 762229 h 2095729"/>
              <a:gd name="connsiteX151" fmla="*/ 8159750 w 16433800"/>
              <a:gd name="connsiteY151" fmla="*/ 768579 h 2095729"/>
              <a:gd name="connsiteX152" fmla="*/ 8178800 w 16433800"/>
              <a:gd name="connsiteY152" fmla="*/ 774929 h 2095729"/>
              <a:gd name="connsiteX153" fmla="*/ 8210550 w 16433800"/>
              <a:gd name="connsiteY153" fmla="*/ 787629 h 2095729"/>
              <a:gd name="connsiteX154" fmla="*/ 8248650 w 16433800"/>
              <a:gd name="connsiteY154" fmla="*/ 813029 h 2095729"/>
              <a:gd name="connsiteX155" fmla="*/ 8274050 w 16433800"/>
              <a:gd name="connsiteY155" fmla="*/ 825729 h 2095729"/>
              <a:gd name="connsiteX156" fmla="*/ 8293100 w 16433800"/>
              <a:gd name="connsiteY156" fmla="*/ 844779 h 2095729"/>
              <a:gd name="connsiteX157" fmla="*/ 8312150 w 16433800"/>
              <a:gd name="connsiteY157" fmla="*/ 857479 h 2095729"/>
              <a:gd name="connsiteX158" fmla="*/ 8362950 w 16433800"/>
              <a:gd name="connsiteY158" fmla="*/ 901929 h 2095729"/>
              <a:gd name="connsiteX159" fmla="*/ 8369300 w 16433800"/>
              <a:gd name="connsiteY159" fmla="*/ 920979 h 2095729"/>
              <a:gd name="connsiteX160" fmla="*/ 8401050 w 16433800"/>
              <a:gd name="connsiteY160" fmla="*/ 895579 h 2095729"/>
              <a:gd name="connsiteX161" fmla="*/ 8420100 w 16433800"/>
              <a:gd name="connsiteY161" fmla="*/ 876529 h 2095729"/>
              <a:gd name="connsiteX162" fmla="*/ 8439150 w 16433800"/>
              <a:gd name="connsiteY162" fmla="*/ 838429 h 2095729"/>
              <a:gd name="connsiteX163" fmla="*/ 8458200 w 16433800"/>
              <a:gd name="connsiteY163" fmla="*/ 832079 h 2095729"/>
              <a:gd name="connsiteX164" fmla="*/ 8528050 w 16433800"/>
              <a:gd name="connsiteY164" fmla="*/ 838429 h 2095729"/>
              <a:gd name="connsiteX165" fmla="*/ 8566150 w 16433800"/>
              <a:gd name="connsiteY165" fmla="*/ 870179 h 2095729"/>
              <a:gd name="connsiteX166" fmla="*/ 8585200 w 16433800"/>
              <a:gd name="connsiteY166" fmla="*/ 882879 h 2095729"/>
              <a:gd name="connsiteX167" fmla="*/ 8610600 w 16433800"/>
              <a:gd name="connsiteY167" fmla="*/ 901929 h 2095729"/>
              <a:gd name="connsiteX168" fmla="*/ 8648700 w 16433800"/>
              <a:gd name="connsiteY168" fmla="*/ 914629 h 2095729"/>
              <a:gd name="connsiteX169" fmla="*/ 8667750 w 16433800"/>
              <a:gd name="connsiteY169" fmla="*/ 920979 h 2095729"/>
              <a:gd name="connsiteX170" fmla="*/ 8934450 w 16433800"/>
              <a:gd name="connsiteY170" fmla="*/ 908279 h 2095729"/>
              <a:gd name="connsiteX171" fmla="*/ 8947150 w 16433800"/>
              <a:gd name="connsiteY171" fmla="*/ 876529 h 2095729"/>
              <a:gd name="connsiteX172" fmla="*/ 8972550 w 16433800"/>
              <a:gd name="connsiteY172" fmla="*/ 838429 h 2095729"/>
              <a:gd name="connsiteX173" fmla="*/ 9131300 w 16433800"/>
              <a:gd name="connsiteY173" fmla="*/ 844779 h 2095729"/>
              <a:gd name="connsiteX174" fmla="*/ 9175750 w 16433800"/>
              <a:gd name="connsiteY174" fmla="*/ 851129 h 2095729"/>
              <a:gd name="connsiteX175" fmla="*/ 9201150 w 16433800"/>
              <a:gd name="connsiteY175" fmla="*/ 889229 h 2095729"/>
              <a:gd name="connsiteX176" fmla="*/ 9220200 w 16433800"/>
              <a:gd name="connsiteY176" fmla="*/ 901929 h 2095729"/>
              <a:gd name="connsiteX177" fmla="*/ 9258300 w 16433800"/>
              <a:gd name="connsiteY177" fmla="*/ 914629 h 2095729"/>
              <a:gd name="connsiteX178" fmla="*/ 9302750 w 16433800"/>
              <a:gd name="connsiteY178" fmla="*/ 933679 h 2095729"/>
              <a:gd name="connsiteX179" fmla="*/ 9321800 w 16433800"/>
              <a:gd name="connsiteY179" fmla="*/ 946379 h 2095729"/>
              <a:gd name="connsiteX180" fmla="*/ 9436100 w 16433800"/>
              <a:gd name="connsiteY180" fmla="*/ 946379 h 2095729"/>
              <a:gd name="connsiteX181" fmla="*/ 9436100 w 16433800"/>
              <a:gd name="connsiteY181" fmla="*/ 844779 h 2095729"/>
              <a:gd name="connsiteX182" fmla="*/ 9455150 w 16433800"/>
              <a:gd name="connsiteY182" fmla="*/ 806679 h 2095729"/>
              <a:gd name="connsiteX183" fmla="*/ 9474200 w 16433800"/>
              <a:gd name="connsiteY183" fmla="*/ 793979 h 2095729"/>
              <a:gd name="connsiteX184" fmla="*/ 9588500 w 16433800"/>
              <a:gd name="connsiteY184" fmla="*/ 781279 h 2095729"/>
              <a:gd name="connsiteX185" fmla="*/ 9639300 w 16433800"/>
              <a:gd name="connsiteY185" fmla="*/ 736829 h 2095729"/>
              <a:gd name="connsiteX186" fmla="*/ 9652000 w 16433800"/>
              <a:gd name="connsiteY186" fmla="*/ 711429 h 2095729"/>
              <a:gd name="connsiteX187" fmla="*/ 9677400 w 16433800"/>
              <a:gd name="connsiteY187" fmla="*/ 736829 h 2095729"/>
              <a:gd name="connsiteX188" fmla="*/ 9709150 w 16433800"/>
              <a:gd name="connsiteY188" fmla="*/ 793979 h 2095729"/>
              <a:gd name="connsiteX189" fmla="*/ 9715500 w 16433800"/>
              <a:gd name="connsiteY189" fmla="*/ 844779 h 2095729"/>
              <a:gd name="connsiteX190" fmla="*/ 9734550 w 16433800"/>
              <a:gd name="connsiteY190" fmla="*/ 857479 h 2095729"/>
              <a:gd name="connsiteX191" fmla="*/ 9791700 w 16433800"/>
              <a:gd name="connsiteY191" fmla="*/ 870179 h 2095729"/>
              <a:gd name="connsiteX192" fmla="*/ 9810750 w 16433800"/>
              <a:gd name="connsiteY192" fmla="*/ 882879 h 2095729"/>
              <a:gd name="connsiteX193" fmla="*/ 9842500 w 16433800"/>
              <a:gd name="connsiteY193" fmla="*/ 851129 h 2095729"/>
              <a:gd name="connsiteX194" fmla="*/ 9880600 w 16433800"/>
              <a:gd name="connsiteY194" fmla="*/ 819379 h 2095729"/>
              <a:gd name="connsiteX195" fmla="*/ 9906000 w 16433800"/>
              <a:gd name="connsiteY195" fmla="*/ 813029 h 2095729"/>
              <a:gd name="connsiteX196" fmla="*/ 9969500 w 16433800"/>
              <a:gd name="connsiteY196" fmla="*/ 793979 h 2095729"/>
              <a:gd name="connsiteX197" fmla="*/ 10001250 w 16433800"/>
              <a:gd name="connsiteY197" fmla="*/ 800329 h 2095729"/>
              <a:gd name="connsiteX198" fmla="*/ 10020300 w 16433800"/>
              <a:gd name="connsiteY198" fmla="*/ 844779 h 2095729"/>
              <a:gd name="connsiteX199" fmla="*/ 10033000 w 16433800"/>
              <a:gd name="connsiteY199" fmla="*/ 863829 h 2095729"/>
              <a:gd name="connsiteX200" fmla="*/ 10039350 w 16433800"/>
              <a:gd name="connsiteY200" fmla="*/ 889229 h 2095729"/>
              <a:gd name="connsiteX201" fmla="*/ 10058400 w 16433800"/>
              <a:gd name="connsiteY201" fmla="*/ 876529 h 2095729"/>
              <a:gd name="connsiteX202" fmla="*/ 10083800 w 16433800"/>
              <a:gd name="connsiteY202" fmla="*/ 838429 h 2095729"/>
              <a:gd name="connsiteX203" fmla="*/ 10179050 w 16433800"/>
              <a:gd name="connsiteY203" fmla="*/ 825729 h 2095729"/>
              <a:gd name="connsiteX204" fmla="*/ 10210800 w 16433800"/>
              <a:gd name="connsiteY204" fmla="*/ 832079 h 2095729"/>
              <a:gd name="connsiteX205" fmla="*/ 10229850 w 16433800"/>
              <a:gd name="connsiteY205" fmla="*/ 838429 h 2095729"/>
              <a:gd name="connsiteX206" fmla="*/ 10293350 w 16433800"/>
              <a:gd name="connsiteY206" fmla="*/ 825729 h 2095729"/>
              <a:gd name="connsiteX207" fmla="*/ 10312400 w 16433800"/>
              <a:gd name="connsiteY207" fmla="*/ 813029 h 2095729"/>
              <a:gd name="connsiteX208" fmla="*/ 10337800 w 16433800"/>
              <a:gd name="connsiteY208" fmla="*/ 774929 h 2095729"/>
              <a:gd name="connsiteX209" fmla="*/ 10375900 w 16433800"/>
              <a:gd name="connsiteY209" fmla="*/ 762229 h 2095729"/>
              <a:gd name="connsiteX210" fmla="*/ 10420350 w 16433800"/>
              <a:gd name="connsiteY210" fmla="*/ 774929 h 2095729"/>
              <a:gd name="connsiteX211" fmla="*/ 10439400 w 16433800"/>
              <a:gd name="connsiteY211" fmla="*/ 787629 h 2095729"/>
              <a:gd name="connsiteX212" fmla="*/ 10547350 w 16433800"/>
              <a:gd name="connsiteY212" fmla="*/ 781279 h 2095729"/>
              <a:gd name="connsiteX213" fmla="*/ 10617200 w 16433800"/>
              <a:gd name="connsiteY213" fmla="*/ 755879 h 2095729"/>
              <a:gd name="connsiteX214" fmla="*/ 10648950 w 16433800"/>
              <a:gd name="connsiteY214" fmla="*/ 749529 h 2095729"/>
              <a:gd name="connsiteX215" fmla="*/ 10642600 w 16433800"/>
              <a:gd name="connsiteY215" fmla="*/ 768579 h 2095729"/>
              <a:gd name="connsiteX216" fmla="*/ 10648950 w 16433800"/>
              <a:gd name="connsiteY216" fmla="*/ 793979 h 2095729"/>
              <a:gd name="connsiteX217" fmla="*/ 10668000 w 16433800"/>
              <a:gd name="connsiteY217" fmla="*/ 832079 h 2095729"/>
              <a:gd name="connsiteX218" fmla="*/ 10674350 w 16433800"/>
              <a:gd name="connsiteY218" fmla="*/ 857479 h 2095729"/>
              <a:gd name="connsiteX219" fmla="*/ 10693400 w 16433800"/>
              <a:gd name="connsiteY219" fmla="*/ 876529 h 2095729"/>
              <a:gd name="connsiteX220" fmla="*/ 10718800 w 16433800"/>
              <a:gd name="connsiteY220" fmla="*/ 914629 h 2095729"/>
              <a:gd name="connsiteX221" fmla="*/ 10744200 w 16433800"/>
              <a:gd name="connsiteY221" fmla="*/ 952729 h 2095729"/>
              <a:gd name="connsiteX222" fmla="*/ 10775950 w 16433800"/>
              <a:gd name="connsiteY222" fmla="*/ 990829 h 2095729"/>
              <a:gd name="connsiteX223" fmla="*/ 10833100 w 16433800"/>
              <a:gd name="connsiteY223" fmla="*/ 1003529 h 2095729"/>
              <a:gd name="connsiteX224" fmla="*/ 10890250 w 16433800"/>
              <a:gd name="connsiteY224" fmla="*/ 990829 h 2095729"/>
              <a:gd name="connsiteX225" fmla="*/ 10902950 w 16433800"/>
              <a:gd name="connsiteY225" fmla="*/ 971779 h 2095729"/>
              <a:gd name="connsiteX226" fmla="*/ 10922000 w 16433800"/>
              <a:gd name="connsiteY226" fmla="*/ 965429 h 2095729"/>
              <a:gd name="connsiteX227" fmla="*/ 10941050 w 16433800"/>
              <a:gd name="connsiteY227" fmla="*/ 952729 h 2095729"/>
              <a:gd name="connsiteX228" fmla="*/ 10960100 w 16433800"/>
              <a:gd name="connsiteY228" fmla="*/ 946379 h 2095729"/>
              <a:gd name="connsiteX229" fmla="*/ 10922000 w 16433800"/>
              <a:gd name="connsiteY229" fmla="*/ 965429 h 2095729"/>
              <a:gd name="connsiteX230" fmla="*/ 10896600 w 16433800"/>
              <a:gd name="connsiteY230" fmla="*/ 1003529 h 2095729"/>
              <a:gd name="connsiteX231" fmla="*/ 10883900 w 16433800"/>
              <a:gd name="connsiteY231" fmla="*/ 1022579 h 2095729"/>
              <a:gd name="connsiteX232" fmla="*/ 10871200 w 16433800"/>
              <a:gd name="connsiteY232" fmla="*/ 1060679 h 2095729"/>
              <a:gd name="connsiteX233" fmla="*/ 10864850 w 16433800"/>
              <a:gd name="connsiteY233" fmla="*/ 1079729 h 2095729"/>
              <a:gd name="connsiteX234" fmla="*/ 10871200 w 16433800"/>
              <a:gd name="connsiteY234" fmla="*/ 1168629 h 2095729"/>
              <a:gd name="connsiteX235" fmla="*/ 10883900 w 16433800"/>
              <a:gd name="connsiteY235" fmla="*/ 1187679 h 2095729"/>
              <a:gd name="connsiteX236" fmla="*/ 10934700 w 16433800"/>
              <a:gd name="connsiteY236" fmla="*/ 1219429 h 2095729"/>
              <a:gd name="connsiteX237" fmla="*/ 10953750 w 16433800"/>
              <a:gd name="connsiteY237" fmla="*/ 1232129 h 2095729"/>
              <a:gd name="connsiteX238" fmla="*/ 10991850 w 16433800"/>
              <a:gd name="connsiteY238" fmla="*/ 1244829 h 2095729"/>
              <a:gd name="connsiteX239" fmla="*/ 11042650 w 16433800"/>
              <a:gd name="connsiteY239" fmla="*/ 1263879 h 2095729"/>
              <a:gd name="connsiteX240" fmla="*/ 11061700 w 16433800"/>
              <a:gd name="connsiteY240" fmla="*/ 1276579 h 2095729"/>
              <a:gd name="connsiteX241" fmla="*/ 11080750 w 16433800"/>
              <a:gd name="connsiteY241" fmla="*/ 1270229 h 2095729"/>
              <a:gd name="connsiteX242" fmla="*/ 11125200 w 16433800"/>
              <a:gd name="connsiteY242" fmla="*/ 1327379 h 2095729"/>
              <a:gd name="connsiteX243" fmla="*/ 11131550 w 16433800"/>
              <a:gd name="connsiteY243" fmla="*/ 1346429 h 2095729"/>
              <a:gd name="connsiteX244" fmla="*/ 11150600 w 16433800"/>
              <a:gd name="connsiteY244" fmla="*/ 1409929 h 2095729"/>
              <a:gd name="connsiteX245" fmla="*/ 11169650 w 16433800"/>
              <a:gd name="connsiteY245" fmla="*/ 1416279 h 2095729"/>
              <a:gd name="connsiteX246" fmla="*/ 11258550 w 16433800"/>
              <a:gd name="connsiteY246" fmla="*/ 1422629 h 2095729"/>
              <a:gd name="connsiteX247" fmla="*/ 11315700 w 16433800"/>
              <a:gd name="connsiteY247" fmla="*/ 1467079 h 2095729"/>
              <a:gd name="connsiteX248" fmla="*/ 11341100 w 16433800"/>
              <a:gd name="connsiteY248" fmla="*/ 1486129 h 2095729"/>
              <a:gd name="connsiteX249" fmla="*/ 11379200 w 16433800"/>
              <a:gd name="connsiteY249" fmla="*/ 1517879 h 2095729"/>
              <a:gd name="connsiteX250" fmla="*/ 11430000 w 16433800"/>
              <a:gd name="connsiteY250" fmla="*/ 1543279 h 2095729"/>
              <a:gd name="connsiteX251" fmla="*/ 11506200 w 16433800"/>
              <a:gd name="connsiteY251" fmla="*/ 1581379 h 2095729"/>
              <a:gd name="connsiteX252" fmla="*/ 11550650 w 16433800"/>
              <a:gd name="connsiteY252" fmla="*/ 1600429 h 2095729"/>
              <a:gd name="connsiteX253" fmla="*/ 11582400 w 16433800"/>
              <a:gd name="connsiteY253" fmla="*/ 1613129 h 2095729"/>
              <a:gd name="connsiteX254" fmla="*/ 11601450 w 16433800"/>
              <a:gd name="connsiteY254" fmla="*/ 1625829 h 2095729"/>
              <a:gd name="connsiteX255" fmla="*/ 11633200 w 16433800"/>
              <a:gd name="connsiteY255" fmla="*/ 1638529 h 2095729"/>
              <a:gd name="connsiteX256" fmla="*/ 11652250 w 16433800"/>
              <a:gd name="connsiteY256" fmla="*/ 1651229 h 2095729"/>
              <a:gd name="connsiteX257" fmla="*/ 11677650 w 16433800"/>
              <a:gd name="connsiteY257" fmla="*/ 1657579 h 2095729"/>
              <a:gd name="connsiteX258" fmla="*/ 11728450 w 16433800"/>
              <a:gd name="connsiteY258" fmla="*/ 1670279 h 2095729"/>
              <a:gd name="connsiteX259" fmla="*/ 11791950 w 16433800"/>
              <a:gd name="connsiteY259" fmla="*/ 1676629 h 2095729"/>
              <a:gd name="connsiteX260" fmla="*/ 11912600 w 16433800"/>
              <a:gd name="connsiteY260" fmla="*/ 1695679 h 2095729"/>
              <a:gd name="connsiteX261" fmla="*/ 12179300 w 16433800"/>
              <a:gd name="connsiteY261" fmla="*/ 1689329 h 2095729"/>
              <a:gd name="connsiteX262" fmla="*/ 12268200 w 16433800"/>
              <a:gd name="connsiteY262" fmla="*/ 1670279 h 2095729"/>
              <a:gd name="connsiteX263" fmla="*/ 12325350 w 16433800"/>
              <a:gd name="connsiteY263" fmla="*/ 1651229 h 2095729"/>
              <a:gd name="connsiteX264" fmla="*/ 12357100 w 16433800"/>
              <a:gd name="connsiteY264" fmla="*/ 1644879 h 2095729"/>
              <a:gd name="connsiteX265" fmla="*/ 12465050 w 16433800"/>
              <a:gd name="connsiteY265" fmla="*/ 1600429 h 2095729"/>
              <a:gd name="connsiteX266" fmla="*/ 12566650 w 16433800"/>
              <a:gd name="connsiteY266" fmla="*/ 1568679 h 2095729"/>
              <a:gd name="connsiteX267" fmla="*/ 12598400 w 16433800"/>
              <a:gd name="connsiteY267" fmla="*/ 1555979 h 2095729"/>
              <a:gd name="connsiteX268" fmla="*/ 12661900 w 16433800"/>
              <a:gd name="connsiteY268" fmla="*/ 1517879 h 2095729"/>
              <a:gd name="connsiteX269" fmla="*/ 12687300 w 16433800"/>
              <a:gd name="connsiteY269" fmla="*/ 1479779 h 2095729"/>
              <a:gd name="connsiteX270" fmla="*/ 12712700 w 16433800"/>
              <a:gd name="connsiteY270" fmla="*/ 1448029 h 2095729"/>
              <a:gd name="connsiteX271" fmla="*/ 12719050 w 16433800"/>
              <a:gd name="connsiteY271" fmla="*/ 1416279 h 2095729"/>
              <a:gd name="connsiteX272" fmla="*/ 12744450 w 16433800"/>
              <a:gd name="connsiteY272" fmla="*/ 1378179 h 2095729"/>
              <a:gd name="connsiteX273" fmla="*/ 12763500 w 16433800"/>
              <a:gd name="connsiteY273" fmla="*/ 1346429 h 2095729"/>
              <a:gd name="connsiteX274" fmla="*/ 12776200 w 16433800"/>
              <a:gd name="connsiteY274" fmla="*/ 1289279 h 2095729"/>
              <a:gd name="connsiteX275" fmla="*/ 12782550 w 16433800"/>
              <a:gd name="connsiteY275" fmla="*/ 1270229 h 2095729"/>
              <a:gd name="connsiteX276" fmla="*/ 12795250 w 16433800"/>
              <a:gd name="connsiteY276" fmla="*/ 1206729 h 2095729"/>
              <a:gd name="connsiteX277" fmla="*/ 12820650 w 16433800"/>
              <a:gd name="connsiteY277" fmla="*/ 1136879 h 2095729"/>
              <a:gd name="connsiteX278" fmla="*/ 12827000 w 16433800"/>
              <a:gd name="connsiteY278" fmla="*/ 1086079 h 2095729"/>
              <a:gd name="connsiteX279" fmla="*/ 12852400 w 16433800"/>
              <a:gd name="connsiteY279" fmla="*/ 933679 h 2095729"/>
              <a:gd name="connsiteX280" fmla="*/ 12858750 w 16433800"/>
              <a:gd name="connsiteY280" fmla="*/ 889229 h 2095729"/>
              <a:gd name="connsiteX281" fmla="*/ 12877800 w 16433800"/>
              <a:gd name="connsiteY281" fmla="*/ 838429 h 2095729"/>
              <a:gd name="connsiteX282" fmla="*/ 12884150 w 16433800"/>
              <a:gd name="connsiteY282" fmla="*/ 781279 h 2095729"/>
              <a:gd name="connsiteX283" fmla="*/ 12890500 w 16433800"/>
              <a:gd name="connsiteY283" fmla="*/ 762229 h 2095729"/>
              <a:gd name="connsiteX284" fmla="*/ 12896850 w 16433800"/>
              <a:gd name="connsiteY284" fmla="*/ 724129 h 2095729"/>
              <a:gd name="connsiteX285" fmla="*/ 12903200 w 16433800"/>
              <a:gd name="connsiteY285" fmla="*/ 698729 h 2095729"/>
              <a:gd name="connsiteX286" fmla="*/ 12909550 w 16433800"/>
              <a:gd name="connsiteY286" fmla="*/ 660629 h 2095729"/>
              <a:gd name="connsiteX287" fmla="*/ 12903200 w 16433800"/>
              <a:gd name="connsiteY287" fmla="*/ 470129 h 2095729"/>
              <a:gd name="connsiteX288" fmla="*/ 12890500 w 16433800"/>
              <a:gd name="connsiteY288" fmla="*/ 425679 h 2095729"/>
              <a:gd name="connsiteX289" fmla="*/ 12877800 w 16433800"/>
              <a:gd name="connsiteY289" fmla="*/ 133579 h 2095729"/>
              <a:gd name="connsiteX290" fmla="*/ 12871450 w 16433800"/>
              <a:gd name="connsiteY290" fmla="*/ 101829 h 2095729"/>
              <a:gd name="connsiteX291" fmla="*/ 12865100 w 16433800"/>
              <a:gd name="connsiteY291" fmla="*/ 38329 h 2095729"/>
              <a:gd name="connsiteX292" fmla="*/ 12896850 w 16433800"/>
              <a:gd name="connsiteY292" fmla="*/ 229 h 2095729"/>
              <a:gd name="connsiteX293" fmla="*/ 12922250 w 16433800"/>
              <a:gd name="connsiteY293" fmla="*/ 25629 h 2095729"/>
              <a:gd name="connsiteX294" fmla="*/ 12947650 w 16433800"/>
              <a:gd name="connsiteY294" fmla="*/ 44679 h 2095729"/>
              <a:gd name="connsiteX295" fmla="*/ 12992100 w 16433800"/>
              <a:gd name="connsiteY295" fmla="*/ 229 h 2095729"/>
              <a:gd name="connsiteX296" fmla="*/ 13011150 w 16433800"/>
              <a:gd name="connsiteY296" fmla="*/ 6579 h 2095729"/>
              <a:gd name="connsiteX297" fmla="*/ 13030200 w 16433800"/>
              <a:gd name="connsiteY297" fmla="*/ 31979 h 2095729"/>
              <a:gd name="connsiteX298" fmla="*/ 13061950 w 16433800"/>
              <a:gd name="connsiteY298" fmla="*/ 95479 h 2095729"/>
              <a:gd name="connsiteX299" fmla="*/ 13074650 w 16433800"/>
              <a:gd name="connsiteY299" fmla="*/ 139929 h 2095729"/>
              <a:gd name="connsiteX300" fmla="*/ 13081000 w 16433800"/>
              <a:gd name="connsiteY300" fmla="*/ 228829 h 2095729"/>
              <a:gd name="connsiteX301" fmla="*/ 13100050 w 16433800"/>
              <a:gd name="connsiteY301" fmla="*/ 330429 h 2095729"/>
              <a:gd name="connsiteX302" fmla="*/ 13106400 w 16433800"/>
              <a:gd name="connsiteY302" fmla="*/ 387579 h 2095729"/>
              <a:gd name="connsiteX303" fmla="*/ 13125450 w 16433800"/>
              <a:gd name="connsiteY303" fmla="*/ 425679 h 2095729"/>
              <a:gd name="connsiteX304" fmla="*/ 13138150 w 16433800"/>
              <a:gd name="connsiteY304" fmla="*/ 463779 h 2095729"/>
              <a:gd name="connsiteX305" fmla="*/ 13182600 w 16433800"/>
              <a:gd name="connsiteY305" fmla="*/ 520929 h 2095729"/>
              <a:gd name="connsiteX306" fmla="*/ 13208000 w 16433800"/>
              <a:gd name="connsiteY306" fmla="*/ 565379 h 2095729"/>
              <a:gd name="connsiteX307" fmla="*/ 13233400 w 16433800"/>
              <a:gd name="connsiteY307" fmla="*/ 584429 h 2095729"/>
              <a:gd name="connsiteX308" fmla="*/ 13258800 w 16433800"/>
              <a:gd name="connsiteY308" fmla="*/ 628879 h 2095729"/>
              <a:gd name="connsiteX309" fmla="*/ 13277850 w 16433800"/>
              <a:gd name="connsiteY309" fmla="*/ 647929 h 2095729"/>
              <a:gd name="connsiteX310" fmla="*/ 13296900 w 16433800"/>
              <a:gd name="connsiteY310" fmla="*/ 673329 h 2095729"/>
              <a:gd name="connsiteX311" fmla="*/ 13322300 w 16433800"/>
              <a:gd name="connsiteY311" fmla="*/ 711429 h 2095729"/>
              <a:gd name="connsiteX312" fmla="*/ 13360400 w 16433800"/>
              <a:gd name="connsiteY312" fmla="*/ 755879 h 2095729"/>
              <a:gd name="connsiteX313" fmla="*/ 13379450 w 16433800"/>
              <a:gd name="connsiteY313" fmla="*/ 774929 h 2095729"/>
              <a:gd name="connsiteX314" fmla="*/ 13398500 w 16433800"/>
              <a:gd name="connsiteY314" fmla="*/ 781279 h 2095729"/>
              <a:gd name="connsiteX315" fmla="*/ 13462000 w 16433800"/>
              <a:gd name="connsiteY315" fmla="*/ 851129 h 2095729"/>
              <a:gd name="connsiteX316" fmla="*/ 13481050 w 16433800"/>
              <a:gd name="connsiteY316" fmla="*/ 870179 h 2095729"/>
              <a:gd name="connsiteX317" fmla="*/ 13506450 w 16433800"/>
              <a:gd name="connsiteY317" fmla="*/ 908279 h 2095729"/>
              <a:gd name="connsiteX318" fmla="*/ 13519150 w 16433800"/>
              <a:gd name="connsiteY318" fmla="*/ 927329 h 2095729"/>
              <a:gd name="connsiteX319" fmla="*/ 13538200 w 16433800"/>
              <a:gd name="connsiteY319" fmla="*/ 946379 h 2095729"/>
              <a:gd name="connsiteX320" fmla="*/ 13550900 w 16433800"/>
              <a:gd name="connsiteY320" fmla="*/ 965429 h 2095729"/>
              <a:gd name="connsiteX321" fmla="*/ 13589000 w 16433800"/>
              <a:gd name="connsiteY321" fmla="*/ 1003529 h 2095729"/>
              <a:gd name="connsiteX322" fmla="*/ 13608050 w 16433800"/>
              <a:gd name="connsiteY322" fmla="*/ 1035279 h 2095729"/>
              <a:gd name="connsiteX323" fmla="*/ 13633450 w 16433800"/>
              <a:gd name="connsiteY323" fmla="*/ 1073379 h 2095729"/>
              <a:gd name="connsiteX324" fmla="*/ 13646150 w 16433800"/>
              <a:gd name="connsiteY324" fmla="*/ 1105129 h 2095729"/>
              <a:gd name="connsiteX325" fmla="*/ 13658850 w 16433800"/>
              <a:gd name="connsiteY325" fmla="*/ 1124179 h 2095729"/>
              <a:gd name="connsiteX326" fmla="*/ 13677900 w 16433800"/>
              <a:gd name="connsiteY326" fmla="*/ 1162279 h 2095729"/>
              <a:gd name="connsiteX327" fmla="*/ 13696950 w 16433800"/>
              <a:gd name="connsiteY327" fmla="*/ 1206729 h 2095729"/>
              <a:gd name="connsiteX328" fmla="*/ 13716000 w 16433800"/>
              <a:gd name="connsiteY328" fmla="*/ 1257529 h 2095729"/>
              <a:gd name="connsiteX329" fmla="*/ 13728700 w 16433800"/>
              <a:gd name="connsiteY329" fmla="*/ 1276579 h 2095729"/>
              <a:gd name="connsiteX330" fmla="*/ 13735050 w 16433800"/>
              <a:gd name="connsiteY330" fmla="*/ 1295629 h 2095729"/>
              <a:gd name="connsiteX331" fmla="*/ 13760450 w 16433800"/>
              <a:gd name="connsiteY331" fmla="*/ 1333729 h 2095729"/>
              <a:gd name="connsiteX332" fmla="*/ 13779500 w 16433800"/>
              <a:gd name="connsiteY332" fmla="*/ 1365479 h 2095729"/>
              <a:gd name="connsiteX333" fmla="*/ 13798550 w 16433800"/>
              <a:gd name="connsiteY333" fmla="*/ 1378179 h 2095729"/>
              <a:gd name="connsiteX334" fmla="*/ 13804900 w 16433800"/>
              <a:gd name="connsiteY334" fmla="*/ 1397229 h 2095729"/>
              <a:gd name="connsiteX335" fmla="*/ 13843000 w 16433800"/>
              <a:gd name="connsiteY335" fmla="*/ 1460729 h 2095729"/>
              <a:gd name="connsiteX336" fmla="*/ 13862050 w 16433800"/>
              <a:gd name="connsiteY336" fmla="*/ 1479779 h 2095729"/>
              <a:gd name="connsiteX337" fmla="*/ 13874750 w 16433800"/>
              <a:gd name="connsiteY337" fmla="*/ 1498829 h 2095729"/>
              <a:gd name="connsiteX338" fmla="*/ 13893800 w 16433800"/>
              <a:gd name="connsiteY338" fmla="*/ 1524229 h 2095729"/>
              <a:gd name="connsiteX339" fmla="*/ 13906500 w 16433800"/>
              <a:gd name="connsiteY339" fmla="*/ 1549629 h 2095729"/>
              <a:gd name="connsiteX340" fmla="*/ 13925550 w 16433800"/>
              <a:gd name="connsiteY340" fmla="*/ 1568679 h 2095729"/>
              <a:gd name="connsiteX341" fmla="*/ 13957300 w 16433800"/>
              <a:gd name="connsiteY341" fmla="*/ 1606779 h 2095729"/>
              <a:gd name="connsiteX342" fmla="*/ 14008100 w 16433800"/>
              <a:gd name="connsiteY342" fmla="*/ 1632179 h 2095729"/>
              <a:gd name="connsiteX343" fmla="*/ 14027150 w 16433800"/>
              <a:gd name="connsiteY343" fmla="*/ 1638529 h 2095729"/>
              <a:gd name="connsiteX344" fmla="*/ 14058900 w 16433800"/>
              <a:gd name="connsiteY344" fmla="*/ 1657579 h 2095729"/>
              <a:gd name="connsiteX345" fmla="*/ 14077950 w 16433800"/>
              <a:gd name="connsiteY345" fmla="*/ 1670279 h 2095729"/>
              <a:gd name="connsiteX346" fmla="*/ 14160500 w 16433800"/>
              <a:gd name="connsiteY346" fmla="*/ 1695679 h 2095729"/>
              <a:gd name="connsiteX347" fmla="*/ 14217650 w 16433800"/>
              <a:gd name="connsiteY347" fmla="*/ 1727429 h 2095729"/>
              <a:gd name="connsiteX348" fmla="*/ 14243050 w 16433800"/>
              <a:gd name="connsiteY348" fmla="*/ 1746479 h 2095729"/>
              <a:gd name="connsiteX349" fmla="*/ 14262100 w 16433800"/>
              <a:gd name="connsiteY349" fmla="*/ 1765529 h 2095729"/>
              <a:gd name="connsiteX350" fmla="*/ 14281150 w 16433800"/>
              <a:gd name="connsiteY350" fmla="*/ 1771879 h 2095729"/>
              <a:gd name="connsiteX351" fmla="*/ 14306550 w 16433800"/>
              <a:gd name="connsiteY351" fmla="*/ 1784579 h 2095729"/>
              <a:gd name="connsiteX352" fmla="*/ 14541500 w 16433800"/>
              <a:gd name="connsiteY352" fmla="*/ 1790929 h 2095729"/>
              <a:gd name="connsiteX353" fmla="*/ 14630400 w 16433800"/>
              <a:gd name="connsiteY353" fmla="*/ 1809979 h 2095729"/>
              <a:gd name="connsiteX354" fmla="*/ 14681200 w 16433800"/>
              <a:gd name="connsiteY354" fmla="*/ 1822679 h 2095729"/>
              <a:gd name="connsiteX355" fmla="*/ 14801850 w 16433800"/>
              <a:gd name="connsiteY355" fmla="*/ 1829029 h 2095729"/>
              <a:gd name="connsiteX356" fmla="*/ 14852650 w 16433800"/>
              <a:gd name="connsiteY356" fmla="*/ 1816329 h 2095729"/>
              <a:gd name="connsiteX357" fmla="*/ 14890750 w 16433800"/>
              <a:gd name="connsiteY357" fmla="*/ 1797279 h 2095729"/>
              <a:gd name="connsiteX358" fmla="*/ 14916150 w 16433800"/>
              <a:gd name="connsiteY358" fmla="*/ 1778229 h 2095729"/>
              <a:gd name="connsiteX359" fmla="*/ 14973300 w 16433800"/>
              <a:gd name="connsiteY359" fmla="*/ 1733779 h 2095729"/>
              <a:gd name="connsiteX360" fmla="*/ 15005050 w 16433800"/>
              <a:gd name="connsiteY360" fmla="*/ 1682979 h 2095729"/>
              <a:gd name="connsiteX361" fmla="*/ 15024100 w 16433800"/>
              <a:gd name="connsiteY361" fmla="*/ 1676629 h 2095729"/>
              <a:gd name="connsiteX362" fmla="*/ 15074900 w 16433800"/>
              <a:gd name="connsiteY362" fmla="*/ 1638529 h 2095729"/>
              <a:gd name="connsiteX363" fmla="*/ 15093950 w 16433800"/>
              <a:gd name="connsiteY363" fmla="*/ 1632179 h 2095729"/>
              <a:gd name="connsiteX364" fmla="*/ 15157450 w 16433800"/>
              <a:gd name="connsiteY364" fmla="*/ 1562329 h 2095729"/>
              <a:gd name="connsiteX365" fmla="*/ 15176500 w 16433800"/>
              <a:gd name="connsiteY365" fmla="*/ 1543279 h 2095729"/>
              <a:gd name="connsiteX366" fmla="*/ 15208250 w 16433800"/>
              <a:gd name="connsiteY366" fmla="*/ 1498829 h 2095729"/>
              <a:gd name="connsiteX367" fmla="*/ 15233650 w 16433800"/>
              <a:gd name="connsiteY367" fmla="*/ 1486129 h 2095729"/>
              <a:gd name="connsiteX368" fmla="*/ 15278100 w 16433800"/>
              <a:gd name="connsiteY368" fmla="*/ 1441679 h 2095729"/>
              <a:gd name="connsiteX369" fmla="*/ 15309850 w 16433800"/>
              <a:gd name="connsiteY369" fmla="*/ 1403579 h 2095729"/>
              <a:gd name="connsiteX370" fmla="*/ 15322550 w 16433800"/>
              <a:gd name="connsiteY370" fmla="*/ 1371829 h 2095729"/>
              <a:gd name="connsiteX371" fmla="*/ 15347950 w 16433800"/>
              <a:gd name="connsiteY371" fmla="*/ 1314679 h 2095729"/>
              <a:gd name="connsiteX372" fmla="*/ 15354300 w 16433800"/>
              <a:gd name="connsiteY372" fmla="*/ 1282929 h 2095729"/>
              <a:gd name="connsiteX373" fmla="*/ 15367000 w 16433800"/>
              <a:gd name="connsiteY373" fmla="*/ 1251179 h 2095729"/>
              <a:gd name="connsiteX374" fmla="*/ 15379700 w 16433800"/>
              <a:gd name="connsiteY374" fmla="*/ 1200379 h 2095729"/>
              <a:gd name="connsiteX375" fmla="*/ 15392400 w 16433800"/>
              <a:gd name="connsiteY375" fmla="*/ 1174979 h 2095729"/>
              <a:gd name="connsiteX376" fmla="*/ 15405100 w 16433800"/>
              <a:gd name="connsiteY376" fmla="*/ 1136879 h 2095729"/>
              <a:gd name="connsiteX377" fmla="*/ 15436850 w 16433800"/>
              <a:gd name="connsiteY377" fmla="*/ 1086079 h 2095729"/>
              <a:gd name="connsiteX378" fmla="*/ 15455900 w 16433800"/>
              <a:gd name="connsiteY378" fmla="*/ 1067029 h 2095729"/>
              <a:gd name="connsiteX379" fmla="*/ 15468600 w 16433800"/>
              <a:gd name="connsiteY379" fmla="*/ 1041629 h 2095729"/>
              <a:gd name="connsiteX380" fmla="*/ 15481300 w 16433800"/>
              <a:gd name="connsiteY380" fmla="*/ 1022579 h 2095729"/>
              <a:gd name="connsiteX381" fmla="*/ 15525750 w 16433800"/>
              <a:gd name="connsiteY381" fmla="*/ 946379 h 2095729"/>
              <a:gd name="connsiteX382" fmla="*/ 15570200 w 16433800"/>
              <a:gd name="connsiteY382" fmla="*/ 908279 h 2095729"/>
              <a:gd name="connsiteX383" fmla="*/ 15589250 w 16433800"/>
              <a:gd name="connsiteY383" fmla="*/ 889229 h 2095729"/>
              <a:gd name="connsiteX384" fmla="*/ 15659100 w 16433800"/>
              <a:gd name="connsiteY384" fmla="*/ 876529 h 2095729"/>
              <a:gd name="connsiteX385" fmla="*/ 15716250 w 16433800"/>
              <a:gd name="connsiteY385" fmla="*/ 857479 h 2095729"/>
              <a:gd name="connsiteX386" fmla="*/ 15735300 w 16433800"/>
              <a:gd name="connsiteY386" fmla="*/ 851129 h 2095729"/>
              <a:gd name="connsiteX387" fmla="*/ 15760700 w 16433800"/>
              <a:gd name="connsiteY387" fmla="*/ 844779 h 2095729"/>
              <a:gd name="connsiteX388" fmla="*/ 15798800 w 16433800"/>
              <a:gd name="connsiteY388" fmla="*/ 832079 h 2095729"/>
              <a:gd name="connsiteX389" fmla="*/ 15843250 w 16433800"/>
              <a:gd name="connsiteY389" fmla="*/ 857479 h 2095729"/>
              <a:gd name="connsiteX390" fmla="*/ 15906750 w 16433800"/>
              <a:gd name="connsiteY390" fmla="*/ 927329 h 2095729"/>
              <a:gd name="connsiteX391" fmla="*/ 15932150 w 16433800"/>
              <a:gd name="connsiteY391" fmla="*/ 971779 h 2095729"/>
              <a:gd name="connsiteX392" fmla="*/ 15982950 w 16433800"/>
              <a:gd name="connsiteY392" fmla="*/ 1028929 h 2095729"/>
              <a:gd name="connsiteX393" fmla="*/ 16008350 w 16433800"/>
              <a:gd name="connsiteY393" fmla="*/ 1054329 h 2095729"/>
              <a:gd name="connsiteX394" fmla="*/ 16027400 w 16433800"/>
              <a:gd name="connsiteY394" fmla="*/ 1060679 h 2095729"/>
              <a:gd name="connsiteX395" fmla="*/ 16078200 w 16433800"/>
              <a:gd name="connsiteY395" fmla="*/ 1086079 h 2095729"/>
              <a:gd name="connsiteX396" fmla="*/ 16116300 w 16433800"/>
              <a:gd name="connsiteY396" fmla="*/ 1117829 h 2095729"/>
              <a:gd name="connsiteX397" fmla="*/ 16135350 w 16433800"/>
              <a:gd name="connsiteY397" fmla="*/ 1136879 h 2095729"/>
              <a:gd name="connsiteX398" fmla="*/ 16160750 w 16433800"/>
              <a:gd name="connsiteY398" fmla="*/ 1143229 h 2095729"/>
              <a:gd name="connsiteX399" fmla="*/ 16192500 w 16433800"/>
              <a:gd name="connsiteY399" fmla="*/ 1155929 h 2095729"/>
              <a:gd name="connsiteX400" fmla="*/ 16211550 w 16433800"/>
              <a:gd name="connsiteY400" fmla="*/ 1162279 h 2095729"/>
              <a:gd name="connsiteX401" fmla="*/ 16230600 w 16433800"/>
              <a:gd name="connsiteY401" fmla="*/ 1174979 h 2095729"/>
              <a:gd name="connsiteX402" fmla="*/ 16268700 w 16433800"/>
              <a:gd name="connsiteY402" fmla="*/ 1187679 h 2095729"/>
              <a:gd name="connsiteX403" fmla="*/ 16300450 w 16433800"/>
              <a:gd name="connsiteY403" fmla="*/ 1206729 h 2095729"/>
              <a:gd name="connsiteX404" fmla="*/ 16319500 w 16433800"/>
              <a:gd name="connsiteY404" fmla="*/ 1213079 h 2095729"/>
              <a:gd name="connsiteX405" fmla="*/ 16363950 w 16433800"/>
              <a:gd name="connsiteY405" fmla="*/ 1232129 h 2095729"/>
              <a:gd name="connsiteX406" fmla="*/ 16383000 w 16433800"/>
              <a:gd name="connsiteY406" fmla="*/ 1473429 h 2095729"/>
              <a:gd name="connsiteX407" fmla="*/ 16389350 w 16433800"/>
              <a:gd name="connsiteY407" fmla="*/ 1492479 h 2095729"/>
              <a:gd name="connsiteX408" fmla="*/ 16395700 w 16433800"/>
              <a:gd name="connsiteY408" fmla="*/ 1517879 h 2095729"/>
              <a:gd name="connsiteX409" fmla="*/ 16402050 w 16433800"/>
              <a:gd name="connsiteY409" fmla="*/ 1536929 h 2095729"/>
              <a:gd name="connsiteX410" fmla="*/ 16414750 w 16433800"/>
              <a:gd name="connsiteY410" fmla="*/ 1587729 h 2095729"/>
              <a:gd name="connsiteX411" fmla="*/ 16421100 w 16433800"/>
              <a:gd name="connsiteY411" fmla="*/ 1663929 h 2095729"/>
              <a:gd name="connsiteX412" fmla="*/ 16427450 w 16433800"/>
              <a:gd name="connsiteY412" fmla="*/ 1714729 h 2095729"/>
              <a:gd name="connsiteX413" fmla="*/ 16433800 w 16433800"/>
              <a:gd name="connsiteY413" fmla="*/ 1892529 h 2095729"/>
              <a:gd name="connsiteX414" fmla="*/ 16427450 w 16433800"/>
              <a:gd name="connsiteY414" fmla="*/ 2051279 h 2095729"/>
              <a:gd name="connsiteX415" fmla="*/ 16421100 w 16433800"/>
              <a:gd name="connsiteY415" fmla="*/ 2083029 h 2095729"/>
              <a:gd name="connsiteX416" fmla="*/ 16395700 w 16433800"/>
              <a:gd name="connsiteY416" fmla="*/ 2095729 h 2095729"/>
              <a:gd name="connsiteX417" fmla="*/ 16256000 w 16433800"/>
              <a:gd name="connsiteY417" fmla="*/ 2083029 h 2095729"/>
              <a:gd name="connsiteX418" fmla="*/ 16224250 w 16433800"/>
              <a:gd name="connsiteY418" fmla="*/ 2070329 h 2095729"/>
              <a:gd name="connsiteX419" fmla="*/ 16198850 w 16433800"/>
              <a:gd name="connsiteY419" fmla="*/ 2063979 h 2095729"/>
              <a:gd name="connsiteX420" fmla="*/ 15957550 w 16433800"/>
              <a:gd name="connsiteY420" fmla="*/ 2044929 h 2095729"/>
              <a:gd name="connsiteX421" fmla="*/ 15906750 w 16433800"/>
              <a:gd name="connsiteY421" fmla="*/ 2032229 h 2095729"/>
              <a:gd name="connsiteX422" fmla="*/ 15779750 w 16433800"/>
              <a:gd name="connsiteY422" fmla="*/ 2019529 h 2095729"/>
              <a:gd name="connsiteX423" fmla="*/ 15652750 w 16433800"/>
              <a:gd name="connsiteY423" fmla="*/ 2025879 h 2095729"/>
              <a:gd name="connsiteX424" fmla="*/ 15601950 w 16433800"/>
              <a:gd name="connsiteY424" fmla="*/ 2038579 h 2095729"/>
              <a:gd name="connsiteX425" fmla="*/ 15576550 w 16433800"/>
              <a:gd name="connsiteY425" fmla="*/ 2044929 h 2095729"/>
              <a:gd name="connsiteX426" fmla="*/ 15494000 w 16433800"/>
              <a:gd name="connsiteY426" fmla="*/ 2051279 h 2095729"/>
              <a:gd name="connsiteX427" fmla="*/ 15474950 w 16433800"/>
              <a:gd name="connsiteY427" fmla="*/ 2057629 h 2095729"/>
              <a:gd name="connsiteX428" fmla="*/ 15309850 w 16433800"/>
              <a:gd name="connsiteY428" fmla="*/ 2057629 h 2095729"/>
              <a:gd name="connsiteX429" fmla="*/ 15043150 w 16433800"/>
              <a:gd name="connsiteY429" fmla="*/ 2051279 h 2095729"/>
              <a:gd name="connsiteX430" fmla="*/ 14884400 w 16433800"/>
              <a:gd name="connsiteY430" fmla="*/ 2044929 h 2095729"/>
              <a:gd name="connsiteX431" fmla="*/ 14801850 w 16433800"/>
              <a:gd name="connsiteY431" fmla="*/ 2032229 h 2095729"/>
              <a:gd name="connsiteX432" fmla="*/ 14776450 w 16433800"/>
              <a:gd name="connsiteY432" fmla="*/ 2025879 h 2095729"/>
              <a:gd name="connsiteX433" fmla="*/ 14712950 w 16433800"/>
              <a:gd name="connsiteY433" fmla="*/ 1987779 h 2095729"/>
              <a:gd name="connsiteX434" fmla="*/ 14681200 w 16433800"/>
              <a:gd name="connsiteY434" fmla="*/ 1975079 h 2095729"/>
              <a:gd name="connsiteX435" fmla="*/ 14655800 w 16433800"/>
              <a:gd name="connsiteY435" fmla="*/ 1956029 h 2095729"/>
              <a:gd name="connsiteX436" fmla="*/ 14605000 w 16433800"/>
              <a:gd name="connsiteY436" fmla="*/ 1943329 h 2095729"/>
              <a:gd name="connsiteX437" fmla="*/ 14579600 w 16433800"/>
              <a:gd name="connsiteY437" fmla="*/ 1930629 h 2095729"/>
              <a:gd name="connsiteX438" fmla="*/ 14528800 w 16433800"/>
              <a:gd name="connsiteY438" fmla="*/ 1917929 h 2095729"/>
              <a:gd name="connsiteX439" fmla="*/ 14509750 w 16433800"/>
              <a:gd name="connsiteY439" fmla="*/ 1911579 h 2095729"/>
              <a:gd name="connsiteX440" fmla="*/ 14490700 w 16433800"/>
              <a:gd name="connsiteY440" fmla="*/ 1898879 h 2095729"/>
              <a:gd name="connsiteX441" fmla="*/ 14478000 w 16433800"/>
              <a:gd name="connsiteY441" fmla="*/ 1860779 h 2095729"/>
              <a:gd name="connsiteX442" fmla="*/ 14439900 w 16433800"/>
              <a:gd name="connsiteY442" fmla="*/ 1829029 h 2095729"/>
              <a:gd name="connsiteX443" fmla="*/ 14351000 w 16433800"/>
              <a:gd name="connsiteY443" fmla="*/ 1835379 h 2095729"/>
              <a:gd name="connsiteX444" fmla="*/ 14192250 w 16433800"/>
              <a:gd name="connsiteY444" fmla="*/ 1829029 h 2095729"/>
              <a:gd name="connsiteX445" fmla="*/ 13989050 w 16433800"/>
              <a:gd name="connsiteY445" fmla="*/ 1822679 h 2095729"/>
              <a:gd name="connsiteX446" fmla="*/ 13925550 w 16433800"/>
              <a:gd name="connsiteY446" fmla="*/ 1790929 h 2095729"/>
              <a:gd name="connsiteX447" fmla="*/ 13874750 w 16433800"/>
              <a:gd name="connsiteY447" fmla="*/ 1778229 h 2095729"/>
              <a:gd name="connsiteX448" fmla="*/ 13855700 w 16433800"/>
              <a:gd name="connsiteY448" fmla="*/ 1771879 h 2095729"/>
              <a:gd name="connsiteX449" fmla="*/ 13817600 w 16433800"/>
              <a:gd name="connsiteY449" fmla="*/ 1765529 h 2095729"/>
              <a:gd name="connsiteX450" fmla="*/ 13792200 w 16433800"/>
              <a:gd name="connsiteY450" fmla="*/ 1752829 h 2095729"/>
              <a:gd name="connsiteX451" fmla="*/ 13709650 w 16433800"/>
              <a:gd name="connsiteY451" fmla="*/ 1740129 h 2095729"/>
              <a:gd name="connsiteX452" fmla="*/ 13620750 w 16433800"/>
              <a:gd name="connsiteY452" fmla="*/ 1663929 h 2095729"/>
              <a:gd name="connsiteX453" fmla="*/ 13582650 w 16433800"/>
              <a:gd name="connsiteY453" fmla="*/ 1638529 h 2095729"/>
              <a:gd name="connsiteX454" fmla="*/ 13557250 w 16433800"/>
              <a:gd name="connsiteY454" fmla="*/ 1632179 h 2095729"/>
              <a:gd name="connsiteX455" fmla="*/ 13500100 w 16433800"/>
              <a:gd name="connsiteY455" fmla="*/ 1619479 h 2095729"/>
              <a:gd name="connsiteX456" fmla="*/ 13442950 w 16433800"/>
              <a:gd name="connsiteY456" fmla="*/ 1600429 h 2095729"/>
              <a:gd name="connsiteX457" fmla="*/ 13423900 w 16433800"/>
              <a:gd name="connsiteY457" fmla="*/ 1594079 h 2095729"/>
              <a:gd name="connsiteX458" fmla="*/ 13379450 w 16433800"/>
              <a:gd name="connsiteY458" fmla="*/ 1568679 h 2095729"/>
              <a:gd name="connsiteX459" fmla="*/ 13341350 w 16433800"/>
              <a:gd name="connsiteY459" fmla="*/ 1555979 h 2095729"/>
              <a:gd name="connsiteX460" fmla="*/ 13322300 w 16433800"/>
              <a:gd name="connsiteY460" fmla="*/ 1549629 h 2095729"/>
              <a:gd name="connsiteX461" fmla="*/ 13303250 w 16433800"/>
              <a:gd name="connsiteY461" fmla="*/ 1543279 h 2095729"/>
              <a:gd name="connsiteX462" fmla="*/ 13252450 w 16433800"/>
              <a:gd name="connsiteY462" fmla="*/ 1530579 h 2095729"/>
              <a:gd name="connsiteX463" fmla="*/ 13195300 w 16433800"/>
              <a:gd name="connsiteY463" fmla="*/ 1492479 h 2095729"/>
              <a:gd name="connsiteX464" fmla="*/ 13138150 w 16433800"/>
              <a:gd name="connsiteY464" fmla="*/ 1448029 h 2095729"/>
              <a:gd name="connsiteX465" fmla="*/ 13119100 w 16433800"/>
              <a:gd name="connsiteY465" fmla="*/ 1435329 h 2095729"/>
              <a:gd name="connsiteX466" fmla="*/ 13087350 w 16433800"/>
              <a:gd name="connsiteY466" fmla="*/ 1422629 h 2095729"/>
              <a:gd name="connsiteX467" fmla="*/ 12985750 w 16433800"/>
              <a:gd name="connsiteY467" fmla="*/ 1409929 h 2095729"/>
              <a:gd name="connsiteX468" fmla="*/ 12947650 w 16433800"/>
              <a:gd name="connsiteY468" fmla="*/ 1397229 h 2095729"/>
              <a:gd name="connsiteX469" fmla="*/ 12909550 w 16433800"/>
              <a:gd name="connsiteY469" fmla="*/ 1409929 h 2095729"/>
              <a:gd name="connsiteX470" fmla="*/ 12896850 w 16433800"/>
              <a:gd name="connsiteY470" fmla="*/ 1428979 h 2095729"/>
              <a:gd name="connsiteX471" fmla="*/ 12865100 w 16433800"/>
              <a:gd name="connsiteY471" fmla="*/ 1448029 h 2095729"/>
              <a:gd name="connsiteX472" fmla="*/ 12839700 w 16433800"/>
              <a:gd name="connsiteY472" fmla="*/ 1467079 h 2095729"/>
              <a:gd name="connsiteX473" fmla="*/ 12833350 w 16433800"/>
              <a:gd name="connsiteY473" fmla="*/ 1486129 h 2095729"/>
              <a:gd name="connsiteX474" fmla="*/ 12795250 w 16433800"/>
              <a:gd name="connsiteY474" fmla="*/ 1517879 h 2095729"/>
              <a:gd name="connsiteX475" fmla="*/ 12776200 w 16433800"/>
              <a:gd name="connsiteY475" fmla="*/ 1524229 h 2095729"/>
              <a:gd name="connsiteX476" fmla="*/ 12757150 w 16433800"/>
              <a:gd name="connsiteY476" fmla="*/ 1536929 h 2095729"/>
              <a:gd name="connsiteX477" fmla="*/ 12738100 w 16433800"/>
              <a:gd name="connsiteY477" fmla="*/ 1543279 h 2095729"/>
              <a:gd name="connsiteX478" fmla="*/ 12693650 w 16433800"/>
              <a:gd name="connsiteY478" fmla="*/ 1562329 h 2095729"/>
              <a:gd name="connsiteX479" fmla="*/ 12668250 w 16433800"/>
              <a:gd name="connsiteY479" fmla="*/ 1581379 h 2095729"/>
              <a:gd name="connsiteX480" fmla="*/ 12649200 w 16433800"/>
              <a:gd name="connsiteY480" fmla="*/ 1594079 h 2095729"/>
              <a:gd name="connsiteX481" fmla="*/ 12592050 w 16433800"/>
              <a:gd name="connsiteY481" fmla="*/ 1638529 h 2095729"/>
              <a:gd name="connsiteX482" fmla="*/ 12566650 w 16433800"/>
              <a:gd name="connsiteY482" fmla="*/ 1644879 h 2095729"/>
              <a:gd name="connsiteX483" fmla="*/ 12541250 w 16433800"/>
              <a:gd name="connsiteY483" fmla="*/ 1663929 h 2095729"/>
              <a:gd name="connsiteX484" fmla="*/ 12509500 w 16433800"/>
              <a:gd name="connsiteY484" fmla="*/ 1676629 h 2095729"/>
              <a:gd name="connsiteX485" fmla="*/ 12465050 w 16433800"/>
              <a:gd name="connsiteY485" fmla="*/ 1689329 h 2095729"/>
              <a:gd name="connsiteX486" fmla="*/ 12414250 w 16433800"/>
              <a:gd name="connsiteY486" fmla="*/ 1702029 h 2095729"/>
              <a:gd name="connsiteX487" fmla="*/ 12369800 w 16433800"/>
              <a:gd name="connsiteY487" fmla="*/ 1727429 h 2095729"/>
              <a:gd name="connsiteX488" fmla="*/ 12306300 w 16433800"/>
              <a:gd name="connsiteY488" fmla="*/ 1746479 h 2095729"/>
              <a:gd name="connsiteX489" fmla="*/ 12217400 w 16433800"/>
              <a:gd name="connsiteY489" fmla="*/ 1765529 h 2095729"/>
              <a:gd name="connsiteX490" fmla="*/ 12198350 w 16433800"/>
              <a:gd name="connsiteY490" fmla="*/ 1771879 h 2095729"/>
              <a:gd name="connsiteX491" fmla="*/ 12166600 w 16433800"/>
              <a:gd name="connsiteY491" fmla="*/ 1784579 h 2095729"/>
              <a:gd name="connsiteX492" fmla="*/ 12128500 w 16433800"/>
              <a:gd name="connsiteY492" fmla="*/ 1790929 h 2095729"/>
              <a:gd name="connsiteX493" fmla="*/ 12058650 w 16433800"/>
              <a:gd name="connsiteY493" fmla="*/ 1803629 h 2095729"/>
              <a:gd name="connsiteX494" fmla="*/ 11728450 w 16433800"/>
              <a:gd name="connsiteY494" fmla="*/ 1790929 h 2095729"/>
              <a:gd name="connsiteX495" fmla="*/ 11709400 w 16433800"/>
              <a:gd name="connsiteY495" fmla="*/ 1784579 h 2095729"/>
              <a:gd name="connsiteX496" fmla="*/ 11645900 w 16433800"/>
              <a:gd name="connsiteY496" fmla="*/ 1752829 h 2095729"/>
              <a:gd name="connsiteX497" fmla="*/ 11601450 w 16433800"/>
              <a:gd name="connsiteY497" fmla="*/ 1727429 h 2095729"/>
              <a:gd name="connsiteX498" fmla="*/ 11576050 w 16433800"/>
              <a:gd name="connsiteY498" fmla="*/ 1708379 h 2095729"/>
              <a:gd name="connsiteX499" fmla="*/ 11525250 w 16433800"/>
              <a:gd name="connsiteY499" fmla="*/ 1695679 h 2095729"/>
              <a:gd name="connsiteX500" fmla="*/ 11506200 w 16433800"/>
              <a:gd name="connsiteY500" fmla="*/ 1682979 h 2095729"/>
              <a:gd name="connsiteX501" fmla="*/ 11474450 w 16433800"/>
              <a:gd name="connsiteY501" fmla="*/ 1670279 h 2095729"/>
              <a:gd name="connsiteX502" fmla="*/ 11449050 w 16433800"/>
              <a:gd name="connsiteY502" fmla="*/ 1657579 h 2095729"/>
              <a:gd name="connsiteX503" fmla="*/ 11430000 w 16433800"/>
              <a:gd name="connsiteY503" fmla="*/ 1651229 h 2095729"/>
              <a:gd name="connsiteX504" fmla="*/ 11404600 w 16433800"/>
              <a:gd name="connsiteY504" fmla="*/ 1638529 h 2095729"/>
              <a:gd name="connsiteX505" fmla="*/ 11372850 w 16433800"/>
              <a:gd name="connsiteY505" fmla="*/ 1625829 h 2095729"/>
              <a:gd name="connsiteX506" fmla="*/ 11322050 w 16433800"/>
              <a:gd name="connsiteY506" fmla="*/ 1587729 h 2095729"/>
              <a:gd name="connsiteX507" fmla="*/ 11226800 w 16433800"/>
              <a:gd name="connsiteY507" fmla="*/ 1536929 h 2095729"/>
              <a:gd name="connsiteX508" fmla="*/ 11226800 w 16433800"/>
              <a:gd name="connsiteY508" fmla="*/ 1536929 h 2095729"/>
              <a:gd name="connsiteX509" fmla="*/ 11144250 w 16433800"/>
              <a:gd name="connsiteY509" fmla="*/ 1498829 h 2095729"/>
              <a:gd name="connsiteX510" fmla="*/ 11087100 w 16433800"/>
              <a:gd name="connsiteY510" fmla="*/ 1479779 h 2095729"/>
              <a:gd name="connsiteX511" fmla="*/ 11068050 w 16433800"/>
              <a:gd name="connsiteY511" fmla="*/ 1467079 h 2095729"/>
              <a:gd name="connsiteX512" fmla="*/ 11042650 w 16433800"/>
              <a:gd name="connsiteY512" fmla="*/ 1460729 h 2095729"/>
              <a:gd name="connsiteX513" fmla="*/ 10991850 w 16433800"/>
              <a:gd name="connsiteY513" fmla="*/ 1441679 h 2095729"/>
              <a:gd name="connsiteX514" fmla="*/ 10934700 w 16433800"/>
              <a:gd name="connsiteY514" fmla="*/ 1428979 h 2095729"/>
              <a:gd name="connsiteX515" fmla="*/ 10896600 w 16433800"/>
              <a:gd name="connsiteY515" fmla="*/ 1409929 h 2095729"/>
              <a:gd name="connsiteX516" fmla="*/ 10864850 w 16433800"/>
              <a:gd name="connsiteY516" fmla="*/ 1403579 h 2095729"/>
              <a:gd name="connsiteX517" fmla="*/ 10839450 w 16433800"/>
              <a:gd name="connsiteY517" fmla="*/ 1390879 h 2095729"/>
              <a:gd name="connsiteX518" fmla="*/ 10801350 w 16433800"/>
              <a:gd name="connsiteY518" fmla="*/ 1378179 h 2095729"/>
              <a:gd name="connsiteX519" fmla="*/ 10731500 w 16433800"/>
              <a:gd name="connsiteY519" fmla="*/ 1340079 h 2095729"/>
              <a:gd name="connsiteX520" fmla="*/ 10712450 w 16433800"/>
              <a:gd name="connsiteY520" fmla="*/ 1327379 h 2095729"/>
              <a:gd name="connsiteX521" fmla="*/ 10674350 w 16433800"/>
              <a:gd name="connsiteY521" fmla="*/ 1321029 h 2095729"/>
              <a:gd name="connsiteX522" fmla="*/ 10248900 w 16433800"/>
              <a:gd name="connsiteY522" fmla="*/ 1301979 h 2095729"/>
              <a:gd name="connsiteX523" fmla="*/ 10179050 w 16433800"/>
              <a:gd name="connsiteY523" fmla="*/ 1282929 h 2095729"/>
              <a:gd name="connsiteX524" fmla="*/ 10039350 w 16433800"/>
              <a:gd name="connsiteY524" fmla="*/ 1289279 h 2095729"/>
              <a:gd name="connsiteX525" fmla="*/ 9944100 w 16433800"/>
              <a:gd name="connsiteY525" fmla="*/ 1314679 h 2095729"/>
              <a:gd name="connsiteX526" fmla="*/ 9734550 w 16433800"/>
              <a:gd name="connsiteY526" fmla="*/ 1365479 h 2095729"/>
              <a:gd name="connsiteX527" fmla="*/ 9702800 w 16433800"/>
              <a:gd name="connsiteY527" fmla="*/ 1378179 h 2095729"/>
              <a:gd name="connsiteX528" fmla="*/ 9626600 w 16433800"/>
              <a:gd name="connsiteY528" fmla="*/ 1397229 h 2095729"/>
              <a:gd name="connsiteX529" fmla="*/ 9417050 w 16433800"/>
              <a:gd name="connsiteY529" fmla="*/ 1409929 h 2095729"/>
              <a:gd name="connsiteX530" fmla="*/ 9347200 w 16433800"/>
              <a:gd name="connsiteY530" fmla="*/ 1422629 h 2095729"/>
              <a:gd name="connsiteX531" fmla="*/ 9271000 w 16433800"/>
              <a:gd name="connsiteY531" fmla="*/ 1435329 h 2095729"/>
              <a:gd name="connsiteX532" fmla="*/ 9156700 w 16433800"/>
              <a:gd name="connsiteY532" fmla="*/ 1428979 h 2095729"/>
              <a:gd name="connsiteX533" fmla="*/ 9112250 w 16433800"/>
              <a:gd name="connsiteY533" fmla="*/ 1416279 h 2095729"/>
              <a:gd name="connsiteX534" fmla="*/ 9055100 w 16433800"/>
              <a:gd name="connsiteY534" fmla="*/ 1409929 h 2095729"/>
              <a:gd name="connsiteX535" fmla="*/ 8890000 w 16433800"/>
              <a:gd name="connsiteY535" fmla="*/ 1390879 h 2095729"/>
              <a:gd name="connsiteX536" fmla="*/ 8750300 w 16433800"/>
              <a:gd name="connsiteY536" fmla="*/ 1371829 h 2095729"/>
              <a:gd name="connsiteX537" fmla="*/ 8572500 w 16433800"/>
              <a:gd name="connsiteY537" fmla="*/ 1327379 h 2095729"/>
              <a:gd name="connsiteX538" fmla="*/ 8470900 w 16433800"/>
              <a:gd name="connsiteY538" fmla="*/ 1301979 h 2095729"/>
              <a:gd name="connsiteX539" fmla="*/ 8388350 w 16433800"/>
              <a:gd name="connsiteY539" fmla="*/ 1289279 h 2095729"/>
              <a:gd name="connsiteX540" fmla="*/ 8356600 w 16433800"/>
              <a:gd name="connsiteY540" fmla="*/ 1282929 h 2095729"/>
              <a:gd name="connsiteX541" fmla="*/ 8299450 w 16433800"/>
              <a:gd name="connsiteY541" fmla="*/ 1276579 h 2095729"/>
              <a:gd name="connsiteX542" fmla="*/ 8242300 w 16433800"/>
              <a:gd name="connsiteY542" fmla="*/ 1263879 h 2095729"/>
              <a:gd name="connsiteX543" fmla="*/ 8172450 w 16433800"/>
              <a:gd name="connsiteY543" fmla="*/ 1251179 h 2095729"/>
              <a:gd name="connsiteX544" fmla="*/ 8096250 w 16433800"/>
              <a:gd name="connsiteY544" fmla="*/ 1225779 h 2095729"/>
              <a:gd name="connsiteX545" fmla="*/ 7581900 w 16433800"/>
              <a:gd name="connsiteY545" fmla="*/ 1206729 h 2095729"/>
              <a:gd name="connsiteX546" fmla="*/ 7524750 w 16433800"/>
              <a:gd name="connsiteY546" fmla="*/ 1200379 h 2095729"/>
              <a:gd name="connsiteX547" fmla="*/ 7378700 w 16433800"/>
              <a:gd name="connsiteY547" fmla="*/ 1181329 h 2095729"/>
              <a:gd name="connsiteX548" fmla="*/ 7004050 w 16433800"/>
              <a:gd name="connsiteY548" fmla="*/ 1174979 h 2095729"/>
              <a:gd name="connsiteX549" fmla="*/ 6921500 w 16433800"/>
              <a:gd name="connsiteY549" fmla="*/ 1155929 h 2095729"/>
              <a:gd name="connsiteX550" fmla="*/ 6826250 w 16433800"/>
              <a:gd name="connsiteY550" fmla="*/ 1149579 h 2095729"/>
              <a:gd name="connsiteX551" fmla="*/ 6038850 w 16433800"/>
              <a:gd name="connsiteY551" fmla="*/ 1149579 h 2095729"/>
              <a:gd name="connsiteX552" fmla="*/ 5981700 w 16433800"/>
              <a:gd name="connsiteY552" fmla="*/ 1124179 h 2095729"/>
              <a:gd name="connsiteX553" fmla="*/ 5949950 w 16433800"/>
              <a:gd name="connsiteY553" fmla="*/ 1117829 h 2095729"/>
              <a:gd name="connsiteX554" fmla="*/ 5873750 w 16433800"/>
              <a:gd name="connsiteY554" fmla="*/ 1098779 h 2095729"/>
              <a:gd name="connsiteX555" fmla="*/ 5626100 w 16433800"/>
              <a:gd name="connsiteY555" fmla="*/ 1086079 h 2095729"/>
              <a:gd name="connsiteX556" fmla="*/ 5594350 w 16433800"/>
              <a:gd name="connsiteY556" fmla="*/ 1079729 h 2095729"/>
              <a:gd name="connsiteX557" fmla="*/ 5556250 w 16433800"/>
              <a:gd name="connsiteY557" fmla="*/ 1073379 h 2095729"/>
              <a:gd name="connsiteX558" fmla="*/ 5499100 w 16433800"/>
              <a:gd name="connsiteY558" fmla="*/ 1060679 h 2095729"/>
              <a:gd name="connsiteX559" fmla="*/ 5435600 w 16433800"/>
              <a:gd name="connsiteY559" fmla="*/ 1054329 h 2095729"/>
              <a:gd name="connsiteX560" fmla="*/ 5283200 w 16433800"/>
              <a:gd name="connsiteY560" fmla="*/ 1079729 h 2095729"/>
              <a:gd name="connsiteX561" fmla="*/ 5124450 w 16433800"/>
              <a:gd name="connsiteY561" fmla="*/ 1136879 h 2095729"/>
              <a:gd name="connsiteX562" fmla="*/ 4959350 w 16433800"/>
              <a:gd name="connsiteY562" fmla="*/ 1187679 h 2095729"/>
              <a:gd name="connsiteX563" fmla="*/ 4895850 w 16433800"/>
              <a:gd name="connsiteY563" fmla="*/ 1200379 h 2095729"/>
              <a:gd name="connsiteX564" fmla="*/ 4660900 w 16433800"/>
              <a:gd name="connsiteY564" fmla="*/ 1194029 h 2095729"/>
              <a:gd name="connsiteX565" fmla="*/ 4622800 w 16433800"/>
              <a:gd name="connsiteY565" fmla="*/ 1187679 h 2095729"/>
              <a:gd name="connsiteX566" fmla="*/ 4565650 w 16433800"/>
              <a:gd name="connsiteY566" fmla="*/ 1181329 h 2095729"/>
              <a:gd name="connsiteX567" fmla="*/ 4527550 w 16433800"/>
              <a:gd name="connsiteY567" fmla="*/ 1168629 h 2095729"/>
              <a:gd name="connsiteX568" fmla="*/ 4146550 w 16433800"/>
              <a:gd name="connsiteY568" fmla="*/ 1136879 h 2095729"/>
              <a:gd name="connsiteX569" fmla="*/ 4070350 w 16433800"/>
              <a:gd name="connsiteY569" fmla="*/ 1124179 h 2095729"/>
              <a:gd name="connsiteX570" fmla="*/ 3702050 w 16433800"/>
              <a:gd name="connsiteY570" fmla="*/ 1130529 h 2095729"/>
              <a:gd name="connsiteX571" fmla="*/ 3594100 w 16433800"/>
              <a:gd name="connsiteY571" fmla="*/ 1136879 h 2095729"/>
              <a:gd name="connsiteX572" fmla="*/ 3575050 w 16433800"/>
              <a:gd name="connsiteY572" fmla="*/ 1143229 h 2095729"/>
              <a:gd name="connsiteX573" fmla="*/ 3549650 w 16433800"/>
              <a:gd name="connsiteY573" fmla="*/ 1149579 h 2095729"/>
              <a:gd name="connsiteX574" fmla="*/ 3505200 w 16433800"/>
              <a:gd name="connsiteY574" fmla="*/ 1155929 h 2095729"/>
              <a:gd name="connsiteX575" fmla="*/ 3409950 w 16433800"/>
              <a:gd name="connsiteY575" fmla="*/ 1168629 h 2095729"/>
              <a:gd name="connsiteX576" fmla="*/ 3371850 w 16433800"/>
              <a:gd name="connsiteY576" fmla="*/ 1174979 h 2095729"/>
              <a:gd name="connsiteX577" fmla="*/ 3270250 w 16433800"/>
              <a:gd name="connsiteY577" fmla="*/ 1181329 h 2095729"/>
              <a:gd name="connsiteX578" fmla="*/ 2997200 w 16433800"/>
              <a:gd name="connsiteY578" fmla="*/ 1200379 h 2095729"/>
              <a:gd name="connsiteX579" fmla="*/ 2794000 w 16433800"/>
              <a:gd name="connsiteY579" fmla="*/ 1225779 h 2095729"/>
              <a:gd name="connsiteX580" fmla="*/ 2654300 w 16433800"/>
              <a:gd name="connsiteY580" fmla="*/ 1232129 h 2095729"/>
              <a:gd name="connsiteX581" fmla="*/ 2628900 w 16433800"/>
              <a:gd name="connsiteY581" fmla="*/ 1238479 h 2095729"/>
              <a:gd name="connsiteX582" fmla="*/ 2597150 w 16433800"/>
              <a:gd name="connsiteY582" fmla="*/ 1251179 h 2095729"/>
              <a:gd name="connsiteX583" fmla="*/ 2444750 w 16433800"/>
              <a:gd name="connsiteY583" fmla="*/ 1238479 h 2095729"/>
              <a:gd name="connsiteX584" fmla="*/ 2355850 w 16433800"/>
              <a:gd name="connsiteY584" fmla="*/ 1232129 h 2095729"/>
              <a:gd name="connsiteX585" fmla="*/ 2292350 w 16433800"/>
              <a:gd name="connsiteY585" fmla="*/ 1213079 h 2095729"/>
              <a:gd name="connsiteX586" fmla="*/ 2247900 w 16433800"/>
              <a:gd name="connsiteY586" fmla="*/ 1206729 h 2095729"/>
              <a:gd name="connsiteX587" fmla="*/ 2209800 w 16433800"/>
              <a:gd name="connsiteY587" fmla="*/ 1200379 h 2095729"/>
              <a:gd name="connsiteX588" fmla="*/ 1949450 w 16433800"/>
              <a:gd name="connsiteY588" fmla="*/ 1213079 h 2095729"/>
              <a:gd name="connsiteX589" fmla="*/ 1816100 w 16433800"/>
              <a:gd name="connsiteY589" fmla="*/ 1206729 h 2095729"/>
              <a:gd name="connsiteX590" fmla="*/ 1797050 w 16433800"/>
              <a:gd name="connsiteY590" fmla="*/ 1200379 h 2095729"/>
              <a:gd name="connsiteX591" fmla="*/ 1765300 w 16433800"/>
              <a:gd name="connsiteY591" fmla="*/ 1187679 h 2095729"/>
              <a:gd name="connsiteX592" fmla="*/ 1701800 w 16433800"/>
              <a:gd name="connsiteY592" fmla="*/ 1181329 h 2095729"/>
              <a:gd name="connsiteX593" fmla="*/ 1549400 w 16433800"/>
              <a:gd name="connsiteY593" fmla="*/ 1194029 h 2095729"/>
              <a:gd name="connsiteX594" fmla="*/ 1530350 w 16433800"/>
              <a:gd name="connsiteY594" fmla="*/ 1200379 h 2095729"/>
              <a:gd name="connsiteX595" fmla="*/ 1485900 w 16433800"/>
              <a:gd name="connsiteY595" fmla="*/ 1251179 h 2095729"/>
              <a:gd name="connsiteX596" fmla="*/ 1441450 w 16433800"/>
              <a:gd name="connsiteY596" fmla="*/ 1327379 h 2095729"/>
              <a:gd name="connsiteX597" fmla="*/ 1422400 w 16433800"/>
              <a:gd name="connsiteY597" fmla="*/ 1346429 h 2095729"/>
              <a:gd name="connsiteX598" fmla="*/ 1409700 w 16433800"/>
              <a:gd name="connsiteY598" fmla="*/ 1365479 h 2095729"/>
              <a:gd name="connsiteX599" fmla="*/ 1377950 w 16433800"/>
              <a:gd name="connsiteY599" fmla="*/ 1371829 h 2095729"/>
              <a:gd name="connsiteX600" fmla="*/ 1270000 w 16433800"/>
              <a:gd name="connsiteY600" fmla="*/ 1397229 h 2095729"/>
              <a:gd name="connsiteX601" fmla="*/ 1003300 w 16433800"/>
              <a:gd name="connsiteY601" fmla="*/ 1390879 h 2095729"/>
              <a:gd name="connsiteX602" fmla="*/ 952500 w 16433800"/>
              <a:gd name="connsiteY602" fmla="*/ 1384529 h 2095729"/>
              <a:gd name="connsiteX603" fmla="*/ 895350 w 16433800"/>
              <a:gd name="connsiteY603" fmla="*/ 1378179 h 2095729"/>
              <a:gd name="connsiteX604" fmla="*/ 838200 w 16433800"/>
              <a:gd name="connsiteY604" fmla="*/ 1359129 h 2095729"/>
              <a:gd name="connsiteX605" fmla="*/ 819150 w 16433800"/>
              <a:gd name="connsiteY605" fmla="*/ 1352779 h 2095729"/>
              <a:gd name="connsiteX606" fmla="*/ 781050 w 16433800"/>
              <a:gd name="connsiteY606" fmla="*/ 1327379 h 2095729"/>
              <a:gd name="connsiteX607" fmla="*/ 711200 w 16433800"/>
              <a:gd name="connsiteY607" fmla="*/ 1314679 h 2095729"/>
              <a:gd name="connsiteX608" fmla="*/ 692150 w 16433800"/>
              <a:gd name="connsiteY608" fmla="*/ 1301979 h 2095729"/>
              <a:gd name="connsiteX609" fmla="*/ 546100 w 16433800"/>
              <a:gd name="connsiteY609" fmla="*/ 1276579 h 2095729"/>
              <a:gd name="connsiteX610" fmla="*/ 368300 w 16433800"/>
              <a:gd name="connsiteY610" fmla="*/ 1276579 h 2095729"/>
              <a:gd name="connsiteX611" fmla="*/ 273050 w 16433800"/>
              <a:gd name="connsiteY611" fmla="*/ 1289279 h 2095729"/>
              <a:gd name="connsiteX612" fmla="*/ 177800 w 16433800"/>
              <a:gd name="connsiteY612" fmla="*/ 1301979 h 2095729"/>
              <a:gd name="connsiteX613" fmla="*/ 165100 w 16433800"/>
              <a:gd name="connsiteY613" fmla="*/ 1321029 h 2095729"/>
              <a:gd name="connsiteX614" fmla="*/ 114300 w 16433800"/>
              <a:gd name="connsiteY614" fmla="*/ 1365479 h 2095729"/>
              <a:gd name="connsiteX615" fmla="*/ 82550 w 16433800"/>
              <a:gd name="connsiteY615" fmla="*/ 1378179 h 2095729"/>
              <a:gd name="connsiteX616" fmla="*/ 44450 w 16433800"/>
              <a:gd name="connsiteY616" fmla="*/ 1365479 h 2095729"/>
              <a:gd name="connsiteX617" fmla="*/ 19050 w 16433800"/>
              <a:gd name="connsiteY617" fmla="*/ 1346429 h 2095729"/>
              <a:gd name="connsiteX618" fmla="*/ 0 w 16433800"/>
              <a:gd name="connsiteY618" fmla="*/ 1333729 h 2095729"/>
              <a:gd name="connsiteX619" fmla="*/ 19050 w 16433800"/>
              <a:gd name="connsiteY619" fmla="*/ 1327379 h 2095729"/>
              <a:gd name="connsiteX620" fmla="*/ 63500 w 16433800"/>
              <a:gd name="connsiteY620" fmla="*/ 1321029 h 2095729"/>
              <a:gd name="connsiteX621" fmla="*/ 107950 w 16433800"/>
              <a:gd name="connsiteY621" fmla="*/ 1282929 h 2095729"/>
              <a:gd name="connsiteX622" fmla="*/ 107950 w 16433800"/>
              <a:gd name="connsiteY622" fmla="*/ 1244829 h 2095729"/>
              <a:gd name="connsiteX623" fmla="*/ 107950 w 16433800"/>
              <a:gd name="connsiteY623" fmla="*/ 1194029 h 209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16433800" h="2095729">
                <a:moveTo>
                  <a:pt x="50800" y="1244829"/>
                </a:moveTo>
                <a:cubicBezTo>
                  <a:pt x="62876" y="1242414"/>
                  <a:pt x="88583" y="1238638"/>
                  <a:pt x="101600" y="1232129"/>
                </a:cubicBezTo>
                <a:cubicBezTo>
                  <a:pt x="150839" y="1207510"/>
                  <a:pt x="91817" y="1229040"/>
                  <a:pt x="139700" y="1213079"/>
                </a:cubicBezTo>
                <a:cubicBezTo>
                  <a:pt x="146050" y="1206729"/>
                  <a:pt x="150544" y="1197676"/>
                  <a:pt x="158750" y="1194029"/>
                </a:cubicBezTo>
                <a:cubicBezTo>
                  <a:pt x="170515" y="1188800"/>
                  <a:pt x="184182" y="1189982"/>
                  <a:pt x="196850" y="1187679"/>
                </a:cubicBezTo>
                <a:cubicBezTo>
                  <a:pt x="207469" y="1185748"/>
                  <a:pt x="218064" y="1183670"/>
                  <a:pt x="228600" y="1181329"/>
                </a:cubicBezTo>
                <a:cubicBezTo>
                  <a:pt x="237119" y="1179436"/>
                  <a:pt x="245414" y="1176540"/>
                  <a:pt x="254000" y="1174979"/>
                </a:cubicBezTo>
                <a:cubicBezTo>
                  <a:pt x="282476" y="1169801"/>
                  <a:pt x="328330" y="1165309"/>
                  <a:pt x="355600" y="1162279"/>
                </a:cubicBezTo>
                <a:cubicBezTo>
                  <a:pt x="422382" y="1140018"/>
                  <a:pt x="387814" y="1149579"/>
                  <a:pt x="533400" y="1149579"/>
                </a:cubicBezTo>
                <a:cubicBezTo>
                  <a:pt x="586359" y="1149579"/>
                  <a:pt x="639233" y="1153812"/>
                  <a:pt x="692150" y="1155929"/>
                </a:cubicBezTo>
                <a:cubicBezTo>
                  <a:pt x="733015" y="1169551"/>
                  <a:pt x="688630" y="1151600"/>
                  <a:pt x="730250" y="1181329"/>
                </a:cubicBezTo>
                <a:cubicBezTo>
                  <a:pt x="761082" y="1203352"/>
                  <a:pt x="747062" y="1186560"/>
                  <a:pt x="774700" y="1200379"/>
                </a:cubicBezTo>
                <a:cubicBezTo>
                  <a:pt x="781526" y="1203792"/>
                  <a:pt x="786776" y="1209979"/>
                  <a:pt x="793750" y="1213079"/>
                </a:cubicBezTo>
                <a:cubicBezTo>
                  <a:pt x="805983" y="1218516"/>
                  <a:pt x="819150" y="1221546"/>
                  <a:pt x="831850" y="1225779"/>
                </a:cubicBezTo>
                <a:cubicBezTo>
                  <a:pt x="867459" y="1237649"/>
                  <a:pt x="844406" y="1230506"/>
                  <a:pt x="901700" y="1244829"/>
                </a:cubicBezTo>
                <a:lnTo>
                  <a:pt x="927100" y="1251179"/>
                </a:lnTo>
                <a:cubicBezTo>
                  <a:pt x="935567" y="1253296"/>
                  <a:pt x="944221" y="1254769"/>
                  <a:pt x="952500" y="1257529"/>
                </a:cubicBezTo>
                <a:cubicBezTo>
                  <a:pt x="979829" y="1266639"/>
                  <a:pt x="965056" y="1262256"/>
                  <a:pt x="996950" y="1270229"/>
                </a:cubicBezTo>
                <a:lnTo>
                  <a:pt x="1371600" y="1263879"/>
                </a:lnTo>
                <a:cubicBezTo>
                  <a:pt x="1384469" y="1263483"/>
                  <a:pt x="1397075" y="1260054"/>
                  <a:pt x="1409700" y="1257529"/>
                </a:cubicBezTo>
                <a:cubicBezTo>
                  <a:pt x="1422377" y="1254994"/>
                  <a:pt x="1466258" y="1243107"/>
                  <a:pt x="1473200" y="1238479"/>
                </a:cubicBezTo>
                <a:lnTo>
                  <a:pt x="1492250" y="1225779"/>
                </a:lnTo>
                <a:cubicBezTo>
                  <a:pt x="1527038" y="1173597"/>
                  <a:pt x="1475336" y="1257471"/>
                  <a:pt x="1511300" y="1149579"/>
                </a:cubicBezTo>
                <a:lnTo>
                  <a:pt x="1549400" y="1092429"/>
                </a:lnTo>
                <a:lnTo>
                  <a:pt x="1562100" y="1073379"/>
                </a:lnTo>
                <a:cubicBezTo>
                  <a:pt x="1564217" y="1056446"/>
                  <a:pt x="1558531" y="1036465"/>
                  <a:pt x="1568450" y="1022579"/>
                </a:cubicBezTo>
                <a:cubicBezTo>
                  <a:pt x="1573523" y="1015477"/>
                  <a:pt x="1585491" y="1026421"/>
                  <a:pt x="1593850" y="1028929"/>
                </a:cubicBezTo>
                <a:cubicBezTo>
                  <a:pt x="1606672" y="1032776"/>
                  <a:pt x="1619250" y="1037396"/>
                  <a:pt x="1631950" y="1041629"/>
                </a:cubicBezTo>
                <a:cubicBezTo>
                  <a:pt x="1638300" y="1043746"/>
                  <a:pt x="1645431" y="1044266"/>
                  <a:pt x="1651000" y="1047979"/>
                </a:cubicBezTo>
                <a:cubicBezTo>
                  <a:pt x="1677312" y="1065520"/>
                  <a:pt x="1662646" y="1058828"/>
                  <a:pt x="1695450" y="1067029"/>
                </a:cubicBezTo>
                <a:cubicBezTo>
                  <a:pt x="1729317" y="1062796"/>
                  <a:pt x="1764671" y="1065122"/>
                  <a:pt x="1797050" y="1054329"/>
                </a:cubicBezTo>
                <a:cubicBezTo>
                  <a:pt x="1803400" y="1052212"/>
                  <a:pt x="1809426" y="1048492"/>
                  <a:pt x="1816100" y="1047979"/>
                </a:cubicBezTo>
                <a:cubicBezTo>
                  <a:pt x="1864686" y="1044242"/>
                  <a:pt x="1913467" y="1043746"/>
                  <a:pt x="1962150" y="1041629"/>
                </a:cubicBezTo>
                <a:cubicBezTo>
                  <a:pt x="1974850" y="1043746"/>
                  <a:pt x="1987681" y="1045186"/>
                  <a:pt x="2000250" y="1047979"/>
                </a:cubicBezTo>
                <a:cubicBezTo>
                  <a:pt x="2006784" y="1049431"/>
                  <a:pt x="2012864" y="1052490"/>
                  <a:pt x="2019300" y="1054329"/>
                </a:cubicBezTo>
                <a:cubicBezTo>
                  <a:pt x="2027691" y="1056727"/>
                  <a:pt x="2036341" y="1058171"/>
                  <a:pt x="2044700" y="1060679"/>
                </a:cubicBezTo>
                <a:cubicBezTo>
                  <a:pt x="2057522" y="1064526"/>
                  <a:pt x="2069595" y="1071178"/>
                  <a:pt x="2082800" y="1073379"/>
                </a:cubicBezTo>
                <a:lnTo>
                  <a:pt x="2120900" y="1079729"/>
                </a:lnTo>
                <a:cubicBezTo>
                  <a:pt x="2149509" y="1084931"/>
                  <a:pt x="2160811" y="1088687"/>
                  <a:pt x="2190750" y="1092429"/>
                </a:cubicBezTo>
                <a:cubicBezTo>
                  <a:pt x="2211858" y="1095067"/>
                  <a:pt x="2233083" y="1096662"/>
                  <a:pt x="2254250" y="1098779"/>
                </a:cubicBezTo>
                <a:cubicBezTo>
                  <a:pt x="2297091" y="1113059"/>
                  <a:pt x="2268109" y="1106178"/>
                  <a:pt x="2349500" y="1098779"/>
                </a:cubicBezTo>
                <a:cubicBezTo>
                  <a:pt x="2477671" y="1087127"/>
                  <a:pt x="2345188" y="1095998"/>
                  <a:pt x="2533650" y="1086079"/>
                </a:cubicBezTo>
                <a:cubicBezTo>
                  <a:pt x="2585460" y="1068809"/>
                  <a:pt x="2533790" y="1084251"/>
                  <a:pt x="2647950" y="1073379"/>
                </a:cubicBezTo>
                <a:cubicBezTo>
                  <a:pt x="2660767" y="1072158"/>
                  <a:pt x="2673350" y="1069146"/>
                  <a:pt x="2686050" y="1067029"/>
                </a:cubicBezTo>
                <a:cubicBezTo>
                  <a:pt x="2749550" y="1069146"/>
                  <a:pt x="2813276" y="1067627"/>
                  <a:pt x="2876550" y="1073379"/>
                </a:cubicBezTo>
                <a:cubicBezTo>
                  <a:pt x="2884150" y="1074070"/>
                  <a:pt x="2888774" y="1082666"/>
                  <a:pt x="2895600" y="1086079"/>
                </a:cubicBezTo>
                <a:cubicBezTo>
                  <a:pt x="2923238" y="1099898"/>
                  <a:pt x="2909218" y="1083106"/>
                  <a:pt x="2940050" y="1105129"/>
                </a:cubicBezTo>
                <a:cubicBezTo>
                  <a:pt x="2947358" y="1110349"/>
                  <a:pt x="2950894" y="1120532"/>
                  <a:pt x="2959100" y="1124179"/>
                </a:cubicBezTo>
                <a:cubicBezTo>
                  <a:pt x="2970865" y="1129408"/>
                  <a:pt x="2984575" y="1128004"/>
                  <a:pt x="2997200" y="1130529"/>
                </a:cubicBezTo>
                <a:cubicBezTo>
                  <a:pt x="3005758" y="1132241"/>
                  <a:pt x="3014133" y="1134762"/>
                  <a:pt x="3022600" y="1136879"/>
                </a:cubicBezTo>
                <a:cubicBezTo>
                  <a:pt x="3081867" y="1134762"/>
                  <a:pt x="3141371" y="1136241"/>
                  <a:pt x="3200400" y="1130529"/>
                </a:cubicBezTo>
                <a:cubicBezTo>
                  <a:pt x="3212552" y="1129353"/>
                  <a:pt x="3230963" y="1103804"/>
                  <a:pt x="3238500" y="1098779"/>
                </a:cubicBezTo>
                <a:cubicBezTo>
                  <a:pt x="3244069" y="1095066"/>
                  <a:pt x="3251563" y="1095422"/>
                  <a:pt x="3257550" y="1092429"/>
                </a:cubicBezTo>
                <a:cubicBezTo>
                  <a:pt x="3264376" y="1089016"/>
                  <a:pt x="3269626" y="1082829"/>
                  <a:pt x="3276600" y="1079729"/>
                </a:cubicBezTo>
                <a:cubicBezTo>
                  <a:pt x="3296407" y="1070926"/>
                  <a:pt x="3347154" y="1057998"/>
                  <a:pt x="3365500" y="1054329"/>
                </a:cubicBezTo>
                <a:cubicBezTo>
                  <a:pt x="3376083" y="1052212"/>
                  <a:pt x="3386837" y="1050819"/>
                  <a:pt x="3397250" y="1047979"/>
                </a:cubicBezTo>
                <a:cubicBezTo>
                  <a:pt x="3410165" y="1044457"/>
                  <a:pt x="3422363" y="1038526"/>
                  <a:pt x="3435350" y="1035279"/>
                </a:cubicBezTo>
                <a:cubicBezTo>
                  <a:pt x="3452283" y="1031046"/>
                  <a:pt x="3470538" y="1030385"/>
                  <a:pt x="3486150" y="1022579"/>
                </a:cubicBezTo>
                <a:cubicBezTo>
                  <a:pt x="3494617" y="1018346"/>
                  <a:pt x="3502849" y="1013608"/>
                  <a:pt x="3511550" y="1009879"/>
                </a:cubicBezTo>
                <a:cubicBezTo>
                  <a:pt x="3527784" y="1002922"/>
                  <a:pt x="3545088" y="1000318"/>
                  <a:pt x="3562350" y="997179"/>
                </a:cubicBezTo>
                <a:cubicBezTo>
                  <a:pt x="3575018" y="994876"/>
                  <a:pt x="3587959" y="993952"/>
                  <a:pt x="3600450" y="990829"/>
                </a:cubicBezTo>
                <a:cubicBezTo>
                  <a:pt x="3613437" y="987582"/>
                  <a:pt x="3625850" y="982362"/>
                  <a:pt x="3638550" y="978129"/>
                </a:cubicBezTo>
                <a:lnTo>
                  <a:pt x="3676650" y="965429"/>
                </a:lnTo>
                <a:cubicBezTo>
                  <a:pt x="3683000" y="963312"/>
                  <a:pt x="3689206" y="960702"/>
                  <a:pt x="3695700" y="959079"/>
                </a:cubicBezTo>
                <a:lnTo>
                  <a:pt x="3746500" y="946379"/>
                </a:lnTo>
                <a:cubicBezTo>
                  <a:pt x="3783109" y="921973"/>
                  <a:pt x="3747794" y="943103"/>
                  <a:pt x="3784600" y="927329"/>
                </a:cubicBezTo>
                <a:cubicBezTo>
                  <a:pt x="3793301" y="923600"/>
                  <a:pt x="3801137" y="917953"/>
                  <a:pt x="3810000" y="914629"/>
                </a:cubicBezTo>
                <a:cubicBezTo>
                  <a:pt x="3818172" y="911565"/>
                  <a:pt x="3827041" y="910787"/>
                  <a:pt x="3835400" y="908279"/>
                </a:cubicBezTo>
                <a:cubicBezTo>
                  <a:pt x="3848222" y="904432"/>
                  <a:pt x="3860800" y="899812"/>
                  <a:pt x="3873500" y="895579"/>
                </a:cubicBezTo>
                <a:lnTo>
                  <a:pt x="3892550" y="889229"/>
                </a:lnTo>
                <a:lnTo>
                  <a:pt x="4146550" y="895579"/>
                </a:lnTo>
                <a:cubicBezTo>
                  <a:pt x="4188046" y="897345"/>
                  <a:pt x="4186158" y="903400"/>
                  <a:pt x="4222750" y="908279"/>
                </a:cubicBezTo>
                <a:cubicBezTo>
                  <a:pt x="4243836" y="911090"/>
                  <a:pt x="4265164" y="911818"/>
                  <a:pt x="4286250" y="914629"/>
                </a:cubicBezTo>
                <a:cubicBezTo>
                  <a:pt x="4311792" y="918035"/>
                  <a:pt x="4315681" y="920206"/>
                  <a:pt x="4337050" y="927329"/>
                </a:cubicBezTo>
                <a:cubicBezTo>
                  <a:pt x="4359992" y="925690"/>
                  <a:pt x="4437290" y="922270"/>
                  <a:pt x="4470400" y="914629"/>
                </a:cubicBezTo>
                <a:cubicBezTo>
                  <a:pt x="4483444" y="911619"/>
                  <a:pt x="4495373" y="904554"/>
                  <a:pt x="4508500" y="901929"/>
                </a:cubicBezTo>
                <a:cubicBezTo>
                  <a:pt x="4519083" y="899812"/>
                  <a:pt x="4529912" y="898680"/>
                  <a:pt x="4540250" y="895579"/>
                </a:cubicBezTo>
                <a:cubicBezTo>
                  <a:pt x="4551168" y="892304"/>
                  <a:pt x="4561327" y="886881"/>
                  <a:pt x="4572000" y="882879"/>
                </a:cubicBezTo>
                <a:cubicBezTo>
                  <a:pt x="4590320" y="876009"/>
                  <a:pt x="4609347" y="870798"/>
                  <a:pt x="4629150" y="870179"/>
                </a:cubicBezTo>
                <a:cubicBezTo>
                  <a:pt x="4751875" y="866344"/>
                  <a:pt x="4874683" y="865946"/>
                  <a:pt x="4997450" y="863829"/>
                </a:cubicBezTo>
                <a:cubicBezTo>
                  <a:pt x="5003800" y="861712"/>
                  <a:pt x="5010006" y="859102"/>
                  <a:pt x="5016500" y="857479"/>
                </a:cubicBezTo>
                <a:cubicBezTo>
                  <a:pt x="5026971" y="854861"/>
                  <a:pt x="5038011" y="854542"/>
                  <a:pt x="5048250" y="851129"/>
                </a:cubicBezTo>
                <a:cubicBezTo>
                  <a:pt x="5057230" y="848136"/>
                  <a:pt x="5064583" y="841149"/>
                  <a:pt x="5073650" y="838429"/>
                </a:cubicBezTo>
                <a:cubicBezTo>
                  <a:pt x="5099619" y="830638"/>
                  <a:pt x="5125878" y="835360"/>
                  <a:pt x="5149850" y="819379"/>
                </a:cubicBezTo>
                <a:cubicBezTo>
                  <a:pt x="5156200" y="815146"/>
                  <a:pt x="5161855" y="809614"/>
                  <a:pt x="5168900" y="806679"/>
                </a:cubicBezTo>
                <a:cubicBezTo>
                  <a:pt x="5187436" y="798956"/>
                  <a:pt x="5206569" y="792499"/>
                  <a:pt x="5226050" y="787629"/>
                </a:cubicBezTo>
                <a:cubicBezTo>
                  <a:pt x="5234517" y="785512"/>
                  <a:pt x="5243278" y="784343"/>
                  <a:pt x="5251450" y="781279"/>
                </a:cubicBezTo>
                <a:cubicBezTo>
                  <a:pt x="5260313" y="777955"/>
                  <a:pt x="5268149" y="772308"/>
                  <a:pt x="5276850" y="768579"/>
                </a:cubicBezTo>
                <a:cubicBezTo>
                  <a:pt x="5283002" y="765942"/>
                  <a:pt x="5289550" y="764346"/>
                  <a:pt x="5295900" y="762229"/>
                </a:cubicBezTo>
                <a:cubicBezTo>
                  <a:pt x="5308600" y="751646"/>
                  <a:pt x="5320951" y="740628"/>
                  <a:pt x="5334000" y="730479"/>
                </a:cubicBezTo>
                <a:cubicBezTo>
                  <a:pt x="5340024" y="725794"/>
                  <a:pt x="5345810" y="720192"/>
                  <a:pt x="5353050" y="717779"/>
                </a:cubicBezTo>
                <a:cubicBezTo>
                  <a:pt x="5371563" y="711608"/>
                  <a:pt x="5391344" y="710107"/>
                  <a:pt x="5410200" y="705079"/>
                </a:cubicBezTo>
                <a:cubicBezTo>
                  <a:pt x="5423135" y="701630"/>
                  <a:pt x="5435600" y="696612"/>
                  <a:pt x="5448300" y="692379"/>
                </a:cubicBezTo>
                <a:lnTo>
                  <a:pt x="5467350" y="686029"/>
                </a:lnTo>
                <a:cubicBezTo>
                  <a:pt x="5509683" y="688146"/>
                  <a:pt x="5552123" y="688707"/>
                  <a:pt x="5594350" y="692379"/>
                </a:cubicBezTo>
                <a:cubicBezTo>
                  <a:pt x="5601018" y="692959"/>
                  <a:pt x="5608173" y="694548"/>
                  <a:pt x="5613400" y="698729"/>
                </a:cubicBezTo>
                <a:cubicBezTo>
                  <a:pt x="5634811" y="715858"/>
                  <a:pt x="5619303" y="717109"/>
                  <a:pt x="5632450" y="736829"/>
                </a:cubicBezTo>
                <a:cubicBezTo>
                  <a:pt x="5641620" y="750584"/>
                  <a:pt x="5654281" y="761704"/>
                  <a:pt x="5664200" y="774929"/>
                </a:cubicBezTo>
                <a:cubicBezTo>
                  <a:pt x="5673358" y="787140"/>
                  <a:pt x="5675120" y="808202"/>
                  <a:pt x="5689600" y="813029"/>
                </a:cubicBezTo>
                <a:lnTo>
                  <a:pt x="5727700" y="825729"/>
                </a:lnTo>
                <a:cubicBezTo>
                  <a:pt x="5734050" y="827846"/>
                  <a:pt x="5740186" y="830766"/>
                  <a:pt x="5746750" y="832079"/>
                </a:cubicBezTo>
                <a:lnTo>
                  <a:pt x="5778500" y="838429"/>
                </a:lnTo>
                <a:cubicBezTo>
                  <a:pt x="5806017" y="836312"/>
                  <a:pt x="5833925" y="837165"/>
                  <a:pt x="5861050" y="832079"/>
                </a:cubicBezTo>
                <a:cubicBezTo>
                  <a:pt x="5868551" y="830673"/>
                  <a:pt x="5873474" y="823165"/>
                  <a:pt x="5880100" y="819379"/>
                </a:cubicBezTo>
                <a:cubicBezTo>
                  <a:pt x="5888319" y="814683"/>
                  <a:pt x="5897797" y="812181"/>
                  <a:pt x="5905500" y="806679"/>
                </a:cubicBezTo>
                <a:cubicBezTo>
                  <a:pt x="5912808" y="801459"/>
                  <a:pt x="5917651" y="793378"/>
                  <a:pt x="5924550" y="787629"/>
                </a:cubicBezTo>
                <a:cubicBezTo>
                  <a:pt x="5930413" y="782743"/>
                  <a:pt x="5937250" y="779162"/>
                  <a:pt x="5943600" y="774929"/>
                </a:cubicBezTo>
                <a:cubicBezTo>
                  <a:pt x="5988982" y="706856"/>
                  <a:pt x="5918308" y="810168"/>
                  <a:pt x="5975350" y="736829"/>
                </a:cubicBezTo>
                <a:cubicBezTo>
                  <a:pt x="5984721" y="724781"/>
                  <a:pt x="5992283" y="711429"/>
                  <a:pt x="6000750" y="698729"/>
                </a:cubicBezTo>
                <a:cubicBezTo>
                  <a:pt x="6004983" y="692379"/>
                  <a:pt x="6006210" y="682092"/>
                  <a:pt x="6013450" y="679679"/>
                </a:cubicBezTo>
                <a:lnTo>
                  <a:pt x="6032500" y="673329"/>
                </a:lnTo>
                <a:cubicBezTo>
                  <a:pt x="6048027" y="681093"/>
                  <a:pt x="6063487" y="687510"/>
                  <a:pt x="6076950" y="698729"/>
                </a:cubicBezTo>
                <a:cubicBezTo>
                  <a:pt x="6136636" y="748467"/>
                  <a:pt x="6037805" y="678982"/>
                  <a:pt x="6134100" y="743179"/>
                </a:cubicBezTo>
                <a:cubicBezTo>
                  <a:pt x="6140450" y="747412"/>
                  <a:pt x="6145746" y="754028"/>
                  <a:pt x="6153150" y="755879"/>
                </a:cubicBezTo>
                <a:cubicBezTo>
                  <a:pt x="6171380" y="760437"/>
                  <a:pt x="6201190" y="767199"/>
                  <a:pt x="6216650" y="774929"/>
                </a:cubicBezTo>
                <a:cubicBezTo>
                  <a:pt x="6225117" y="779162"/>
                  <a:pt x="6232713" y="786073"/>
                  <a:pt x="6242050" y="787629"/>
                </a:cubicBezTo>
                <a:cubicBezTo>
                  <a:pt x="6284016" y="794623"/>
                  <a:pt x="6326717" y="796096"/>
                  <a:pt x="6369050" y="800329"/>
                </a:cubicBezTo>
                <a:lnTo>
                  <a:pt x="6432550" y="806679"/>
                </a:lnTo>
                <a:cubicBezTo>
                  <a:pt x="6441017" y="810912"/>
                  <a:pt x="6449731" y="814683"/>
                  <a:pt x="6457950" y="819379"/>
                </a:cubicBezTo>
                <a:cubicBezTo>
                  <a:pt x="6464576" y="823165"/>
                  <a:pt x="6469445" y="831000"/>
                  <a:pt x="6477000" y="832079"/>
                </a:cubicBezTo>
                <a:cubicBezTo>
                  <a:pt x="6485640" y="833313"/>
                  <a:pt x="6493933" y="827846"/>
                  <a:pt x="6502400" y="825729"/>
                </a:cubicBezTo>
                <a:cubicBezTo>
                  <a:pt x="6510867" y="813029"/>
                  <a:pt x="6522973" y="802109"/>
                  <a:pt x="6527800" y="787629"/>
                </a:cubicBezTo>
                <a:cubicBezTo>
                  <a:pt x="6543260" y="741250"/>
                  <a:pt x="6537253" y="762516"/>
                  <a:pt x="6546850" y="724129"/>
                </a:cubicBezTo>
                <a:cubicBezTo>
                  <a:pt x="6555317" y="728362"/>
                  <a:pt x="6565557" y="730136"/>
                  <a:pt x="6572250" y="736829"/>
                </a:cubicBezTo>
                <a:cubicBezTo>
                  <a:pt x="6576983" y="741562"/>
                  <a:pt x="6574419" y="750652"/>
                  <a:pt x="6578600" y="755879"/>
                </a:cubicBezTo>
                <a:cubicBezTo>
                  <a:pt x="6583368" y="761838"/>
                  <a:pt x="6591300" y="764346"/>
                  <a:pt x="6597650" y="768579"/>
                </a:cubicBezTo>
                <a:cubicBezTo>
                  <a:pt x="6601883" y="777046"/>
                  <a:pt x="6603657" y="787286"/>
                  <a:pt x="6610350" y="793979"/>
                </a:cubicBezTo>
                <a:cubicBezTo>
                  <a:pt x="6615083" y="798712"/>
                  <a:pt x="6623413" y="797336"/>
                  <a:pt x="6629400" y="800329"/>
                </a:cubicBezTo>
                <a:cubicBezTo>
                  <a:pt x="6636226" y="803742"/>
                  <a:pt x="6641210" y="810616"/>
                  <a:pt x="6648450" y="813029"/>
                </a:cubicBezTo>
                <a:cubicBezTo>
                  <a:pt x="6660664" y="817100"/>
                  <a:pt x="6673882" y="817076"/>
                  <a:pt x="6686550" y="819379"/>
                </a:cubicBezTo>
                <a:cubicBezTo>
                  <a:pt x="6697169" y="821310"/>
                  <a:pt x="6707717" y="823612"/>
                  <a:pt x="6718300" y="825729"/>
                </a:cubicBezTo>
                <a:cubicBezTo>
                  <a:pt x="6794500" y="823612"/>
                  <a:pt x="6870771" y="823283"/>
                  <a:pt x="6946900" y="819379"/>
                </a:cubicBezTo>
                <a:cubicBezTo>
                  <a:pt x="6956683" y="818877"/>
                  <a:pt x="6985769" y="803518"/>
                  <a:pt x="6991350" y="800329"/>
                </a:cubicBezTo>
                <a:cubicBezTo>
                  <a:pt x="6997976" y="796543"/>
                  <a:pt x="7003426" y="790729"/>
                  <a:pt x="7010400" y="787629"/>
                </a:cubicBezTo>
                <a:lnTo>
                  <a:pt x="7067550" y="768579"/>
                </a:lnTo>
                <a:lnTo>
                  <a:pt x="7086600" y="762229"/>
                </a:lnTo>
                <a:cubicBezTo>
                  <a:pt x="7092950" y="760112"/>
                  <a:pt x="7099048" y="756979"/>
                  <a:pt x="7105650" y="755879"/>
                </a:cubicBezTo>
                <a:cubicBezTo>
                  <a:pt x="7191816" y="741518"/>
                  <a:pt x="7130887" y="750088"/>
                  <a:pt x="7289800" y="743179"/>
                </a:cubicBezTo>
                <a:cubicBezTo>
                  <a:pt x="7313083" y="741062"/>
                  <a:pt x="7336451" y="739729"/>
                  <a:pt x="7359650" y="736829"/>
                </a:cubicBezTo>
                <a:cubicBezTo>
                  <a:pt x="7370360" y="735490"/>
                  <a:pt x="7380864" y="732820"/>
                  <a:pt x="7391400" y="730479"/>
                </a:cubicBezTo>
                <a:cubicBezTo>
                  <a:pt x="7399919" y="728586"/>
                  <a:pt x="7408090" y="724673"/>
                  <a:pt x="7416800" y="724129"/>
                </a:cubicBezTo>
                <a:cubicBezTo>
                  <a:pt x="7475989" y="720430"/>
                  <a:pt x="7535333" y="719896"/>
                  <a:pt x="7594600" y="717779"/>
                </a:cubicBezTo>
                <a:cubicBezTo>
                  <a:pt x="7620346" y="722070"/>
                  <a:pt x="7634418" y="723374"/>
                  <a:pt x="7658100" y="730479"/>
                </a:cubicBezTo>
                <a:cubicBezTo>
                  <a:pt x="7670922" y="734326"/>
                  <a:pt x="7683500" y="738946"/>
                  <a:pt x="7696200" y="743179"/>
                </a:cubicBezTo>
                <a:cubicBezTo>
                  <a:pt x="7702550" y="745296"/>
                  <a:pt x="7708756" y="747906"/>
                  <a:pt x="7715250" y="749529"/>
                </a:cubicBezTo>
                <a:lnTo>
                  <a:pt x="7766050" y="762229"/>
                </a:lnTo>
                <a:cubicBezTo>
                  <a:pt x="7833783" y="760112"/>
                  <a:pt x="7901594" y="759745"/>
                  <a:pt x="7969250" y="755879"/>
                </a:cubicBezTo>
                <a:cubicBezTo>
                  <a:pt x="7975933" y="755497"/>
                  <a:pt x="7981864" y="751368"/>
                  <a:pt x="7988300" y="749529"/>
                </a:cubicBezTo>
                <a:cubicBezTo>
                  <a:pt x="7996691" y="747131"/>
                  <a:pt x="8005233" y="745296"/>
                  <a:pt x="8013700" y="743179"/>
                </a:cubicBezTo>
                <a:cubicBezTo>
                  <a:pt x="8043333" y="745296"/>
                  <a:pt x="8073220" y="745122"/>
                  <a:pt x="8102600" y="749529"/>
                </a:cubicBezTo>
                <a:cubicBezTo>
                  <a:pt x="8115839" y="751515"/>
                  <a:pt x="8128000" y="757996"/>
                  <a:pt x="8140700" y="762229"/>
                </a:cubicBezTo>
                <a:lnTo>
                  <a:pt x="8159750" y="768579"/>
                </a:lnTo>
                <a:cubicBezTo>
                  <a:pt x="8166100" y="770696"/>
                  <a:pt x="8172585" y="772443"/>
                  <a:pt x="8178800" y="774929"/>
                </a:cubicBezTo>
                <a:cubicBezTo>
                  <a:pt x="8189383" y="779162"/>
                  <a:pt x="8200543" y="782171"/>
                  <a:pt x="8210550" y="787629"/>
                </a:cubicBezTo>
                <a:cubicBezTo>
                  <a:pt x="8223950" y="794938"/>
                  <a:pt x="8234998" y="806203"/>
                  <a:pt x="8248650" y="813029"/>
                </a:cubicBezTo>
                <a:cubicBezTo>
                  <a:pt x="8257117" y="817262"/>
                  <a:pt x="8266347" y="820227"/>
                  <a:pt x="8274050" y="825729"/>
                </a:cubicBezTo>
                <a:cubicBezTo>
                  <a:pt x="8281358" y="830949"/>
                  <a:pt x="8286201" y="839030"/>
                  <a:pt x="8293100" y="844779"/>
                </a:cubicBezTo>
                <a:cubicBezTo>
                  <a:pt x="8298963" y="849665"/>
                  <a:pt x="8306356" y="852512"/>
                  <a:pt x="8312150" y="857479"/>
                </a:cubicBezTo>
                <a:cubicBezTo>
                  <a:pt x="8388878" y="923246"/>
                  <a:pt x="8289217" y="846630"/>
                  <a:pt x="8362950" y="901929"/>
                </a:cubicBezTo>
                <a:cubicBezTo>
                  <a:pt x="8365067" y="908279"/>
                  <a:pt x="8363085" y="918493"/>
                  <a:pt x="8369300" y="920979"/>
                </a:cubicBezTo>
                <a:cubicBezTo>
                  <a:pt x="8399660" y="933123"/>
                  <a:pt x="8393117" y="907479"/>
                  <a:pt x="8401050" y="895579"/>
                </a:cubicBezTo>
                <a:cubicBezTo>
                  <a:pt x="8406031" y="888107"/>
                  <a:pt x="8413750" y="882879"/>
                  <a:pt x="8420100" y="876529"/>
                </a:cubicBezTo>
                <a:cubicBezTo>
                  <a:pt x="8424283" y="863980"/>
                  <a:pt x="8427959" y="847381"/>
                  <a:pt x="8439150" y="838429"/>
                </a:cubicBezTo>
                <a:cubicBezTo>
                  <a:pt x="8444377" y="834248"/>
                  <a:pt x="8451850" y="834196"/>
                  <a:pt x="8458200" y="832079"/>
                </a:cubicBezTo>
                <a:cubicBezTo>
                  <a:pt x="8481483" y="834196"/>
                  <a:pt x="8505190" y="833530"/>
                  <a:pt x="8528050" y="838429"/>
                </a:cubicBezTo>
                <a:cubicBezTo>
                  <a:pt x="8540784" y="841158"/>
                  <a:pt x="8557928" y="863327"/>
                  <a:pt x="8566150" y="870179"/>
                </a:cubicBezTo>
                <a:cubicBezTo>
                  <a:pt x="8572013" y="875065"/>
                  <a:pt x="8578990" y="878443"/>
                  <a:pt x="8585200" y="882879"/>
                </a:cubicBezTo>
                <a:cubicBezTo>
                  <a:pt x="8593812" y="889030"/>
                  <a:pt x="8601134" y="897196"/>
                  <a:pt x="8610600" y="901929"/>
                </a:cubicBezTo>
                <a:cubicBezTo>
                  <a:pt x="8622574" y="907916"/>
                  <a:pt x="8636000" y="910396"/>
                  <a:pt x="8648700" y="914629"/>
                </a:cubicBezTo>
                <a:lnTo>
                  <a:pt x="8667750" y="920979"/>
                </a:lnTo>
                <a:cubicBezTo>
                  <a:pt x="8756650" y="916746"/>
                  <a:pt x="8846555" y="922262"/>
                  <a:pt x="8934450" y="908279"/>
                </a:cubicBezTo>
                <a:cubicBezTo>
                  <a:pt x="8945707" y="906488"/>
                  <a:pt x="8943545" y="887343"/>
                  <a:pt x="8947150" y="876529"/>
                </a:cubicBezTo>
                <a:cubicBezTo>
                  <a:pt x="8958866" y="841382"/>
                  <a:pt x="8943165" y="858019"/>
                  <a:pt x="8972550" y="838429"/>
                </a:cubicBezTo>
                <a:cubicBezTo>
                  <a:pt x="9025467" y="840546"/>
                  <a:pt x="9078444" y="841476"/>
                  <a:pt x="9131300" y="844779"/>
                </a:cubicBezTo>
                <a:cubicBezTo>
                  <a:pt x="9146238" y="845713"/>
                  <a:pt x="9163123" y="843094"/>
                  <a:pt x="9175750" y="851129"/>
                </a:cubicBezTo>
                <a:cubicBezTo>
                  <a:pt x="9188627" y="859324"/>
                  <a:pt x="9188450" y="880762"/>
                  <a:pt x="9201150" y="889229"/>
                </a:cubicBezTo>
                <a:cubicBezTo>
                  <a:pt x="9207500" y="893462"/>
                  <a:pt x="9213226" y="898829"/>
                  <a:pt x="9220200" y="901929"/>
                </a:cubicBezTo>
                <a:cubicBezTo>
                  <a:pt x="9232433" y="907366"/>
                  <a:pt x="9247161" y="907203"/>
                  <a:pt x="9258300" y="914629"/>
                </a:cubicBezTo>
                <a:cubicBezTo>
                  <a:pt x="9284612" y="932170"/>
                  <a:pt x="9269946" y="925478"/>
                  <a:pt x="9302750" y="933679"/>
                </a:cubicBezTo>
                <a:cubicBezTo>
                  <a:pt x="9309100" y="937912"/>
                  <a:pt x="9314396" y="944528"/>
                  <a:pt x="9321800" y="946379"/>
                </a:cubicBezTo>
                <a:cubicBezTo>
                  <a:pt x="9368692" y="958102"/>
                  <a:pt x="9389208" y="951589"/>
                  <a:pt x="9436100" y="946379"/>
                </a:cubicBezTo>
                <a:cubicBezTo>
                  <a:pt x="9424516" y="900044"/>
                  <a:pt x="9426257" y="918603"/>
                  <a:pt x="9436100" y="844779"/>
                </a:cubicBezTo>
                <a:cubicBezTo>
                  <a:pt x="9437689" y="832861"/>
                  <a:pt x="9446917" y="814912"/>
                  <a:pt x="9455150" y="806679"/>
                </a:cubicBezTo>
                <a:cubicBezTo>
                  <a:pt x="9460546" y="801283"/>
                  <a:pt x="9466703" y="795407"/>
                  <a:pt x="9474200" y="793979"/>
                </a:cubicBezTo>
                <a:cubicBezTo>
                  <a:pt x="9511857" y="786806"/>
                  <a:pt x="9588500" y="781279"/>
                  <a:pt x="9588500" y="781279"/>
                </a:cubicBezTo>
                <a:cubicBezTo>
                  <a:pt x="9623181" y="758158"/>
                  <a:pt x="9623018" y="765323"/>
                  <a:pt x="9639300" y="736829"/>
                </a:cubicBezTo>
                <a:cubicBezTo>
                  <a:pt x="9643996" y="728610"/>
                  <a:pt x="9647767" y="719896"/>
                  <a:pt x="9652000" y="711429"/>
                </a:cubicBezTo>
                <a:cubicBezTo>
                  <a:pt x="9684327" y="722205"/>
                  <a:pt x="9662006" y="709120"/>
                  <a:pt x="9677400" y="736829"/>
                </a:cubicBezTo>
                <a:cubicBezTo>
                  <a:pt x="9713791" y="802333"/>
                  <a:pt x="9694782" y="750874"/>
                  <a:pt x="9709150" y="793979"/>
                </a:cubicBezTo>
                <a:cubicBezTo>
                  <a:pt x="9711267" y="810912"/>
                  <a:pt x="9709162" y="828934"/>
                  <a:pt x="9715500" y="844779"/>
                </a:cubicBezTo>
                <a:cubicBezTo>
                  <a:pt x="9718334" y="851865"/>
                  <a:pt x="9727724" y="854066"/>
                  <a:pt x="9734550" y="857479"/>
                </a:cubicBezTo>
                <a:cubicBezTo>
                  <a:pt x="9750182" y="865295"/>
                  <a:pt x="9777067" y="867740"/>
                  <a:pt x="9791700" y="870179"/>
                </a:cubicBezTo>
                <a:cubicBezTo>
                  <a:pt x="9798050" y="874412"/>
                  <a:pt x="9803118" y="882879"/>
                  <a:pt x="9810750" y="882879"/>
                </a:cubicBezTo>
                <a:cubicBezTo>
                  <a:pt x="9826272" y="882879"/>
                  <a:pt x="9835444" y="859596"/>
                  <a:pt x="9842500" y="851129"/>
                </a:cubicBezTo>
                <a:cubicBezTo>
                  <a:pt x="9850976" y="840957"/>
                  <a:pt x="9867650" y="824929"/>
                  <a:pt x="9880600" y="819379"/>
                </a:cubicBezTo>
                <a:cubicBezTo>
                  <a:pt x="9888622" y="815941"/>
                  <a:pt x="9897828" y="816093"/>
                  <a:pt x="9906000" y="813029"/>
                </a:cubicBezTo>
                <a:cubicBezTo>
                  <a:pt x="9965065" y="790879"/>
                  <a:pt x="9891936" y="806906"/>
                  <a:pt x="9969500" y="793979"/>
                </a:cubicBezTo>
                <a:cubicBezTo>
                  <a:pt x="9980083" y="796096"/>
                  <a:pt x="9992467" y="794056"/>
                  <a:pt x="10001250" y="800329"/>
                </a:cubicBezTo>
                <a:cubicBezTo>
                  <a:pt x="10011527" y="807670"/>
                  <a:pt x="10014786" y="833752"/>
                  <a:pt x="10020300" y="844779"/>
                </a:cubicBezTo>
                <a:cubicBezTo>
                  <a:pt x="10023713" y="851605"/>
                  <a:pt x="10028767" y="857479"/>
                  <a:pt x="10033000" y="863829"/>
                </a:cubicBezTo>
                <a:cubicBezTo>
                  <a:pt x="10035117" y="872296"/>
                  <a:pt x="10031544" y="885326"/>
                  <a:pt x="10039350" y="889229"/>
                </a:cubicBezTo>
                <a:cubicBezTo>
                  <a:pt x="10046176" y="892642"/>
                  <a:pt x="10053374" y="882272"/>
                  <a:pt x="10058400" y="876529"/>
                </a:cubicBezTo>
                <a:cubicBezTo>
                  <a:pt x="10068451" y="865042"/>
                  <a:pt x="10068630" y="840115"/>
                  <a:pt x="10083800" y="838429"/>
                </a:cubicBezTo>
                <a:cubicBezTo>
                  <a:pt x="10153746" y="830657"/>
                  <a:pt x="10122044" y="835230"/>
                  <a:pt x="10179050" y="825729"/>
                </a:cubicBezTo>
                <a:cubicBezTo>
                  <a:pt x="10189633" y="827846"/>
                  <a:pt x="10200329" y="829461"/>
                  <a:pt x="10210800" y="832079"/>
                </a:cubicBezTo>
                <a:cubicBezTo>
                  <a:pt x="10217294" y="833702"/>
                  <a:pt x="10223176" y="838942"/>
                  <a:pt x="10229850" y="838429"/>
                </a:cubicBezTo>
                <a:cubicBezTo>
                  <a:pt x="10251372" y="836773"/>
                  <a:pt x="10272183" y="829962"/>
                  <a:pt x="10293350" y="825729"/>
                </a:cubicBezTo>
                <a:cubicBezTo>
                  <a:pt x="10299700" y="821496"/>
                  <a:pt x="10307374" y="818772"/>
                  <a:pt x="10312400" y="813029"/>
                </a:cubicBezTo>
                <a:cubicBezTo>
                  <a:pt x="10322451" y="801542"/>
                  <a:pt x="10323320" y="779756"/>
                  <a:pt x="10337800" y="774929"/>
                </a:cubicBezTo>
                <a:lnTo>
                  <a:pt x="10375900" y="762229"/>
                </a:lnTo>
                <a:cubicBezTo>
                  <a:pt x="10384038" y="764264"/>
                  <a:pt x="10411240" y="770374"/>
                  <a:pt x="10420350" y="774929"/>
                </a:cubicBezTo>
                <a:cubicBezTo>
                  <a:pt x="10427176" y="778342"/>
                  <a:pt x="10433050" y="783396"/>
                  <a:pt x="10439400" y="787629"/>
                </a:cubicBezTo>
                <a:cubicBezTo>
                  <a:pt x="10475383" y="785512"/>
                  <a:pt x="10511607" y="785941"/>
                  <a:pt x="10547350" y="781279"/>
                </a:cubicBezTo>
                <a:cubicBezTo>
                  <a:pt x="10568334" y="778542"/>
                  <a:pt x="10596802" y="761998"/>
                  <a:pt x="10617200" y="755879"/>
                </a:cubicBezTo>
                <a:cubicBezTo>
                  <a:pt x="10627538" y="752778"/>
                  <a:pt x="10638367" y="751646"/>
                  <a:pt x="10648950" y="749529"/>
                </a:cubicBezTo>
                <a:cubicBezTo>
                  <a:pt x="10646833" y="755879"/>
                  <a:pt x="10642600" y="761886"/>
                  <a:pt x="10642600" y="768579"/>
                </a:cubicBezTo>
                <a:cubicBezTo>
                  <a:pt x="10642600" y="777306"/>
                  <a:pt x="10646552" y="785588"/>
                  <a:pt x="10648950" y="793979"/>
                </a:cubicBezTo>
                <a:cubicBezTo>
                  <a:pt x="10655523" y="816983"/>
                  <a:pt x="10654085" y="811207"/>
                  <a:pt x="10668000" y="832079"/>
                </a:cubicBezTo>
                <a:cubicBezTo>
                  <a:pt x="10670117" y="840546"/>
                  <a:pt x="10670020" y="849902"/>
                  <a:pt x="10674350" y="857479"/>
                </a:cubicBezTo>
                <a:cubicBezTo>
                  <a:pt x="10678805" y="865276"/>
                  <a:pt x="10687887" y="869440"/>
                  <a:pt x="10693400" y="876529"/>
                </a:cubicBezTo>
                <a:cubicBezTo>
                  <a:pt x="10702771" y="888577"/>
                  <a:pt x="10710333" y="901929"/>
                  <a:pt x="10718800" y="914629"/>
                </a:cubicBezTo>
                <a:lnTo>
                  <a:pt x="10744200" y="952729"/>
                </a:lnTo>
                <a:cubicBezTo>
                  <a:pt x="10753571" y="966786"/>
                  <a:pt x="10761282" y="981050"/>
                  <a:pt x="10775950" y="990829"/>
                </a:cubicBezTo>
                <a:cubicBezTo>
                  <a:pt x="10786371" y="997777"/>
                  <a:pt x="10828490" y="1002761"/>
                  <a:pt x="10833100" y="1003529"/>
                </a:cubicBezTo>
                <a:cubicBezTo>
                  <a:pt x="10833490" y="1003464"/>
                  <a:pt x="10882023" y="997411"/>
                  <a:pt x="10890250" y="990829"/>
                </a:cubicBezTo>
                <a:cubicBezTo>
                  <a:pt x="10896209" y="986061"/>
                  <a:pt x="10896991" y="976547"/>
                  <a:pt x="10902950" y="971779"/>
                </a:cubicBezTo>
                <a:cubicBezTo>
                  <a:pt x="10908177" y="967598"/>
                  <a:pt x="10916013" y="968422"/>
                  <a:pt x="10922000" y="965429"/>
                </a:cubicBezTo>
                <a:cubicBezTo>
                  <a:pt x="10928826" y="962016"/>
                  <a:pt x="10934224" y="956142"/>
                  <a:pt x="10941050" y="952729"/>
                </a:cubicBezTo>
                <a:cubicBezTo>
                  <a:pt x="10947037" y="949736"/>
                  <a:pt x="10966450" y="944262"/>
                  <a:pt x="10960100" y="946379"/>
                </a:cubicBezTo>
                <a:cubicBezTo>
                  <a:pt x="10933810" y="955142"/>
                  <a:pt x="10946619" y="949016"/>
                  <a:pt x="10922000" y="965429"/>
                </a:cubicBezTo>
                <a:lnTo>
                  <a:pt x="10896600" y="1003529"/>
                </a:lnTo>
                <a:cubicBezTo>
                  <a:pt x="10892367" y="1009879"/>
                  <a:pt x="10886313" y="1015339"/>
                  <a:pt x="10883900" y="1022579"/>
                </a:cubicBezTo>
                <a:lnTo>
                  <a:pt x="10871200" y="1060679"/>
                </a:lnTo>
                <a:lnTo>
                  <a:pt x="10864850" y="1079729"/>
                </a:lnTo>
                <a:cubicBezTo>
                  <a:pt x="10866967" y="1109362"/>
                  <a:pt x="10866037" y="1139372"/>
                  <a:pt x="10871200" y="1168629"/>
                </a:cubicBezTo>
                <a:cubicBezTo>
                  <a:pt x="10872526" y="1176145"/>
                  <a:pt x="10879014" y="1181816"/>
                  <a:pt x="10883900" y="1187679"/>
                </a:cubicBezTo>
                <a:cubicBezTo>
                  <a:pt x="10907776" y="1216330"/>
                  <a:pt x="10898717" y="1201437"/>
                  <a:pt x="10934700" y="1219429"/>
                </a:cubicBezTo>
                <a:cubicBezTo>
                  <a:pt x="10941526" y="1222842"/>
                  <a:pt x="10946776" y="1229029"/>
                  <a:pt x="10953750" y="1232129"/>
                </a:cubicBezTo>
                <a:cubicBezTo>
                  <a:pt x="10965983" y="1237566"/>
                  <a:pt x="10979315" y="1240129"/>
                  <a:pt x="10991850" y="1244829"/>
                </a:cubicBezTo>
                <a:cubicBezTo>
                  <a:pt x="11008783" y="1251179"/>
                  <a:pt x="11026186" y="1256395"/>
                  <a:pt x="11042650" y="1263879"/>
                </a:cubicBezTo>
                <a:cubicBezTo>
                  <a:pt x="11049598" y="1267037"/>
                  <a:pt x="11055350" y="1272346"/>
                  <a:pt x="11061700" y="1276579"/>
                </a:cubicBezTo>
                <a:cubicBezTo>
                  <a:pt x="11068050" y="1274462"/>
                  <a:pt x="11075523" y="1266048"/>
                  <a:pt x="11080750" y="1270229"/>
                </a:cubicBezTo>
                <a:cubicBezTo>
                  <a:pt x="11099595" y="1285305"/>
                  <a:pt x="11125200" y="1327379"/>
                  <a:pt x="11125200" y="1327379"/>
                </a:cubicBezTo>
                <a:cubicBezTo>
                  <a:pt x="11127317" y="1333729"/>
                  <a:pt x="11130098" y="1339895"/>
                  <a:pt x="11131550" y="1346429"/>
                </a:cubicBezTo>
                <a:cubicBezTo>
                  <a:pt x="11135672" y="1364976"/>
                  <a:pt x="11134925" y="1394254"/>
                  <a:pt x="11150600" y="1409929"/>
                </a:cubicBezTo>
                <a:cubicBezTo>
                  <a:pt x="11155333" y="1414662"/>
                  <a:pt x="11163002" y="1415497"/>
                  <a:pt x="11169650" y="1416279"/>
                </a:cubicBezTo>
                <a:cubicBezTo>
                  <a:pt x="11199155" y="1419750"/>
                  <a:pt x="11228917" y="1420512"/>
                  <a:pt x="11258550" y="1422629"/>
                </a:cubicBezTo>
                <a:cubicBezTo>
                  <a:pt x="11342164" y="1478372"/>
                  <a:pt x="11263475" y="1422315"/>
                  <a:pt x="11315700" y="1467079"/>
                </a:cubicBezTo>
                <a:cubicBezTo>
                  <a:pt x="11323735" y="1473967"/>
                  <a:pt x="11333065" y="1479241"/>
                  <a:pt x="11341100" y="1486129"/>
                </a:cubicBezTo>
                <a:cubicBezTo>
                  <a:pt x="11364614" y="1506284"/>
                  <a:pt x="11353470" y="1503844"/>
                  <a:pt x="11379200" y="1517879"/>
                </a:cubicBezTo>
                <a:cubicBezTo>
                  <a:pt x="11395820" y="1526945"/>
                  <a:pt x="11413067" y="1534812"/>
                  <a:pt x="11430000" y="1543279"/>
                </a:cubicBezTo>
                <a:cubicBezTo>
                  <a:pt x="11455400" y="1555979"/>
                  <a:pt x="11479259" y="1572399"/>
                  <a:pt x="11506200" y="1581379"/>
                </a:cubicBezTo>
                <a:cubicBezTo>
                  <a:pt x="11545327" y="1594421"/>
                  <a:pt x="11503570" y="1579504"/>
                  <a:pt x="11550650" y="1600429"/>
                </a:cubicBezTo>
                <a:cubicBezTo>
                  <a:pt x="11561066" y="1605058"/>
                  <a:pt x="11572205" y="1608031"/>
                  <a:pt x="11582400" y="1613129"/>
                </a:cubicBezTo>
                <a:cubicBezTo>
                  <a:pt x="11589226" y="1616542"/>
                  <a:pt x="11594624" y="1622416"/>
                  <a:pt x="11601450" y="1625829"/>
                </a:cubicBezTo>
                <a:cubicBezTo>
                  <a:pt x="11611645" y="1630927"/>
                  <a:pt x="11623005" y="1633431"/>
                  <a:pt x="11633200" y="1638529"/>
                </a:cubicBezTo>
                <a:cubicBezTo>
                  <a:pt x="11640026" y="1641942"/>
                  <a:pt x="11645235" y="1648223"/>
                  <a:pt x="11652250" y="1651229"/>
                </a:cubicBezTo>
                <a:cubicBezTo>
                  <a:pt x="11660272" y="1654667"/>
                  <a:pt x="11669259" y="1655181"/>
                  <a:pt x="11677650" y="1657579"/>
                </a:cubicBezTo>
                <a:cubicBezTo>
                  <a:pt x="11705696" y="1665592"/>
                  <a:pt x="11692140" y="1665438"/>
                  <a:pt x="11728450" y="1670279"/>
                </a:cubicBezTo>
                <a:cubicBezTo>
                  <a:pt x="11749536" y="1673090"/>
                  <a:pt x="11770808" y="1674280"/>
                  <a:pt x="11791950" y="1676629"/>
                </a:cubicBezTo>
                <a:cubicBezTo>
                  <a:pt x="11851641" y="1683261"/>
                  <a:pt x="11846194" y="1683605"/>
                  <a:pt x="11912600" y="1695679"/>
                </a:cubicBezTo>
                <a:cubicBezTo>
                  <a:pt x="12001500" y="1693562"/>
                  <a:pt x="12090522" y="1694451"/>
                  <a:pt x="12179300" y="1689329"/>
                </a:cubicBezTo>
                <a:cubicBezTo>
                  <a:pt x="12183889" y="1689064"/>
                  <a:pt x="12249136" y="1676145"/>
                  <a:pt x="12268200" y="1670279"/>
                </a:cubicBezTo>
                <a:cubicBezTo>
                  <a:pt x="12287392" y="1664374"/>
                  <a:pt x="12305659" y="1655167"/>
                  <a:pt x="12325350" y="1651229"/>
                </a:cubicBezTo>
                <a:lnTo>
                  <a:pt x="12357100" y="1644879"/>
                </a:lnTo>
                <a:cubicBezTo>
                  <a:pt x="12400667" y="1615834"/>
                  <a:pt x="12375826" y="1630170"/>
                  <a:pt x="12465050" y="1600429"/>
                </a:cubicBezTo>
                <a:cubicBezTo>
                  <a:pt x="12498711" y="1589209"/>
                  <a:pt x="12532989" y="1579899"/>
                  <a:pt x="12566650" y="1568679"/>
                </a:cubicBezTo>
                <a:cubicBezTo>
                  <a:pt x="12577464" y="1565074"/>
                  <a:pt x="12588554" y="1561722"/>
                  <a:pt x="12598400" y="1555979"/>
                </a:cubicBezTo>
                <a:cubicBezTo>
                  <a:pt x="12674433" y="1511626"/>
                  <a:pt x="12615968" y="1533190"/>
                  <a:pt x="12661900" y="1517879"/>
                </a:cubicBezTo>
                <a:cubicBezTo>
                  <a:pt x="12670367" y="1505179"/>
                  <a:pt x="12678322" y="1492123"/>
                  <a:pt x="12687300" y="1479779"/>
                </a:cubicBezTo>
                <a:cubicBezTo>
                  <a:pt x="12695272" y="1468818"/>
                  <a:pt x="12706639" y="1460151"/>
                  <a:pt x="12712700" y="1448029"/>
                </a:cubicBezTo>
                <a:cubicBezTo>
                  <a:pt x="12717527" y="1438376"/>
                  <a:pt x="12714584" y="1426105"/>
                  <a:pt x="12719050" y="1416279"/>
                </a:cubicBezTo>
                <a:cubicBezTo>
                  <a:pt x="12725366" y="1402384"/>
                  <a:pt x="12736597" y="1391267"/>
                  <a:pt x="12744450" y="1378179"/>
                </a:cubicBezTo>
                <a:cubicBezTo>
                  <a:pt x="12750800" y="1367596"/>
                  <a:pt x="12757980" y="1357468"/>
                  <a:pt x="12763500" y="1346429"/>
                </a:cubicBezTo>
                <a:cubicBezTo>
                  <a:pt x="12772077" y="1329275"/>
                  <a:pt x="12772298" y="1306839"/>
                  <a:pt x="12776200" y="1289279"/>
                </a:cubicBezTo>
                <a:cubicBezTo>
                  <a:pt x="12777652" y="1282745"/>
                  <a:pt x="12781045" y="1276751"/>
                  <a:pt x="12782550" y="1270229"/>
                </a:cubicBezTo>
                <a:cubicBezTo>
                  <a:pt x="12787404" y="1249196"/>
                  <a:pt x="12790015" y="1227670"/>
                  <a:pt x="12795250" y="1206729"/>
                </a:cubicBezTo>
                <a:cubicBezTo>
                  <a:pt x="12800685" y="1184990"/>
                  <a:pt x="12812233" y="1157920"/>
                  <a:pt x="12820650" y="1136879"/>
                </a:cubicBezTo>
                <a:cubicBezTo>
                  <a:pt x="12822767" y="1119946"/>
                  <a:pt x="12824366" y="1102940"/>
                  <a:pt x="12827000" y="1086079"/>
                </a:cubicBezTo>
                <a:cubicBezTo>
                  <a:pt x="12834951" y="1035196"/>
                  <a:pt x="12845117" y="984662"/>
                  <a:pt x="12852400" y="933679"/>
                </a:cubicBezTo>
                <a:cubicBezTo>
                  <a:pt x="12854517" y="918862"/>
                  <a:pt x="12854894" y="903691"/>
                  <a:pt x="12858750" y="889229"/>
                </a:cubicBezTo>
                <a:cubicBezTo>
                  <a:pt x="12863410" y="871755"/>
                  <a:pt x="12871450" y="855362"/>
                  <a:pt x="12877800" y="838429"/>
                </a:cubicBezTo>
                <a:cubicBezTo>
                  <a:pt x="12879917" y="819379"/>
                  <a:pt x="12880999" y="800185"/>
                  <a:pt x="12884150" y="781279"/>
                </a:cubicBezTo>
                <a:cubicBezTo>
                  <a:pt x="12885250" y="774677"/>
                  <a:pt x="12889048" y="768763"/>
                  <a:pt x="12890500" y="762229"/>
                </a:cubicBezTo>
                <a:cubicBezTo>
                  <a:pt x="12893293" y="749660"/>
                  <a:pt x="12894325" y="736754"/>
                  <a:pt x="12896850" y="724129"/>
                </a:cubicBezTo>
                <a:cubicBezTo>
                  <a:pt x="12898562" y="715571"/>
                  <a:pt x="12901488" y="707287"/>
                  <a:pt x="12903200" y="698729"/>
                </a:cubicBezTo>
                <a:cubicBezTo>
                  <a:pt x="12905725" y="686104"/>
                  <a:pt x="12907433" y="673329"/>
                  <a:pt x="12909550" y="660629"/>
                </a:cubicBezTo>
                <a:cubicBezTo>
                  <a:pt x="12907433" y="597129"/>
                  <a:pt x="12908335" y="533456"/>
                  <a:pt x="12903200" y="470129"/>
                </a:cubicBezTo>
                <a:cubicBezTo>
                  <a:pt x="12901955" y="454770"/>
                  <a:pt x="12892142" y="441001"/>
                  <a:pt x="12890500" y="425679"/>
                </a:cubicBezTo>
                <a:cubicBezTo>
                  <a:pt x="12887837" y="400827"/>
                  <a:pt x="12878543" y="144719"/>
                  <a:pt x="12877800" y="133579"/>
                </a:cubicBezTo>
                <a:cubicBezTo>
                  <a:pt x="12877082" y="122810"/>
                  <a:pt x="12872876" y="112527"/>
                  <a:pt x="12871450" y="101829"/>
                </a:cubicBezTo>
                <a:cubicBezTo>
                  <a:pt x="12868639" y="80743"/>
                  <a:pt x="12867217" y="59496"/>
                  <a:pt x="12865100" y="38329"/>
                </a:cubicBezTo>
                <a:cubicBezTo>
                  <a:pt x="12875683" y="25629"/>
                  <a:pt x="12880712" y="3815"/>
                  <a:pt x="12896850" y="229"/>
                </a:cubicBezTo>
                <a:cubicBezTo>
                  <a:pt x="12908539" y="-2368"/>
                  <a:pt x="12913239" y="17744"/>
                  <a:pt x="12922250" y="25629"/>
                </a:cubicBezTo>
                <a:cubicBezTo>
                  <a:pt x="12930215" y="32598"/>
                  <a:pt x="12939183" y="38329"/>
                  <a:pt x="12947650" y="44679"/>
                </a:cubicBezTo>
                <a:cubicBezTo>
                  <a:pt x="12976763" y="1010"/>
                  <a:pt x="12958570" y="11406"/>
                  <a:pt x="12992100" y="229"/>
                </a:cubicBezTo>
                <a:cubicBezTo>
                  <a:pt x="12998450" y="2346"/>
                  <a:pt x="13006008" y="2294"/>
                  <a:pt x="13011150" y="6579"/>
                </a:cubicBezTo>
                <a:cubicBezTo>
                  <a:pt x="13019280" y="13354"/>
                  <a:pt x="13024949" y="22790"/>
                  <a:pt x="13030200" y="31979"/>
                </a:cubicBezTo>
                <a:cubicBezTo>
                  <a:pt x="13041941" y="52526"/>
                  <a:pt x="13056210" y="72521"/>
                  <a:pt x="13061950" y="95479"/>
                </a:cubicBezTo>
                <a:cubicBezTo>
                  <a:pt x="13069923" y="127373"/>
                  <a:pt x="13065540" y="112600"/>
                  <a:pt x="13074650" y="139929"/>
                </a:cubicBezTo>
                <a:cubicBezTo>
                  <a:pt x="13076767" y="169562"/>
                  <a:pt x="13077595" y="199316"/>
                  <a:pt x="13081000" y="228829"/>
                </a:cubicBezTo>
                <a:cubicBezTo>
                  <a:pt x="13087058" y="281329"/>
                  <a:pt x="13090192" y="290997"/>
                  <a:pt x="13100050" y="330429"/>
                </a:cubicBezTo>
                <a:cubicBezTo>
                  <a:pt x="13102167" y="349479"/>
                  <a:pt x="13103249" y="368673"/>
                  <a:pt x="13106400" y="387579"/>
                </a:cubicBezTo>
                <a:cubicBezTo>
                  <a:pt x="13111032" y="415369"/>
                  <a:pt x="13113748" y="399349"/>
                  <a:pt x="13125450" y="425679"/>
                </a:cubicBezTo>
                <a:cubicBezTo>
                  <a:pt x="13130887" y="437912"/>
                  <a:pt x="13130724" y="452640"/>
                  <a:pt x="13138150" y="463779"/>
                </a:cubicBezTo>
                <a:cubicBezTo>
                  <a:pt x="13168531" y="509351"/>
                  <a:pt x="13152757" y="491086"/>
                  <a:pt x="13182600" y="520929"/>
                </a:cubicBezTo>
                <a:cubicBezTo>
                  <a:pt x="13189865" y="542725"/>
                  <a:pt x="13188778" y="546157"/>
                  <a:pt x="13208000" y="565379"/>
                </a:cubicBezTo>
                <a:cubicBezTo>
                  <a:pt x="13215484" y="572863"/>
                  <a:pt x="13225916" y="576945"/>
                  <a:pt x="13233400" y="584429"/>
                </a:cubicBezTo>
                <a:cubicBezTo>
                  <a:pt x="13248398" y="599427"/>
                  <a:pt x="13246349" y="611448"/>
                  <a:pt x="13258800" y="628879"/>
                </a:cubicBezTo>
                <a:cubicBezTo>
                  <a:pt x="13264020" y="636187"/>
                  <a:pt x="13272006" y="641111"/>
                  <a:pt x="13277850" y="647929"/>
                </a:cubicBezTo>
                <a:cubicBezTo>
                  <a:pt x="13284738" y="655964"/>
                  <a:pt x="13290550" y="664862"/>
                  <a:pt x="13296900" y="673329"/>
                </a:cubicBezTo>
                <a:cubicBezTo>
                  <a:pt x="13307133" y="704027"/>
                  <a:pt x="13297118" y="683449"/>
                  <a:pt x="13322300" y="711429"/>
                </a:cubicBezTo>
                <a:cubicBezTo>
                  <a:pt x="13335355" y="725934"/>
                  <a:pt x="13347345" y="741374"/>
                  <a:pt x="13360400" y="755879"/>
                </a:cubicBezTo>
                <a:cubicBezTo>
                  <a:pt x="13366407" y="762554"/>
                  <a:pt x="13371978" y="769948"/>
                  <a:pt x="13379450" y="774929"/>
                </a:cubicBezTo>
                <a:cubicBezTo>
                  <a:pt x="13385019" y="778642"/>
                  <a:pt x="13392150" y="779162"/>
                  <a:pt x="13398500" y="781279"/>
                </a:cubicBezTo>
                <a:cubicBezTo>
                  <a:pt x="13430122" y="823442"/>
                  <a:pt x="13410066" y="799195"/>
                  <a:pt x="13462000" y="851129"/>
                </a:cubicBezTo>
                <a:cubicBezTo>
                  <a:pt x="13468350" y="857479"/>
                  <a:pt x="13476069" y="862707"/>
                  <a:pt x="13481050" y="870179"/>
                </a:cubicBezTo>
                <a:lnTo>
                  <a:pt x="13506450" y="908279"/>
                </a:lnTo>
                <a:cubicBezTo>
                  <a:pt x="13510683" y="914629"/>
                  <a:pt x="13513754" y="921933"/>
                  <a:pt x="13519150" y="927329"/>
                </a:cubicBezTo>
                <a:cubicBezTo>
                  <a:pt x="13525500" y="933679"/>
                  <a:pt x="13532451" y="939480"/>
                  <a:pt x="13538200" y="946379"/>
                </a:cubicBezTo>
                <a:cubicBezTo>
                  <a:pt x="13543086" y="952242"/>
                  <a:pt x="13545830" y="959725"/>
                  <a:pt x="13550900" y="965429"/>
                </a:cubicBezTo>
                <a:cubicBezTo>
                  <a:pt x="13562832" y="978853"/>
                  <a:pt x="13579759" y="988128"/>
                  <a:pt x="13589000" y="1003529"/>
                </a:cubicBezTo>
                <a:cubicBezTo>
                  <a:pt x="13595350" y="1014112"/>
                  <a:pt x="13601424" y="1024866"/>
                  <a:pt x="13608050" y="1035279"/>
                </a:cubicBezTo>
                <a:cubicBezTo>
                  <a:pt x="13616245" y="1048156"/>
                  <a:pt x="13627781" y="1059207"/>
                  <a:pt x="13633450" y="1073379"/>
                </a:cubicBezTo>
                <a:cubicBezTo>
                  <a:pt x="13637683" y="1083962"/>
                  <a:pt x="13641052" y="1094934"/>
                  <a:pt x="13646150" y="1105129"/>
                </a:cubicBezTo>
                <a:cubicBezTo>
                  <a:pt x="13649563" y="1111955"/>
                  <a:pt x="13655437" y="1117353"/>
                  <a:pt x="13658850" y="1124179"/>
                </a:cubicBezTo>
                <a:cubicBezTo>
                  <a:pt x="13685140" y="1176759"/>
                  <a:pt x="13641504" y="1107684"/>
                  <a:pt x="13677900" y="1162279"/>
                </a:cubicBezTo>
                <a:cubicBezTo>
                  <a:pt x="13693902" y="1226286"/>
                  <a:pt x="13672587" y="1153131"/>
                  <a:pt x="13696950" y="1206729"/>
                </a:cubicBezTo>
                <a:cubicBezTo>
                  <a:pt x="13704434" y="1223193"/>
                  <a:pt x="13708516" y="1241065"/>
                  <a:pt x="13716000" y="1257529"/>
                </a:cubicBezTo>
                <a:cubicBezTo>
                  <a:pt x="13719158" y="1264477"/>
                  <a:pt x="13725287" y="1269753"/>
                  <a:pt x="13728700" y="1276579"/>
                </a:cubicBezTo>
                <a:cubicBezTo>
                  <a:pt x="13731693" y="1282566"/>
                  <a:pt x="13731799" y="1289778"/>
                  <a:pt x="13735050" y="1295629"/>
                </a:cubicBezTo>
                <a:cubicBezTo>
                  <a:pt x="13742463" y="1308972"/>
                  <a:pt x="13752597" y="1320641"/>
                  <a:pt x="13760450" y="1333729"/>
                </a:cubicBezTo>
                <a:cubicBezTo>
                  <a:pt x="13766800" y="1344312"/>
                  <a:pt x="13771468" y="1356108"/>
                  <a:pt x="13779500" y="1365479"/>
                </a:cubicBezTo>
                <a:cubicBezTo>
                  <a:pt x="13784467" y="1371273"/>
                  <a:pt x="13792200" y="1373946"/>
                  <a:pt x="13798550" y="1378179"/>
                </a:cubicBezTo>
                <a:cubicBezTo>
                  <a:pt x="13800667" y="1384529"/>
                  <a:pt x="13802263" y="1391077"/>
                  <a:pt x="13804900" y="1397229"/>
                </a:cubicBezTo>
                <a:cubicBezTo>
                  <a:pt x="13814325" y="1419221"/>
                  <a:pt x="13828637" y="1442262"/>
                  <a:pt x="13843000" y="1460729"/>
                </a:cubicBezTo>
                <a:cubicBezTo>
                  <a:pt x="13848513" y="1467818"/>
                  <a:pt x="13856301" y="1472880"/>
                  <a:pt x="13862050" y="1479779"/>
                </a:cubicBezTo>
                <a:cubicBezTo>
                  <a:pt x="13866936" y="1485642"/>
                  <a:pt x="13870314" y="1492619"/>
                  <a:pt x="13874750" y="1498829"/>
                </a:cubicBezTo>
                <a:cubicBezTo>
                  <a:pt x="13880901" y="1507441"/>
                  <a:pt x="13888191" y="1515254"/>
                  <a:pt x="13893800" y="1524229"/>
                </a:cubicBezTo>
                <a:cubicBezTo>
                  <a:pt x="13898817" y="1532256"/>
                  <a:pt x="13900998" y="1541926"/>
                  <a:pt x="13906500" y="1549629"/>
                </a:cubicBezTo>
                <a:cubicBezTo>
                  <a:pt x="13911720" y="1556937"/>
                  <a:pt x="13919801" y="1561780"/>
                  <a:pt x="13925550" y="1568679"/>
                </a:cubicBezTo>
                <a:cubicBezTo>
                  <a:pt x="13939239" y="1585106"/>
                  <a:pt x="13937552" y="1594212"/>
                  <a:pt x="13957300" y="1606779"/>
                </a:cubicBezTo>
                <a:cubicBezTo>
                  <a:pt x="13973272" y="1616943"/>
                  <a:pt x="13990139" y="1626192"/>
                  <a:pt x="14008100" y="1632179"/>
                </a:cubicBezTo>
                <a:cubicBezTo>
                  <a:pt x="14014450" y="1634296"/>
                  <a:pt x="14021163" y="1635536"/>
                  <a:pt x="14027150" y="1638529"/>
                </a:cubicBezTo>
                <a:cubicBezTo>
                  <a:pt x="14038189" y="1644049"/>
                  <a:pt x="14048434" y="1651038"/>
                  <a:pt x="14058900" y="1657579"/>
                </a:cubicBezTo>
                <a:cubicBezTo>
                  <a:pt x="14065372" y="1661624"/>
                  <a:pt x="14070905" y="1667344"/>
                  <a:pt x="14077950" y="1670279"/>
                </a:cubicBezTo>
                <a:cubicBezTo>
                  <a:pt x="14110665" y="1683910"/>
                  <a:pt x="14129837" y="1688013"/>
                  <a:pt x="14160500" y="1695679"/>
                </a:cubicBezTo>
                <a:cubicBezTo>
                  <a:pt x="14204169" y="1724792"/>
                  <a:pt x="14184120" y="1716252"/>
                  <a:pt x="14217650" y="1727429"/>
                </a:cubicBezTo>
                <a:cubicBezTo>
                  <a:pt x="14226117" y="1733779"/>
                  <a:pt x="14235015" y="1739591"/>
                  <a:pt x="14243050" y="1746479"/>
                </a:cubicBezTo>
                <a:cubicBezTo>
                  <a:pt x="14249868" y="1752323"/>
                  <a:pt x="14254628" y="1760548"/>
                  <a:pt x="14262100" y="1765529"/>
                </a:cubicBezTo>
                <a:cubicBezTo>
                  <a:pt x="14267669" y="1769242"/>
                  <a:pt x="14274998" y="1769242"/>
                  <a:pt x="14281150" y="1771879"/>
                </a:cubicBezTo>
                <a:cubicBezTo>
                  <a:pt x="14289851" y="1775608"/>
                  <a:pt x="14297109" y="1783888"/>
                  <a:pt x="14306550" y="1784579"/>
                </a:cubicBezTo>
                <a:cubicBezTo>
                  <a:pt x="14384686" y="1790296"/>
                  <a:pt x="14463183" y="1788812"/>
                  <a:pt x="14541500" y="1790929"/>
                </a:cubicBezTo>
                <a:cubicBezTo>
                  <a:pt x="14596817" y="1800148"/>
                  <a:pt x="14567109" y="1794156"/>
                  <a:pt x="14630400" y="1809979"/>
                </a:cubicBezTo>
                <a:lnTo>
                  <a:pt x="14681200" y="1822679"/>
                </a:lnTo>
                <a:cubicBezTo>
                  <a:pt x="14727428" y="1853498"/>
                  <a:pt x="14697326" y="1838984"/>
                  <a:pt x="14801850" y="1829029"/>
                </a:cubicBezTo>
                <a:cubicBezTo>
                  <a:pt x="14810801" y="1828177"/>
                  <a:pt x="14841571" y="1821868"/>
                  <a:pt x="14852650" y="1816329"/>
                </a:cubicBezTo>
                <a:cubicBezTo>
                  <a:pt x="14901889" y="1791710"/>
                  <a:pt x="14842867" y="1813240"/>
                  <a:pt x="14890750" y="1797279"/>
                </a:cubicBezTo>
                <a:cubicBezTo>
                  <a:pt x="14899217" y="1790929"/>
                  <a:pt x="14907344" y="1784100"/>
                  <a:pt x="14916150" y="1778229"/>
                </a:cubicBezTo>
                <a:cubicBezTo>
                  <a:pt x="14944780" y="1759142"/>
                  <a:pt x="14952160" y="1761966"/>
                  <a:pt x="14973300" y="1733779"/>
                </a:cubicBezTo>
                <a:cubicBezTo>
                  <a:pt x="14991858" y="1709035"/>
                  <a:pt x="14979062" y="1704635"/>
                  <a:pt x="15005050" y="1682979"/>
                </a:cubicBezTo>
                <a:cubicBezTo>
                  <a:pt x="15010192" y="1678694"/>
                  <a:pt x="15017750" y="1678746"/>
                  <a:pt x="15024100" y="1676629"/>
                </a:cubicBezTo>
                <a:cubicBezTo>
                  <a:pt x="15031888" y="1670398"/>
                  <a:pt x="15061421" y="1645268"/>
                  <a:pt x="15074900" y="1638529"/>
                </a:cubicBezTo>
                <a:cubicBezTo>
                  <a:pt x="15080887" y="1635536"/>
                  <a:pt x="15087600" y="1634296"/>
                  <a:pt x="15093950" y="1632179"/>
                </a:cubicBezTo>
                <a:cubicBezTo>
                  <a:pt x="15125572" y="1590016"/>
                  <a:pt x="15105516" y="1614263"/>
                  <a:pt x="15157450" y="1562329"/>
                </a:cubicBezTo>
                <a:cubicBezTo>
                  <a:pt x="15163800" y="1555979"/>
                  <a:pt x="15172484" y="1551311"/>
                  <a:pt x="15176500" y="1543279"/>
                </a:cubicBezTo>
                <a:cubicBezTo>
                  <a:pt x="15187186" y="1521907"/>
                  <a:pt x="15188227" y="1513131"/>
                  <a:pt x="15208250" y="1498829"/>
                </a:cubicBezTo>
                <a:cubicBezTo>
                  <a:pt x="15215953" y="1493327"/>
                  <a:pt x="15225623" y="1491146"/>
                  <a:pt x="15233650" y="1486129"/>
                </a:cubicBezTo>
                <a:cubicBezTo>
                  <a:pt x="15267517" y="1464962"/>
                  <a:pt x="15252700" y="1471312"/>
                  <a:pt x="15278100" y="1441679"/>
                </a:cubicBezTo>
                <a:cubicBezTo>
                  <a:pt x="15294952" y="1422018"/>
                  <a:pt x="15298622" y="1426034"/>
                  <a:pt x="15309850" y="1403579"/>
                </a:cubicBezTo>
                <a:cubicBezTo>
                  <a:pt x="15314948" y="1393384"/>
                  <a:pt x="15317833" y="1382206"/>
                  <a:pt x="15322550" y="1371829"/>
                </a:cubicBezTo>
                <a:cubicBezTo>
                  <a:pt x="15334267" y="1346051"/>
                  <a:pt x="15341978" y="1338569"/>
                  <a:pt x="15347950" y="1314679"/>
                </a:cubicBezTo>
                <a:cubicBezTo>
                  <a:pt x="15350568" y="1304208"/>
                  <a:pt x="15351199" y="1293267"/>
                  <a:pt x="15354300" y="1282929"/>
                </a:cubicBezTo>
                <a:cubicBezTo>
                  <a:pt x="15357575" y="1272011"/>
                  <a:pt x="15363648" y="1262074"/>
                  <a:pt x="15367000" y="1251179"/>
                </a:cubicBezTo>
                <a:cubicBezTo>
                  <a:pt x="15372133" y="1234496"/>
                  <a:pt x="15374180" y="1216938"/>
                  <a:pt x="15379700" y="1200379"/>
                </a:cubicBezTo>
                <a:cubicBezTo>
                  <a:pt x="15382693" y="1191399"/>
                  <a:pt x="15388884" y="1183768"/>
                  <a:pt x="15392400" y="1174979"/>
                </a:cubicBezTo>
                <a:cubicBezTo>
                  <a:pt x="15397372" y="1162550"/>
                  <a:pt x="15398212" y="1148358"/>
                  <a:pt x="15405100" y="1136879"/>
                </a:cubicBezTo>
                <a:cubicBezTo>
                  <a:pt x="15407756" y="1132453"/>
                  <a:pt x="15429869" y="1094456"/>
                  <a:pt x="15436850" y="1086079"/>
                </a:cubicBezTo>
                <a:cubicBezTo>
                  <a:pt x="15442599" y="1079180"/>
                  <a:pt x="15450680" y="1074337"/>
                  <a:pt x="15455900" y="1067029"/>
                </a:cubicBezTo>
                <a:cubicBezTo>
                  <a:pt x="15461402" y="1059326"/>
                  <a:pt x="15463904" y="1049848"/>
                  <a:pt x="15468600" y="1041629"/>
                </a:cubicBezTo>
                <a:cubicBezTo>
                  <a:pt x="15472386" y="1035003"/>
                  <a:pt x="15477646" y="1029279"/>
                  <a:pt x="15481300" y="1022579"/>
                </a:cubicBezTo>
                <a:cubicBezTo>
                  <a:pt x="15505367" y="978456"/>
                  <a:pt x="15498732" y="977900"/>
                  <a:pt x="15525750" y="946379"/>
                </a:cubicBezTo>
                <a:cubicBezTo>
                  <a:pt x="15547567" y="920926"/>
                  <a:pt x="15543174" y="931444"/>
                  <a:pt x="15570200" y="908279"/>
                </a:cubicBezTo>
                <a:cubicBezTo>
                  <a:pt x="15577018" y="902435"/>
                  <a:pt x="15581453" y="893684"/>
                  <a:pt x="15589250" y="889229"/>
                </a:cubicBezTo>
                <a:cubicBezTo>
                  <a:pt x="15599230" y="883526"/>
                  <a:pt x="15657357" y="876778"/>
                  <a:pt x="15659100" y="876529"/>
                </a:cubicBezTo>
                <a:lnTo>
                  <a:pt x="15716250" y="857479"/>
                </a:lnTo>
                <a:cubicBezTo>
                  <a:pt x="15722600" y="855362"/>
                  <a:pt x="15728806" y="852752"/>
                  <a:pt x="15735300" y="851129"/>
                </a:cubicBezTo>
                <a:cubicBezTo>
                  <a:pt x="15743767" y="849012"/>
                  <a:pt x="15752341" y="847287"/>
                  <a:pt x="15760700" y="844779"/>
                </a:cubicBezTo>
                <a:cubicBezTo>
                  <a:pt x="15773522" y="840932"/>
                  <a:pt x="15798800" y="832079"/>
                  <a:pt x="15798800" y="832079"/>
                </a:cubicBezTo>
                <a:cubicBezTo>
                  <a:pt x="15813617" y="840546"/>
                  <a:pt x="15829831" y="846936"/>
                  <a:pt x="15843250" y="857479"/>
                </a:cubicBezTo>
                <a:cubicBezTo>
                  <a:pt x="15874862" y="882317"/>
                  <a:pt x="15885392" y="898851"/>
                  <a:pt x="15906750" y="927329"/>
                </a:cubicBezTo>
                <a:cubicBezTo>
                  <a:pt x="15917055" y="958243"/>
                  <a:pt x="15908123" y="938141"/>
                  <a:pt x="15932150" y="971779"/>
                </a:cubicBezTo>
                <a:cubicBezTo>
                  <a:pt x="15960478" y="1011439"/>
                  <a:pt x="15926120" y="972099"/>
                  <a:pt x="15982950" y="1028929"/>
                </a:cubicBezTo>
                <a:cubicBezTo>
                  <a:pt x="15991417" y="1037396"/>
                  <a:pt x="15996991" y="1050543"/>
                  <a:pt x="16008350" y="1054329"/>
                </a:cubicBezTo>
                <a:cubicBezTo>
                  <a:pt x="16014700" y="1056446"/>
                  <a:pt x="16021413" y="1057686"/>
                  <a:pt x="16027400" y="1060679"/>
                </a:cubicBezTo>
                <a:cubicBezTo>
                  <a:pt x="16087383" y="1090671"/>
                  <a:pt x="16035242" y="1071760"/>
                  <a:pt x="16078200" y="1086079"/>
                </a:cubicBezTo>
                <a:cubicBezTo>
                  <a:pt x="16133855" y="1141734"/>
                  <a:pt x="16063256" y="1073626"/>
                  <a:pt x="16116300" y="1117829"/>
                </a:cubicBezTo>
                <a:cubicBezTo>
                  <a:pt x="16123199" y="1123578"/>
                  <a:pt x="16127553" y="1132424"/>
                  <a:pt x="16135350" y="1136879"/>
                </a:cubicBezTo>
                <a:cubicBezTo>
                  <a:pt x="16142927" y="1141209"/>
                  <a:pt x="16152471" y="1140469"/>
                  <a:pt x="16160750" y="1143229"/>
                </a:cubicBezTo>
                <a:cubicBezTo>
                  <a:pt x="16171564" y="1146834"/>
                  <a:pt x="16181827" y="1151927"/>
                  <a:pt x="16192500" y="1155929"/>
                </a:cubicBezTo>
                <a:cubicBezTo>
                  <a:pt x="16198767" y="1158279"/>
                  <a:pt x="16205563" y="1159286"/>
                  <a:pt x="16211550" y="1162279"/>
                </a:cubicBezTo>
                <a:cubicBezTo>
                  <a:pt x="16218376" y="1165692"/>
                  <a:pt x="16223626" y="1171879"/>
                  <a:pt x="16230600" y="1174979"/>
                </a:cubicBezTo>
                <a:cubicBezTo>
                  <a:pt x="16242833" y="1180416"/>
                  <a:pt x="16257221" y="1180791"/>
                  <a:pt x="16268700" y="1187679"/>
                </a:cubicBezTo>
                <a:cubicBezTo>
                  <a:pt x="16279283" y="1194029"/>
                  <a:pt x="16289411" y="1201209"/>
                  <a:pt x="16300450" y="1206729"/>
                </a:cubicBezTo>
                <a:cubicBezTo>
                  <a:pt x="16306437" y="1209722"/>
                  <a:pt x="16313513" y="1210086"/>
                  <a:pt x="16319500" y="1213079"/>
                </a:cubicBezTo>
                <a:cubicBezTo>
                  <a:pt x="16363353" y="1235005"/>
                  <a:pt x="16311087" y="1218913"/>
                  <a:pt x="16363950" y="1232129"/>
                </a:cubicBezTo>
                <a:cubicBezTo>
                  <a:pt x="16399417" y="1338529"/>
                  <a:pt x="16369464" y="1236544"/>
                  <a:pt x="16383000" y="1473429"/>
                </a:cubicBezTo>
                <a:cubicBezTo>
                  <a:pt x="16383382" y="1480112"/>
                  <a:pt x="16387511" y="1486043"/>
                  <a:pt x="16389350" y="1492479"/>
                </a:cubicBezTo>
                <a:cubicBezTo>
                  <a:pt x="16391748" y="1500870"/>
                  <a:pt x="16393302" y="1509488"/>
                  <a:pt x="16395700" y="1517879"/>
                </a:cubicBezTo>
                <a:cubicBezTo>
                  <a:pt x="16397539" y="1524315"/>
                  <a:pt x="16400289" y="1530471"/>
                  <a:pt x="16402050" y="1536929"/>
                </a:cubicBezTo>
                <a:cubicBezTo>
                  <a:pt x="16406643" y="1553768"/>
                  <a:pt x="16414750" y="1587729"/>
                  <a:pt x="16414750" y="1587729"/>
                </a:cubicBezTo>
                <a:cubicBezTo>
                  <a:pt x="16416867" y="1613129"/>
                  <a:pt x="16418564" y="1638567"/>
                  <a:pt x="16421100" y="1663929"/>
                </a:cubicBezTo>
                <a:cubicBezTo>
                  <a:pt x="16422798" y="1680909"/>
                  <a:pt x="16426503" y="1697690"/>
                  <a:pt x="16427450" y="1714729"/>
                </a:cubicBezTo>
                <a:cubicBezTo>
                  <a:pt x="16430740" y="1773942"/>
                  <a:pt x="16431683" y="1833262"/>
                  <a:pt x="16433800" y="1892529"/>
                </a:cubicBezTo>
                <a:cubicBezTo>
                  <a:pt x="16431683" y="1945446"/>
                  <a:pt x="16430973" y="1998437"/>
                  <a:pt x="16427450" y="2051279"/>
                </a:cubicBezTo>
                <a:cubicBezTo>
                  <a:pt x="16426732" y="2062048"/>
                  <a:pt x="16427373" y="2074246"/>
                  <a:pt x="16421100" y="2083029"/>
                </a:cubicBezTo>
                <a:cubicBezTo>
                  <a:pt x="16415598" y="2090732"/>
                  <a:pt x="16404167" y="2091496"/>
                  <a:pt x="16395700" y="2095729"/>
                </a:cubicBezTo>
                <a:cubicBezTo>
                  <a:pt x="16349133" y="2091496"/>
                  <a:pt x="16302254" y="2089881"/>
                  <a:pt x="16256000" y="2083029"/>
                </a:cubicBezTo>
                <a:cubicBezTo>
                  <a:pt x="16244724" y="2081359"/>
                  <a:pt x="16235064" y="2073934"/>
                  <a:pt x="16224250" y="2070329"/>
                </a:cubicBezTo>
                <a:cubicBezTo>
                  <a:pt x="16215971" y="2067569"/>
                  <a:pt x="16207510" y="2065061"/>
                  <a:pt x="16198850" y="2063979"/>
                </a:cubicBezTo>
                <a:cubicBezTo>
                  <a:pt x="16093270" y="2050781"/>
                  <a:pt x="16061062" y="2050680"/>
                  <a:pt x="15957550" y="2044929"/>
                </a:cubicBezTo>
                <a:cubicBezTo>
                  <a:pt x="15940617" y="2040696"/>
                  <a:pt x="15923939" y="2035262"/>
                  <a:pt x="15906750" y="2032229"/>
                </a:cubicBezTo>
                <a:cubicBezTo>
                  <a:pt x="15887770" y="2028880"/>
                  <a:pt x="15793788" y="2020805"/>
                  <a:pt x="15779750" y="2019529"/>
                </a:cubicBezTo>
                <a:cubicBezTo>
                  <a:pt x="15737417" y="2021646"/>
                  <a:pt x="15694895" y="2021363"/>
                  <a:pt x="15652750" y="2025879"/>
                </a:cubicBezTo>
                <a:cubicBezTo>
                  <a:pt x="15635395" y="2027738"/>
                  <a:pt x="15618883" y="2034346"/>
                  <a:pt x="15601950" y="2038579"/>
                </a:cubicBezTo>
                <a:cubicBezTo>
                  <a:pt x="15593483" y="2040696"/>
                  <a:pt x="15585252" y="2044260"/>
                  <a:pt x="15576550" y="2044929"/>
                </a:cubicBezTo>
                <a:lnTo>
                  <a:pt x="15494000" y="2051279"/>
                </a:lnTo>
                <a:cubicBezTo>
                  <a:pt x="15487650" y="2053396"/>
                  <a:pt x="15481536" y="2056432"/>
                  <a:pt x="15474950" y="2057629"/>
                </a:cubicBezTo>
                <a:cubicBezTo>
                  <a:pt x="15403634" y="2070596"/>
                  <a:pt x="15402397" y="2060714"/>
                  <a:pt x="15309850" y="2057629"/>
                </a:cubicBezTo>
                <a:lnTo>
                  <a:pt x="15043150" y="2051279"/>
                </a:lnTo>
                <a:cubicBezTo>
                  <a:pt x="14990215" y="2049699"/>
                  <a:pt x="14937317" y="2047046"/>
                  <a:pt x="14884400" y="2044929"/>
                </a:cubicBezTo>
                <a:cubicBezTo>
                  <a:pt x="14782271" y="2034716"/>
                  <a:pt x="14851140" y="2046312"/>
                  <a:pt x="14801850" y="2032229"/>
                </a:cubicBezTo>
                <a:cubicBezTo>
                  <a:pt x="14793459" y="2029831"/>
                  <a:pt x="14784622" y="2028943"/>
                  <a:pt x="14776450" y="2025879"/>
                </a:cubicBezTo>
                <a:cubicBezTo>
                  <a:pt x="14745760" y="2014370"/>
                  <a:pt x="14745443" y="2005502"/>
                  <a:pt x="14712950" y="1987779"/>
                </a:cubicBezTo>
                <a:cubicBezTo>
                  <a:pt x="14702943" y="1982321"/>
                  <a:pt x="14691164" y="1980615"/>
                  <a:pt x="14681200" y="1975079"/>
                </a:cubicBezTo>
                <a:cubicBezTo>
                  <a:pt x="14671949" y="1969939"/>
                  <a:pt x="14664989" y="1961280"/>
                  <a:pt x="14655800" y="1956029"/>
                </a:cubicBezTo>
                <a:cubicBezTo>
                  <a:pt x="14645286" y="1950021"/>
                  <a:pt x="14613040" y="1944937"/>
                  <a:pt x="14605000" y="1943329"/>
                </a:cubicBezTo>
                <a:cubicBezTo>
                  <a:pt x="14596533" y="1939096"/>
                  <a:pt x="14588580" y="1933622"/>
                  <a:pt x="14579600" y="1930629"/>
                </a:cubicBezTo>
                <a:cubicBezTo>
                  <a:pt x="14563041" y="1925109"/>
                  <a:pt x="14545359" y="1923449"/>
                  <a:pt x="14528800" y="1917929"/>
                </a:cubicBezTo>
                <a:cubicBezTo>
                  <a:pt x="14522450" y="1915812"/>
                  <a:pt x="14515737" y="1914572"/>
                  <a:pt x="14509750" y="1911579"/>
                </a:cubicBezTo>
                <a:cubicBezTo>
                  <a:pt x="14502924" y="1908166"/>
                  <a:pt x="14497050" y="1903112"/>
                  <a:pt x="14490700" y="1898879"/>
                </a:cubicBezTo>
                <a:lnTo>
                  <a:pt x="14478000" y="1860779"/>
                </a:lnTo>
                <a:cubicBezTo>
                  <a:pt x="14468045" y="1830915"/>
                  <a:pt x="14477865" y="1844215"/>
                  <a:pt x="14439900" y="1829029"/>
                </a:cubicBezTo>
                <a:cubicBezTo>
                  <a:pt x="14410267" y="1831146"/>
                  <a:pt x="14380709" y="1835379"/>
                  <a:pt x="14351000" y="1835379"/>
                </a:cubicBezTo>
                <a:cubicBezTo>
                  <a:pt x="14298041" y="1835379"/>
                  <a:pt x="14245176" y="1830886"/>
                  <a:pt x="14192250" y="1829029"/>
                </a:cubicBezTo>
                <a:lnTo>
                  <a:pt x="13989050" y="1822679"/>
                </a:lnTo>
                <a:cubicBezTo>
                  <a:pt x="13967883" y="1812096"/>
                  <a:pt x="13948508" y="1796669"/>
                  <a:pt x="13925550" y="1790929"/>
                </a:cubicBezTo>
                <a:cubicBezTo>
                  <a:pt x="13908617" y="1786696"/>
                  <a:pt x="13891309" y="1783749"/>
                  <a:pt x="13874750" y="1778229"/>
                </a:cubicBezTo>
                <a:cubicBezTo>
                  <a:pt x="13868400" y="1776112"/>
                  <a:pt x="13862234" y="1773331"/>
                  <a:pt x="13855700" y="1771879"/>
                </a:cubicBezTo>
                <a:cubicBezTo>
                  <a:pt x="13843131" y="1769086"/>
                  <a:pt x="13830300" y="1767646"/>
                  <a:pt x="13817600" y="1765529"/>
                </a:cubicBezTo>
                <a:cubicBezTo>
                  <a:pt x="13809133" y="1761296"/>
                  <a:pt x="13801180" y="1755822"/>
                  <a:pt x="13792200" y="1752829"/>
                </a:cubicBezTo>
                <a:cubicBezTo>
                  <a:pt x="13774746" y="1747011"/>
                  <a:pt x="13722098" y="1741685"/>
                  <a:pt x="13709650" y="1740129"/>
                </a:cubicBezTo>
                <a:cubicBezTo>
                  <a:pt x="13679749" y="1710228"/>
                  <a:pt x="13662641" y="1691856"/>
                  <a:pt x="13620750" y="1663929"/>
                </a:cubicBezTo>
                <a:cubicBezTo>
                  <a:pt x="13608050" y="1655462"/>
                  <a:pt x="13597458" y="1642231"/>
                  <a:pt x="13582650" y="1638529"/>
                </a:cubicBezTo>
                <a:cubicBezTo>
                  <a:pt x="13574183" y="1636412"/>
                  <a:pt x="13565769" y="1634072"/>
                  <a:pt x="13557250" y="1632179"/>
                </a:cubicBezTo>
                <a:cubicBezTo>
                  <a:pt x="13536406" y="1627547"/>
                  <a:pt x="13520232" y="1625674"/>
                  <a:pt x="13500100" y="1619479"/>
                </a:cubicBezTo>
                <a:cubicBezTo>
                  <a:pt x="13480908" y="1613574"/>
                  <a:pt x="13462000" y="1606779"/>
                  <a:pt x="13442950" y="1600429"/>
                </a:cubicBezTo>
                <a:cubicBezTo>
                  <a:pt x="13436600" y="1598312"/>
                  <a:pt x="13429469" y="1597792"/>
                  <a:pt x="13423900" y="1594079"/>
                </a:cubicBezTo>
                <a:cubicBezTo>
                  <a:pt x="13406717" y="1582624"/>
                  <a:pt x="13399591" y="1576736"/>
                  <a:pt x="13379450" y="1568679"/>
                </a:cubicBezTo>
                <a:cubicBezTo>
                  <a:pt x="13367021" y="1563707"/>
                  <a:pt x="13354050" y="1560212"/>
                  <a:pt x="13341350" y="1555979"/>
                </a:cubicBezTo>
                <a:lnTo>
                  <a:pt x="13322300" y="1549629"/>
                </a:lnTo>
                <a:cubicBezTo>
                  <a:pt x="13315950" y="1547512"/>
                  <a:pt x="13309814" y="1544592"/>
                  <a:pt x="13303250" y="1543279"/>
                </a:cubicBezTo>
                <a:cubicBezTo>
                  <a:pt x="13295737" y="1541776"/>
                  <a:pt x="13262638" y="1536522"/>
                  <a:pt x="13252450" y="1530579"/>
                </a:cubicBezTo>
                <a:cubicBezTo>
                  <a:pt x="13232674" y="1519043"/>
                  <a:pt x="13213372" y="1506535"/>
                  <a:pt x="13195300" y="1492479"/>
                </a:cubicBezTo>
                <a:cubicBezTo>
                  <a:pt x="13176250" y="1477662"/>
                  <a:pt x="13158230" y="1461416"/>
                  <a:pt x="13138150" y="1448029"/>
                </a:cubicBezTo>
                <a:cubicBezTo>
                  <a:pt x="13131800" y="1443796"/>
                  <a:pt x="13125926" y="1438742"/>
                  <a:pt x="13119100" y="1435329"/>
                </a:cubicBezTo>
                <a:cubicBezTo>
                  <a:pt x="13108905" y="1430231"/>
                  <a:pt x="13098164" y="1426234"/>
                  <a:pt x="13087350" y="1422629"/>
                </a:cubicBezTo>
                <a:cubicBezTo>
                  <a:pt x="13053932" y="1411490"/>
                  <a:pt x="13021848" y="1412937"/>
                  <a:pt x="12985750" y="1409929"/>
                </a:cubicBezTo>
                <a:cubicBezTo>
                  <a:pt x="12973050" y="1405696"/>
                  <a:pt x="12960350" y="1392996"/>
                  <a:pt x="12947650" y="1397229"/>
                </a:cubicBezTo>
                <a:lnTo>
                  <a:pt x="12909550" y="1409929"/>
                </a:lnTo>
                <a:cubicBezTo>
                  <a:pt x="12905317" y="1416279"/>
                  <a:pt x="12902644" y="1424012"/>
                  <a:pt x="12896850" y="1428979"/>
                </a:cubicBezTo>
                <a:cubicBezTo>
                  <a:pt x="12887479" y="1437011"/>
                  <a:pt x="12875369" y="1441183"/>
                  <a:pt x="12865100" y="1448029"/>
                </a:cubicBezTo>
                <a:cubicBezTo>
                  <a:pt x="12856294" y="1453900"/>
                  <a:pt x="12848167" y="1460729"/>
                  <a:pt x="12839700" y="1467079"/>
                </a:cubicBezTo>
                <a:cubicBezTo>
                  <a:pt x="12837583" y="1473429"/>
                  <a:pt x="12837063" y="1480560"/>
                  <a:pt x="12833350" y="1486129"/>
                </a:cubicBezTo>
                <a:cubicBezTo>
                  <a:pt x="12826328" y="1496662"/>
                  <a:pt x="12806964" y="1512022"/>
                  <a:pt x="12795250" y="1517879"/>
                </a:cubicBezTo>
                <a:cubicBezTo>
                  <a:pt x="12789263" y="1520872"/>
                  <a:pt x="12782187" y="1521236"/>
                  <a:pt x="12776200" y="1524229"/>
                </a:cubicBezTo>
                <a:cubicBezTo>
                  <a:pt x="12769374" y="1527642"/>
                  <a:pt x="12763976" y="1533516"/>
                  <a:pt x="12757150" y="1536929"/>
                </a:cubicBezTo>
                <a:cubicBezTo>
                  <a:pt x="12751163" y="1539922"/>
                  <a:pt x="12744252" y="1540642"/>
                  <a:pt x="12738100" y="1543279"/>
                </a:cubicBezTo>
                <a:cubicBezTo>
                  <a:pt x="12683173" y="1566819"/>
                  <a:pt x="12738326" y="1547437"/>
                  <a:pt x="12693650" y="1562329"/>
                </a:cubicBezTo>
                <a:cubicBezTo>
                  <a:pt x="12685183" y="1568679"/>
                  <a:pt x="12676862" y="1575228"/>
                  <a:pt x="12668250" y="1581379"/>
                </a:cubicBezTo>
                <a:cubicBezTo>
                  <a:pt x="12662040" y="1585815"/>
                  <a:pt x="12655063" y="1589193"/>
                  <a:pt x="12649200" y="1594079"/>
                </a:cubicBezTo>
                <a:cubicBezTo>
                  <a:pt x="12629982" y="1610094"/>
                  <a:pt x="12619563" y="1631651"/>
                  <a:pt x="12592050" y="1638529"/>
                </a:cubicBezTo>
                <a:lnTo>
                  <a:pt x="12566650" y="1644879"/>
                </a:lnTo>
                <a:cubicBezTo>
                  <a:pt x="12558183" y="1651229"/>
                  <a:pt x="12550501" y="1658789"/>
                  <a:pt x="12541250" y="1663929"/>
                </a:cubicBezTo>
                <a:cubicBezTo>
                  <a:pt x="12531286" y="1669465"/>
                  <a:pt x="12520173" y="1672627"/>
                  <a:pt x="12509500" y="1676629"/>
                </a:cubicBezTo>
                <a:cubicBezTo>
                  <a:pt x="12485140" y="1685764"/>
                  <a:pt x="12493072" y="1681323"/>
                  <a:pt x="12465050" y="1689329"/>
                </a:cubicBezTo>
                <a:cubicBezTo>
                  <a:pt x="12419489" y="1702346"/>
                  <a:pt x="12478801" y="1689119"/>
                  <a:pt x="12414250" y="1702029"/>
                </a:cubicBezTo>
                <a:cubicBezTo>
                  <a:pt x="12397067" y="1713484"/>
                  <a:pt x="12389941" y="1719372"/>
                  <a:pt x="12369800" y="1727429"/>
                </a:cubicBezTo>
                <a:cubicBezTo>
                  <a:pt x="12324899" y="1745390"/>
                  <a:pt x="12343724" y="1735252"/>
                  <a:pt x="12306300" y="1746479"/>
                </a:cubicBezTo>
                <a:cubicBezTo>
                  <a:pt x="12241670" y="1765868"/>
                  <a:pt x="12294666" y="1755871"/>
                  <a:pt x="12217400" y="1765529"/>
                </a:cubicBezTo>
                <a:cubicBezTo>
                  <a:pt x="12211050" y="1767646"/>
                  <a:pt x="12204617" y="1769529"/>
                  <a:pt x="12198350" y="1771879"/>
                </a:cubicBezTo>
                <a:cubicBezTo>
                  <a:pt x="12187677" y="1775881"/>
                  <a:pt x="12177597" y="1781580"/>
                  <a:pt x="12166600" y="1784579"/>
                </a:cubicBezTo>
                <a:cubicBezTo>
                  <a:pt x="12154178" y="1787967"/>
                  <a:pt x="12141125" y="1788404"/>
                  <a:pt x="12128500" y="1790929"/>
                </a:cubicBezTo>
                <a:cubicBezTo>
                  <a:pt x="12053650" y="1805899"/>
                  <a:pt x="12171644" y="1787487"/>
                  <a:pt x="12058650" y="1803629"/>
                </a:cubicBezTo>
                <a:cubicBezTo>
                  <a:pt x="11939787" y="1801153"/>
                  <a:pt x="11835720" y="1821578"/>
                  <a:pt x="11728450" y="1790929"/>
                </a:cubicBezTo>
                <a:cubicBezTo>
                  <a:pt x="11722014" y="1789090"/>
                  <a:pt x="11715750" y="1786696"/>
                  <a:pt x="11709400" y="1784579"/>
                </a:cubicBezTo>
                <a:cubicBezTo>
                  <a:pt x="11647918" y="1738468"/>
                  <a:pt x="11726134" y="1792946"/>
                  <a:pt x="11645900" y="1752829"/>
                </a:cubicBezTo>
                <a:cubicBezTo>
                  <a:pt x="11569013" y="1714386"/>
                  <a:pt x="11659717" y="1746851"/>
                  <a:pt x="11601450" y="1727429"/>
                </a:cubicBezTo>
                <a:cubicBezTo>
                  <a:pt x="11592983" y="1721079"/>
                  <a:pt x="11585721" y="1712677"/>
                  <a:pt x="11576050" y="1708379"/>
                </a:cubicBezTo>
                <a:cubicBezTo>
                  <a:pt x="11510839" y="1679396"/>
                  <a:pt x="11571220" y="1718664"/>
                  <a:pt x="11525250" y="1695679"/>
                </a:cubicBezTo>
                <a:cubicBezTo>
                  <a:pt x="11518424" y="1692266"/>
                  <a:pt x="11513026" y="1686392"/>
                  <a:pt x="11506200" y="1682979"/>
                </a:cubicBezTo>
                <a:cubicBezTo>
                  <a:pt x="11496005" y="1677881"/>
                  <a:pt x="11484866" y="1674908"/>
                  <a:pt x="11474450" y="1670279"/>
                </a:cubicBezTo>
                <a:cubicBezTo>
                  <a:pt x="11465800" y="1666434"/>
                  <a:pt x="11457751" y="1661308"/>
                  <a:pt x="11449050" y="1657579"/>
                </a:cubicBezTo>
                <a:cubicBezTo>
                  <a:pt x="11442898" y="1654942"/>
                  <a:pt x="11436152" y="1653866"/>
                  <a:pt x="11430000" y="1651229"/>
                </a:cubicBezTo>
                <a:cubicBezTo>
                  <a:pt x="11421299" y="1647500"/>
                  <a:pt x="11413250" y="1642374"/>
                  <a:pt x="11404600" y="1638529"/>
                </a:cubicBezTo>
                <a:cubicBezTo>
                  <a:pt x="11394184" y="1633900"/>
                  <a:pt x="11382558" y="1631803"/>
                  <a:pt x="11372850" y="1625829"/>
                </a:cubicBezTo>
                <a:cubicBezTo>
                  <a:pt x="11354823" y="1614736"/>
                  <a:pt x="11342130" y="1594422"/>
                  <a:pt x="11322050" y="1587729"/>
                </a:cubicBezTo>
                <a:cubicBezTo>
                  <a:pt x="11275103" y="1572080"/>
                  <a:pt x="11308782" y="1584752"/>
                  <a:pt x="11226800" y="1536929"/>
                </a:cubicBezTo>
                <a:lnTo>
                  <a:pt x="11226800" y="1536929"/>
                </a:lnTo>
                <a:cubicBezTo>
                  <a:pt x="11199283" y="1524229"/>
                  <a:pt x="11172273" y="1510368"/>
                  <a:pt x="11144250" y="1498829"/>
                </a:cubicBezTo>
                <a:cubicBezTo>
                  <a:pt x="11075533" y="1470534"/>
                  <a:pt x="11169086" y="1520772"/>
                  <a:pt x="11087100" y="1479779"/>
                </a:cubicBezTo>
                <a:cubicBezTo>
                  <a:pt x="11080274" y="1476366"/>
                  <a:pt x="11075065" y="1470085"/>
                  <a:pt x="11068050" y="1467079"/>
                </a:cubicBezTo>
                <a:cubicBezTo>
                  <a:pt x="11060028" y="1463641"/>
                  <a:pt x="11051041" y="1463127"/>
                  <a:pt x="11042650" y="1460729"/>
                </a:cubicBezTo>
                <a:cubicBezTo>
                  <a:pt x="11011439" y="1451812"/>
                  <a:pt x="11032109" y="1455099"/>
                  <a:pt x="10991850" y="1441679"/>
                </a:cubicBezTo>
                <a:cubicBezTo>
                  <a:pt x="10972294" y="1435160"/>
                  <a:pt x="10954831" y="1434012"/>
                  <a:pt x="10934700" y="1428979"/>
                </a:cubicBezTo>
                <a:cubicBezTo>
                  <a:pt x="10875554" y="1414192"/>
                  <a:pt x="10958681" y="1433209"/>
                  <a:pt x="10896600" y="1409929"/>
                </a:cubicBezTo>
                <a:cubicBezTo>
                  <a:pt x="10886494" y="1406139"/>
                  <a:pt x="10875433" y="1405696"/>
                  <a:pt x="10864850" y="1403579"/>
                </a:cubicBezTo>
                <a:cubicBezTo>
                  <a:pt x="10856383" y="1399346"/>
                  <a:pt x="10848239" y="1394395"/>
                  <a:pt x="10839450" y="1390879"/>
                </a:cubicBezTo>
                <a:cubicBezTo>
                  <a:pt x="10827021" y="1385907"/>
                  <a:pt x="10812489" y="1385605"/>
                  <a:pt x="10801350" y="1378179"/>
                </a:cubicBezTo>
                <a:cubicBezTo>
                  <a:pt x="10716870" y="1321859"/>
                  <a:pt x="10804975" y="1376816"/>
                  <a:pt x="10731500" y="1340079"/>
                </a:cubicBezTo>
                <a:cubicBezTo>
                  <a:pt x="10724674" y="1336666"/>
                  <a:pt x="10719690" y="1329792"/>
                  <a:pt x="10712450" y="1327379"/>
                </a:cubicBezTo>
                <a:cubicBezTo>
                  <a:pt x="10700236" y="1323308"/>
                  <a:pt x="10687206" y="1321733"/>
                  <a:pt x="10674350" y="1321029"/>
                </a:cubicBezTo>
                <a:cubicBezTo>
                  <a:pt x="10532604" y="1313262"/>
                  <a:pt x="10390717" y="1308329"/>
                  <a:pt x="10248900" y="1301979"/>
                </a:cubicBezTo>
                <a:cubicBezTo>
                  <a:pt x="10191606" y="1287656"/>
                  <a:pt x="10214659" y="1294799"/>
                  <a:pt x="10179050" y="1282929"/>
                </a:cubicBezTo>
                <a:cubicBezTo>
                  <a:pt x="10132483" y="1285046"/>
                  <a:pt x="10085761" y="1284928"/>
                  <a:pt x="10039350" y="1289279"/>
                </a:cubicBezTo>
                <a:cubicBezTo>
                  <a:pt x="9932283" y="1299316"/>
                  <a:pt x="10012995" y="1296549"/>
                  <a:pt x="9944100" y="1314679"/>
                </a:cubicBezTo>
                <a:cubicBezTo>
                  <a:pt x="9874593" y="1332970"/>
                  <a:pt x="9804057" y="1347188"/>
                  <a:pt x="9734550" y="1365479"/>
                </a:cubicBezTo>
                <a:cubicBezTo>
                  <a:pt x="9723527" y="1368380"/>
                  <a:pt x="9713614" y="1374574"/>
                  <a:pt x="9702800" y="1378179"/>
                </a:cubicBezTo>
                <a:cubicBezTo>
                  <a:pt x="9690073" y="1382421"/>
                  <a:pt x="9643973" y="1395857"/>
                  <a:pt x="9626600" y="1397229"/>
                </a:cubicBezTo>
                <a:cubicBezTo>
                  <a:pt x="9556839" y="1402736"/>
                  <a:pt x="9486900" y="1405696"/>
                  <a:pt x="9417050" y="1409929"/>
                </a:cubicBezTo>
                <a:cubicBezTo>
                  <a:pt x="9372076" y="1421173"/>
                  <a:pt x="9408957" y="1412878"/>
                  <a:pt x="9347200" y="1422629"/>
                </a:cubicBezTo>
                <a:lnTo>
                  <a:pt x="9271000" y="1435329"/>
                </a:lnTo>
                <a:cubicBezTo>
                  <a:pt x="9232900" y="1433212"/>
                  <a:pt x="9194587" y="1433525"/>
                  <a:pt x="9156700" y="1428979"/>
                </a:cubicBezTo>
                <a:cubicBezTo>
                  <a:pt x="9141400" y="1427143"/>
                  <a:pt x="9127396" y="1419119"/>
                  <a:pt x="9112250" y="1416279"/>
                </a:cubicBezTo>
                <a:cubicBezTo>
                  <a:pt x="9093411" y="1412747"/>
                  <a:pt x="9074150" y="1412046"/>
                  <a:pt x="9055100" y="1409929"/>
                </a:cubicBezTo>
                <a:cubicBezTo>
                  <a:pt x="8959842" y="1386114"/>
                  <a:pt x="9037990" y="1402263"/>
                  <a:pt x="8890000" y="1390879"/>
                </a:cubicBezTo>
                <a:cubicBezTo>
                  <a:pt x="8868197" y="1389202"/>
                  <a:pt x="8753127" y="1372233"/>
                  <a:pt x="8750300" y="1371829"/>
                </a:cubicBezTo>
                <a:cubicBezTo>
                  <a:pt x="8642353" y="1335847"/>
                  <a:pt x="8736966" y="1364971"/>
                  <a:pt x="8572500" y="1327379"/>
                </a:cubicBezTo>
                <a:cubicBezTo>
                  <a:pt x="8538469" y="1319600"/>
                  <a:pt x="8505403" y="1307287"/>
                  <a:pt x="8470900" y="1301979"/>
                </a:cubicBezTo>
                <a:lnTo>
                  <a:pt x="8388350" y="1289279"/>
                </a:lnTo>
                <a:cubicBezTo>
                  <a:pt x="8377704" y="1287505"/>
                  <a:pt x="8367284" y="1284455"/>
                  <a:pt x="8356600" y="1282929"/>
                </a:cubicBezTo>
                <a:cubicBezTo>
                  <a:pt x="8337625" y="1280218"/>
                  <a:pt x="8318425" y="1279290"/>
                  <a:pt x="8299450" y="1276579"/>
                </a:cubicBezTo>
                <a:cubicBezTo>
                  <a:pt x="8260634" y="1271034"/>
                  <a:pt x="8276964" y="1270812"/>
                  <a:pt x="8242300" y="1263879"/>
                </a:cubicBezTo>
                <a:cubicBezTo>
                  <a:pt x="8231402" y="1261699"/>
                  <a:pt x="8185098" y="1255071"/>
                  <a:pt x="8172450" y="1251179"/>
                </a:cubicBezTo>
                <a:cubicBezTo>
                  <a:pt x="8157899" y="1246702"/>
                  <a:pt x="8117759" y="1228004"/>
                  <a:pt x="8096250" y="1225779"/>
                </a:cubicBezTo>
                <a:cubicBezTo>
                  <a:pt x="7895191" y="1204980"/>
                  <a:pt x="7821153" y="1211001"/>
                  <a:pt x="7581900" y="1206729"/>
                </a:cubicBezTo>
                <a:cubicBezTo>
                  <a:pt x="7562850" y="1204612"/>
                  <a:pt x="7543749" y="1202912"/>
                  <a:pt x="7524750" y="1200379"/>
                </a:cubicBezTo>
                <a:cubicBezTo>
                  <a:pt x="7460423" y="1191802"/>
                  <a:pt x="7472671" y="1185038"/>
                  <a:pt x="7378700" y="1181329"/>
                </a:cubicBezTo>
                <a:cubicBezTo>
                  <a:pt x="7253896" y="1176403"/>
                  <a:pt x="7128933" y="1177096"/>
                  <a:pt x="7004050" y="1174979"/>
                </a:cubicBezTo>
                <a:cubicBezTo>
                  <a:pt x="6995463" y="1172832"/>
                  <a:pt x="6937789" y="1157558"/>
                  <a:pt x="6921500" y="1155929"/>
                </a:cubicBezTo>
                <a:cubicBezTo>
                  <a:pt x="6889837" y="1152763"/>
                  <a:pt x="6858000" y="1151696"/>
                  <a:pt x="6826250" y="1149579"/>
                </a:cubicBezTo>
                <a:cubicBezTo>
                  <a:pt x="6518844" y="1153422"/>
                  <a:pt x="6325965" y="1161797"/>
                  <a:pt x="6038850" y="1149579"/>
                </a:cubicBezTo>
                <a:cubicBezTo>
                  <a:pt x="6026954" y="1149073"/>
                  <a:pt x="5982035" y="1124301"/>
                  <a:pt x="5981700" y="1124179"/>
                </a:cubicBezTo>
                <a:cubicBezTo>
                  <a:pt x="5971557" y="1120491"/>
                  <a:pt x="5960456" y="1120301"/>
                  <a:pt x="5949950" y="1117829"/>
                </a:cubicBezTo>
                <a:cubicBezTo>
                  <a:pt x="5924464" y="1111832"/>
                  <a:pt x="5899423" y="1103914"/>
                  <a:pt x="5873750" y="1098779"/>
                </a:cubicBezTo>
                <a:cubicBezTo>
                  <a:pt x="5771400" y="1078309"/>
                  <a:pt x="5852788" y="1092746"/>
                  <a:pt x="5626100" y="1086079"/>
                </a:cubicBezTo>
                <a:lnTo>
                  <a:pt x="5594350" y="1079729"/>
                </a:lnTo>
                <a:cubicBezTo>
                  <a:pt x="5581682" y="1077426"/>
                  <a:pt x="5568875" y="1075904"/>
                  <a:pt x="5556250" y="1073379"/>
                </a:cubicBezTo>
                <a:cubicBezTo>
                  <a:pt x="5526069" y="1067343"/>
                  <a:pt x="5532371" y="1065115"/>
                  <a:pt x="5499100" y="1060679"/>
                </a:cubicBezTo>
                <a:cubicBezTo>
                  <a:pt x="5478014" y="1057868"/>
                  <a:pt x="5456767" y="1056446"/>
                  <a:pt x="5435600" y="1054329"/>
                </a:cubicBezTo>
                <a:cubicBezTo>
                  <a:pt x="5178099" y="1067882"/>
                  <a:pt x="5387646" y="1037950"/>
                  <a:pt x="5283200" y="1079729"/>
                </a:cubicBezTo>
                <a:cubicBezTo>
                  <a:pt x="5230981" y="1100616"/>
                  <a:pt x="5124450" y="1136879"/>
                  <a:pt x="5124450" y="1136879"/>
                </a:cubicBezTo>
                <a:cubicBezTo>
                  <a:pt x="5061380" y="1184181"/>
                  <a:pt x="5106963" y="1155389"/>
                  <a:pt x="4959350" y="1187679"/>
                </a:cubicBezTo>
                <a:cubicBezTo>
                  <a:pt x="4938263" y="1192292"/>
                  <a:pt x="4895850" y="1200379"/>
                  <a:pt x="4895850" y="1200379"/>
                </a:cubicBezTo>
                <a:lnTo>
                  <a:pt x="4660900" y="1194029"/>
                </a:lnTo>
                <a:cubicBezTo>
                  <a:pt x="4648039" y="1193431"/>
                  <a:pt x="4635562" y="1189381"/>
                  <a:pt x="4622800" y="1187679"/>
                </a:cubicBezTo>
                <a:cubicBezTo>
                  <a:pt x="4603801" y="1185146"/>
                  <a:pt x="4584700" y="1183446"/>
                  <a:pt x="4565650" y="1181329"/>
                </a:cubicBezTo>
                <a:cubicBezTo>
                  <a:pt x="4552950" y="1177096"/>
                  <a:pt x="4540677" y="1171254"/>
                  <a:pt x="4527550" y="1168629"/>
                </a:cubicBezTo>
                <a:cubicBezTo>
                  <a:pt x="4381343" y="1139388"/>
                  <a:pt x="4506564" y="1163062"/>
                  <a:pt x="4146550" y="1136879"/>
                </a:cubicBezTo>
                <a:cubicBezTo>
                  <a:pt x="4128522" y="1133273"/>
                  <a:pt x="4086103" y="1124179"/>
                  <a:pt x="4070350" y="1124179"/>
                </a:cubicBezTo>
                <a:cubicBezTo>
                  <a:pt x="3947565" y="1124179"/>
                  <a:pt x="3824817" y="1128412"/>
                  <a:pt x="3702050" y="1130529"/>
                </a:cubicBezTo>
                <a:cubicBezTo>
                  <a:pt x="3666067" y="1132646"/>
                  <a:pt x="3629967" y="1133292"/>
                  <a:pt x="3594100" y="1136879"/>
                </a:cubicBezTo>
                <a:cubicBezTo>
                  <a:pt x="3587440" y="1137545"/>
                  <a:pt x="3581486" y="1141390"/>
                  <a:pt x="3575050" y="1143229"/>
                </a:cubicBezTo>
                <a:cubicBezTo>
                  <a:pt x="3566659" y="1145627"/>
                  <a:pt x="3558236" y="1148018"/>
                  <a:pt x="3549650" y="1149579"/>
                </a:cubicBezTo>
                <a:cubicBezTo>
                  <a:pt x="3534924" y="1152256"/>
                  <a:pt x="3520017" y="1153812"/>
                  <a:pt x="3505200" y="1155929"/>
                </a:cubicBezTo>
                <a:cubicBezTo>
                  <a:pt x="3459250" y="1171246"/>
                  <a:pt x="3503179" y="1158270"/>
                  <a:pt x="3409950" y="1168629"/>
                </a:cubicBezTo>
                <a:cubicBezTo>
                  <a:pt x="3397154" y="1170051"/>
                  <a:pt x="3384672" y="1173813"/>
                  <a:pt x="3371850" y="1174979"/>
                </a:cubicBezTo>
                <a:cubicBezTo>
                  <a:pt x="3338057" y="1178051"/>
                  <a:pt x="3304100" y="1178967"/>
                  <a:pt x="3270250" y="1181329"/>
                </a:cubicBezTo>
                <a:cubicBezTo>
                  <a:pt x="2943307" y="1204139"/>
                  <a:pt x="3228029" y="1185952"/>
                  <a:pt x="2997200" y="1200379"/>
                </a:cubicBezTo>
                <a:cubicBezTo>
                  <a:pt x="2929691" y="1211630"/>
                  <a:pt x="2862466" y="1220769"/>
                  <a:pt x="2794000" y="1225779"/>
                </a:cubicBezTo>
                <a:cubicBezTo>
                  <a:pt x="2747510" y="1229181"/>
                  <a:pt x="2700867" y="1230012"/>
                  <a:pt x="2654300" y="1232129"/>
                </a:cubicBezTo>
                <a:cubicBezTo>
                  <a:pt x="2645833" y="1234246"/>
                  <a:pt x="2637179" y="1235719"/>
                  <a:pt x="2628900" y="1238479"/>
                </a:cubicBezTo>
                <a:cubicBezTo>
                  <a:pt x="2618086" y="1242084"/>
                  <a:pt x="2608549" y="1251179"/>
                  <a:pt x="2597150" y="1251179"/>
                </a:cubicBezTo>
                <a:cubicBezTo>
                  <a:pt x="2546174" y="1251179"/>
                  <a:pt x="2495568" y="1242491"/>
                  <a:pt x="2444750" y="1238479"/>
                </a:cubicBezTo>
                <a:lnTo>
                  <a:pt x="2355850" y="1232129"/>
                </a:lnTo>
                <a:cubicBezTo>
                  <a:pt x="2335968" y="1225502"/>
                  <a:pt x="2313463" y="1216918"/>
                  <a:pt x="2292350" y="1213079"/>
                </a:cubicBezTo>
                <a:cubicBezTo>
                  <a:pt x="2277624" y="1210402"/>
                  <a:pt x="2262693" y="1209005"/>
                  <a:pt x="2247900" y="1206729"/>
                </a:cubicBezTo>
                <a:cubicBezTo>
                  <a:pt x="2235175" y="1204771"/>
                  <a:pt x="2222500" y="1202496"/>
                  <a:pt x="2209800" y="1200379"/>
                </a:cubicBezTo>
                <a:lnTo>
                  <a:pt x="1949450" y="1213079"/>
                </a:lnTo>
                <a:cubicBezTo>
                  <a:pt x="1904950" y="1213079"/>
                  <a:pt x="1860550" y="1208846"/>
                  <a:pt x="1816100" y="1206729"/>
                </a:cubicBezTo>
                <a:cubicBezTo>
                  <a:pt x="1809750" y="1204612"/>
                  <a:pt x="1803317" y="1202729"/>
                  <a:pt x="1797050" y="1200379"/>
                </a:cubicBezTo>
                <a:cubicBezTo>
                  <a:pt x="1786377" y="1196377"/>
                  <a:pt x="1776477" y="1189914"/>
                  <a:pt x="1765300" y="1187679"/>
                </a:cubicBezTo>
                <a:cubicBezTo>
                  <a:pt x="1744441" y="1183507"/>
                  <a:pt x="1722967" y="1183446"/>
                  <a:pt x="1701800" y="1181329"/>
                </a:cubicBezTo>
                <a:cubicBezTo>
                  <a:pt x="1651000" y="1185562"/>
                  <a:pt x="1600064" y="1188400"/>
                  <a:pt x="1549400" y="1194029"/>
                </a:cubicBezTo>
                <a:cubicBezTo>
                  <a:pt x="1542747" y="1194768"/>
                  <a:pt x="1535083" y="1195646"/>
                  <a:pt x="1530350" y="1200379"/>
                </a:cubicBezTo>
                <a:cubicBezTo>
                  <a:pt x="1440535" y="1290194"/>
                  <a:pt x="1577185" y="1182715"/>
                  <a:pt x="1485900" y="1251179"/>
                </a:cubicBezTo>
                <a:cubicBezTo>
                  <a:pt x="1470544" y="1281890"/>
                  <a:pt x="1464981" y="1295024"/>
                  <a:pt x="1441450" y="1327379"/>
                </a:cubicBezTo>
                <a:cubicBezTo>
                  <a:pt x="1436168" y="1334642"/>
                  <a:pt x="1428149" y="1339530"/>
                  <a:pt x="1422400" y="1346429"/>
                </a:cubicBezTo>
                <a:cubicBezTo>
                  <a:pt x="1417514" y="1352292"/>
                  <a:pt x="1416326" y="1361693"/>
                  <a:pt x="1409700" y="1365479"/>
                </a:cubicBezTo>
                <a:cubicBezTo>
                  <a:pt x="1400329" y="1370834"/>
                  <a:pt x="1388456" y="1369357"/>
                  <a:pt x="1377950" y="1371829"/>
                </a:cubicBezTo>
                <a:cubicBezTo>
                  <a:pt x="1255167" y="1400719"/>
                  <a:pt x="1342310" y="1382767"/>
                  <a:pt x="1270000" y="1397229"/>
                </a:cubicBezTo>
                <a:lnTo>
                  <a:pt x="1003300" y="1390879"/>
                </a:lnTo>
                <a:cubicBezTo>
                  <a:pt x="986249" y="1390197"/>
                  <a:pt x="969448" y="1386523"/>
                  <a:pt x="952500" y="1384529"/>
                </a:cubicBezTo>
                <a:lnTo>
                  <a:pt x="895350" y="1378179"/>
                </a:lnTo>
                <a:lnTo>
                  <a:pt x="838200" y="1359129"/>
                </a:lnTo>
                <a:cubicBezTo>
                  <a:pt x="831850" y="1357012"/>
                  <a:pt x="824719" y="1356492"/>
                  <a:pt x="819150" y="1352779"/>
                </a:cubicBezTo>
                <a:cubicBezTo>
                  <a:pt x="806450" y="1344312"/>
                  <a:pt x="794393" y="1334792"/>
                  <a:pt x="781050" y="1327379"/>
                </a:cubicBezTo>
                <a:cubicBezTo>
                  <a:pt x="763999" y="1317906"/>
                  <a:pt x="722271" y="1316063"/>
                  <a:pt x="711200" y="1314679"/>
                </a:cubicBezTo>
                <a:cubicBezTo>
                  <a:pt x="704850" y="1310446"/>
                  <a:pt x="699390" y="1304392"/>
                  <a:pt x="692150" y="1301979"/>
                </a:cubicBezTo>
                <a:cubicBezTo>
                  <a:pt x="627259" y="1280349"/>
                  <a:pt x="611672" y="1282540"/>
                  <a:pt x="546100" y="1276579"/>
                </a:cubicBezTo>
                <a:cubicBezTo>
                  <a:pt x="473060" y="1258319"/>
                  <a:pt x="519595" y="1267410"/>
                  <a:pt x="368300" y="1276579"/>
                </a:cubicBezTo>
                <a:cubicBezTo>
                  <a:pt x="324572" y="1279229"/>
                  <a:pt x="312445" y="1283218"/>
                  <a:pt x="273050" y="1289279"/>
                </a:cubicBezTo>
                <a:cubicBezTo>
                  <a:pt x="235075" y="1295121"/>
                  <a:pt x="216807" y="1297103"/>
                  <a:pt x="177800" y="1301979"/>
                </a:cubicBezTo>
                <a:cubicBezTo>
                  <a:pt x="173567" y="1308329"/>
                  <a:pt x="170067" y="1315235"/>
                  <a:pt x="165100" y="1321029"/>
                </a:cubicBezTo>
                <a:cubicBezTo>
                  <a:pt x="153776" y="1334240"/>
                  <a:pt x="130222" y="1356633"/>
                  <a:pt x="114300" y="1365479"/>
                </a:cubicBezTo>
                <a:cubicBezTo>
                  <a:pt x="104336" y="1371015"/>
                  <a:pt x="93133" y="1373946"/>
                  <a:pt x="82550" y="1378179"/>
                </a:cubicBezTo>
                <a:cubicBezTo>
                  <a:pt x="69850" y="1373946"/>
                  <a:pt x="56424" y="1371466"/>
                  <a:pt x="44450" y="1365479"/>
                </a:cubicBezTo>
                <a:cubicBezTo>
                  <a:pt x="34984" y="1360746"/>
                  <a:pt x="27662" y="1352580"/>
                  <a:pt x="19050" y="1346429"/>
                </a:cubicBezTo>
                <a:cubicBezTo>
                  <a:pt x="12840" y="1341993"/>
                  <a:pt x="6350" y="1337962"/>
                  <a:pt x="0" y="1333729"/>
                </a:cubicBezTo>
                <a:cubicBezTo>
                  <a:pt x="6350" y="1331612"/>
                  <a:pt x="12486" y="1328692"/>
                  <a:pt x="19050" y="1327379"/>
                </a:cubicBezTo>
                <a:cubicBezTo>
                  <a:pt x="33726" y="1324444"/>
                  <a:pt x="49434" y="1326144"/>
                  <a:pt x="63500" y="1321029"/>
                </a:cubicBezTo>
                <a:cubicBezTo>
                  <a:pt x="76301" y="1316374"/>
                  <a:pt x="98203" y="1292676"/>
                  <a:pt x="107950" y="1282929"/>
                </a:cubicBezTo>
                <a:cubicBezTo>
                  <a:pt x="121255" y="1243015"/>
                  <a:pt x="111579" y="1284743"/>
                  <a:pt x="107950" y="1244829"/>
                </a:cubicBezTo>
                <a:cubicBezTo>
                  <a:pt x="106417" y="1227965"/>
                  <a:pt x="107950" y="1210962"/>
                  <a:pt x="107950" y="1194029"/>
                </a:cubicBezTo>
              </a:path>
            </a:pathLst>
          </a:custGeom>
          <a:solidFill>
            <a:srgbClr val="FF0000">
              <a:alpha val="16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E49EA0A-73F0-404E-A7F3-F4B37A5E2BD8}"/>
              </a:ext>
            </a:extLst>
          </p:cNvPr>
          <p:cNvSpPr/>
          <p:nvPr/>
        </p:nvSpPr>
        <p:spPr bwMode="auto">
          <a:xfrm>
            <a:off x="946736" y="5741507"/>
            <a:ext cx="16150229" cy="311283"/>
          </a:xfrm>
          <a:prstGeom prst="rightArrow">
            <a:avLst/>
          </a:prstGeom>
          <a:gradFill flip="none" rotWithShape="1">
            <a:gsLst>
              <a:gs pos="0">
                <a:srgbClr val="92D050"/>
              </a:gs>
              <a:gs pos="69000">
                <a:srgbClr val="7030A0"/>
              </a:gs>
              <a:gs pos="64000">
                <a:srgbClr val="00B0F0"/>
              </a:gs>
              <a:gs pos="100000">
                <a:srgbClr val="FF66C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FD6F6E-985B-4ED7-B917-854F905B976B}"/>
              </a:ext>
            </a:extLst>
          </p:cNvPr>
          <p:cNvGrpSpPr/>
          <p:nvPr/>
        </p:nvGrpSpPr>
        <p:grpSpPr>
          <a:xfrm>
            <a:off x="6441151" y="5072147"/>
            <a:ext cx="5334001" cy="671881"/>
            <a:chOff x="6231730" y="5072147"/>
            <a:chExt cx="5257801" cy="67188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618EBB-8AE3-4A76-9A9A-D5C640990505}"/>
                </a:ext>
              </a:extLst>
            </p:cNvPr>
            <p:cNvCxnSpPr/>
            <p:nvPr/>
          </p:nvCxnSpPr>
          <p:spPr bwMode="auto">
            <a:xfrm>
              <a:off x="10194131" y="5420966"/>
              <a:ext cx="1295400" cy="0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tailEnd type="triangle"/>
            </a:ln>
            <a:effectLst/>
            <a:extLst>
              <a:ext uri="{91240B29-F687-4f45-9708-019B960494DF}">
                <a14:hiddenLine xmlns="" xmlns:a14="http://schemas.microsoft.com/office/drawing/2010/main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E8B25A-1486-42B6-8169-5827E246D25B}"/>
                </a:ext>
              </a:extLst>
            </p:cNvPr>
            <p:cNvSpPr/>
            <p:nvPr/>
          </p:nvSpPr>
          <p:spPr bwMode="auto">
            <a:xfrm>
              <a:off x="6231730" y="5072147"/>
              <a:ext cx="4052727" cy="67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BE412A0-395F-4F12-AF78-BD3A023666D3}"/>
              </a:ext>
            </a:extLst>
          </p:cNvPr>
          <p:cNvSpPr/>
          <p:nvPr/>
        </p:nvSpPr>
        <p:spPr bwMode="auto">
          <a:xfrm>
            <a:off x="13908752" y="5157274"/>
            <a:ext cx="2514600" cy="6242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A4797C-4411-4B46-9632-1EA8F261B27A}"/>
              </a:ext>
            </a:extLst>
          </p:cNvPr>
          <p:cNvGrpSpPr/>
          <p:nvPr/>
        </p:nvGrpSpPr>
        <p:grpSpPr>
          <a:xfrm>
            <a:off x="936506" y="4876800"/>
            <a:ext cx="2180405" cy="838200"/>
            <a:chOff x="727085" y="4872900"/>
            <a:chExt cx="2180405" cy="8421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4EDE80-FC94-4820-A738-7DE192B603D3}"/>
                </a:ext>
              </a:extLst>
            </p:cNvPr>
            <p:cNvSpPr/>
            <p:nvPr/>
          </p:nvSpPr>
          <p:spPr bwMode="auto">
            <a:xfrm>
              <a:off x="737315" y="4872900"/>
              <a:ext cx="2170175" cy="8309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11B9C2-8C14-4655-8C15-28CF061832A7}"/>
                </a:ext>
              </a:extLst>
            </p:cNvPr>
            <p:cNvSpPr txBox="1"/>
            <p:nvPr/>
          </p:nvSpPr>
          <p:spPr>
            <a:xfrm>
              <a:off x="727085" y="4884003"/>
              <a:ext cx="218040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Zone 1: </a:t>
              </a:r>
            </a:p>
            <a:p>
              <a:pPr algn="ctr"/>
              <a:r>
                <a:rPr lang="en-US" sz="16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carbonate-dominated,</a:t>
              </a:r>
            </a:p>
            <a:p>
              <a:pPr algn="ctr"/>
              <a:r>
                <a:rPr lang="en-US" sz="16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simple structure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74CDF6-0ED7-4287-99D7-B893445BED27}"/>
              </a:ext>
            </a:extLst>
          </p:cNvPr>
          <p:cNvSpPr txBox="1"/>
          <p:nvPr/>
        </p:nvSpPr>
        <p:spPr>
          <a:xfrm>
            <a:off x="5057600" y="5086414"/>
            <a:ext cx="686995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thickness and proportion of halite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mobility of Zechstein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77A68-080A-4F1F-84E4-37944B6E62F1}"/>
              </a:ext>
            </a:extLst>
          </p:cNvPr>
          <p:cNvSpPr txBox="1"/>
          <p:nvPr/>
        </p:nvSpPr>
        <p:spPr>
          <a:xfrm>
            <a:off x="12982318" y="5157274"/>
            <a:ext cx="43746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4: halite-dominated,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diapirs and minibasins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A8758F-6DF2-457A-81E4-51265CECCA3B}"/>
              </a:ext>
            </a:extLst>
          </p:cNvPr>
          <p:cNvCxnSpPr>
            <a:cxnSpLocks/>
          </p:cNvCxnSpPr>
          <p:nvPr/>
        </p:nvCxnSpPr>
        <p:spPr bwMode="auto">
          <a:xfrm flipH="1">
            <a:off x="2726531" y="6659839"/>
            <a:ext cx="371459" cy="579161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>
            <a:solidFill>
              <a:srgbClr val="FFFF00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F4658E8-61B7-4A1A-AC29-96E9FE3A96B1}"/>
              </a:ext>
            </a:extLst>
          </p:cNvPr>
          <p:cNvSpPr txBox="1"/>
          <p:nvPr/>
        </p:nvSpPr>
        <p:spPr>
          <a:xfrm>
            <a:off x="3621752" y="3748469"/>
            <a:ext cx="37100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CC14AB-080A-40A4-B4B1-0B021D848C4E}"/>
              </a:ext>
            </a:extLst>
          </p:cNvPr>
          <p:cNvSpPr txBox="1"/>
          <p:nvPr/>
        </p:nvSpPr>
        <p:spPr>
          <a:xfrm>
            <a:off x="12384752" y="4343400"/>
            <a:ext cx="37100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BD45F1-AD91-4157-A48F-1976312D6493}"/>
              </a:ext>
            </a:extLst>
          </p:cNvPr>
          <p:cNvSpPr txBox="1"/>
          <p:nvPr/>
        </p:nvSpPr>
        <p:spPr>
          <a:xfrm>
            <a:off x="15051752" y="4254561"/>
            <a:ext cx="37100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2359FB-B13B-47DA-95EA-DE8EFE59391E}"/>
              </a:ext>
            </a:extLst>
          </p:cNvPr>
          <p:cNvSpPr txBox="1"/>
          <p:nvPr/>
        </p:nvSpPr>
        <p:spPr>
          <a:xfrm>
            <a:off x="1107152" y="3826456"/>
            <a:ext cx="37100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73359A-FA2A-4692-9A35-96E6C53F109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37552" y="2217114"/>
            <a:ext cx="1295400" cy="7474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headEnd type="triangle" w="med" len="med"/>
            <a:tailEnd type="triangle" w="med" len="med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27A167A-8D95-40C7-B74C-D22CE3B120B2}"/>
              </a:ext>
            </a:extLst>
          </p:cNvPr>
          <p:cNvSpPr txBox="1"/>
          <p:nvPr/>
        </p:nvSpPr>
        <p:spPr>
          <a:xfrm>
            <a:off x="16070102" y="2197123"/>
            <a:ext cx="63030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km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00E1E9E-D6E3-495A-A307-3343613B2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4969F2-43C1-4A6A-B19F-2FFDC03D5C41}"/>
              </a:ext>
            </a:extLst>
          </p:cNvPr>
          <p:cNvSpPr/>
          <p:nvPr/>
        </p:nvSpPr>
        <p:spPr>
          <a:xfrm rot="16200000">
            <a:off x="-1542246" y="2291310"/>
            <a:ext cx="3678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TWT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05824B-A745-4276-8DF4-5FB1F23CACCD}"/>
              </a:ext>
            </a:extLst>
          </p:cNvPr>
          <p:cNvSpPr txBox="1"/>
          <p:nvPr/>
        </p:nvSpPr>
        <p:spPr>
          <a:xfrm>
            <a:off x="798878" y="2013075"/>
            <a:ext cx="336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DISKOS (NPD)</a:t>
            </a:r>
          </a:p>
        </p:txBody>
      </p:sp>
    </p:spTree>
    <p:extLst>
      <p:ext uri="{BB962C8B-B14F-4D97-AF65-F5344CB8AC3E}">
        <p14:creationId xmlns:p14="http://schemas.microsoft.com/office/powerpoint/2010/main" val="295601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55258E-1005-417C-B063-CD5FE0A79D2C}"/>
              </a:ext>
            </a:extLst>
          </p:cNvPr>
          <p:cNvSpPr txBox="1"/>
          <p:nvPr/>
        </p:nvSpPr>
        <p:spPr>
          <a:xfrm>
            <a:off x="1278731" y="177343"/>
            <a:ext cx="1550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6: Triassic Regional Synthesis</a:t>
            </a:r>
            <a:endParaRPr lang="en-US" sz="54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4CB64A-859F-488B-8878-38BAA2B583A8}"/>
              </a:ext>
            </a:extLst>
          </p:cNvPr>
          <p:cNvSpPr/>
          <p:nvPr/>
        </p:nvSpPr>
        <p:spPr>
          <a:xfrm>
            <a:off x="10881899" y="1600200"/>
            <a:ext cx="6242839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Undertake a regional-scale synthesis of Late Permian and Triassic salt tectonics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to test the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(2014) model of Triassic salt tectonics in the Central North Sea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Controversially proposes basin margin shortening and basin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uplift during Triassic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correct, major implications for sediment routing, salt tectonics, geodynamics, structural restorations, and play concepts etc. 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integrate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fidings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other themes and: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relative seismic-stratigraphic age framework for the Triassic interval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3D geometry and kinematics of salt structures across the basin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spatial and temporal patterns of salt tectonics and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depocentres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esults indicate generalized salt tectonic domains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 (2014) may be oversimplified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C521DC-4BCB-4631-9331-778DC2B43206}"/>
              </a:ext>
            </a:extLst>
          </p:cNvPr>
          <p:cNvGrpSpPr/>
          <p:nvPr/>
        </p:nvGrpSpPr>
        <p:grpSpPr>
          <a:xfrm>
            <a:off x="4783931" y="1676400"/>
            <a:ext cx="10585346" cy="7819644"/>
            <a:chOff x="2738561" y="1981200"/>
            <a:chExt cx="10585346" cy="78196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3FC91B-030C-45BA-A1A7-ED11AE57CE57}"/>
                </a:ext>
              </a:extLst>
            </p:cNvPr>
            <p:cNvSpPr/>
            <p:nvPr/>
          </p:nvSpPr>
          <p:spPr>
            <a:xfrm>
              <a:off x="6091361" y="9493067"/>
              <a:ext cx="72325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err="1">
                  <a:solidFill>
                    <a:schemeClr val="tx1"/>
                  </a:solidFill>
                  <a:latin typeface="Arial "/>
                </a:rPr>
                <a:t>Karlo</a:t>
              </a:r>
              <a:r>
                <a:rPr lang="en-US" sz="1400" i="1" dirty="0">
                  <a:solidFill>
                    <a:schemeClr val="tx1"/>
                  </a:solidFill>
                  <a:latin typeface="Arial "/>
                </a:rPr>
                <a:t> et al (2014) Interpretation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B24CB-3D30-49D3-AA67-86D1CD2FC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24" t="42139" r="29626"/>
            <a:stretch/>
          </p:blipFill>
          <p:spPr>
            <a:xfrm>
              <a:off x="2738561" y="1981200"/>
              <a:ext cx="6023312" cy="53585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2AF4F7-76D7-4805-AA94-0C69A4387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551" t="42139" b="33559"/>
            <a:stretch/>
          </p:blipFill>
          <p:spPr>
            <a:xfrm>
              <a:off x="2738561" y="6944411"/>
              <a:ext cx="2883482" cy="18099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43B86-06A4-4F14-892B-FE1C5F20A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374" t="28906" r="33228" b="25781"/>
            <a:stretch/>
          </p:blipFill>
          <p:spPr>
            <a:xfrm>
              <a:off x="5848583" y="7339781"/>
              <a:ext cx="2821548" cy="215328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5B6284-2324-4AFC-A20D-2A1097640654}"/>
              </a:ext>
            </a:extLst>
          </p:cNvPr>
          <p:cNvGrpSpPr/>
          <p:nvPr/>
        </p:nvGrpSpPr>
        <p:grpSpPr>
          <a:xfrm>
            <a:off x="215525" y="1412512"/>
            <a:ext cx="8816556" cy="7835805"/>
            <a:chOff x="215525" y="1534738"/>
            <a:chExt cx="8816556" cy="78358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967356-4518-498D-B03A-80576B66E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424"/>
            <a:stretch/>
          </p:blipFill>
          <p:spPr>
            <a:xfrm>
              <a:off x="215525" y="1534738"/>
              <a:ext cx="4263606" cy="6934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233FA0-6898-4482-A416-CA3191BFE3EB}"/>
                </a:ext>
              </a:extLst>
            </p:cNvPr>
            <p:cNvSpPr/>
            <p:nvPr/>
          </p:nvSpPr>
          <p:spPr>
            <a:xfrm>
              <a:off x="1799535" y="8381657"/>
              <a:ext cx="72325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tx1"/>
                  </a:solidFill>
                  <a:latin typeface="Arial "/>
                </a:rPr>
                <a:t>Stewart (2007) GSL Spec. Pub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2B73B8-F9C4-4B85-AC0C-CB028B029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950" t="40" r="4312" b="66993"/>
            <a:stretch/>
          </p:blipFill>
          <p:spPr>
            <a:xfrm>
              <a:off x="215525" y="7084543"/>
              <a:ext cx="1600200" cy="2286000"/>
            </a:xfrm>
            <a:prstGeom prst="rect">
              <a:avLst/>
            </a:prstGeom>
          </p:spPr>
        </p:pic>
      </p:grp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3A52D2-D0E1-4CDD-8E2F-5FC79AE72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06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7151BFB-97E0-42E3-9CD1-6801844DB9DA}"/>
              </a:ext>
            </a:extLst>
          </p:cNvPr>
          <p:cNvSpPr txBox="1"/>
          <p:nvPr/>
        </p:nvSpPr>
        <p:spPr>
          <a:xfrm>
            <a:off x="166594" y="-9525"/>
            <a:ext cx="17007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Conclusions</a:t>
            </a:r>
            <a:endParaRPr lang="en-US" sz="8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3563D-6EEA-4AAD-A7CE-AE2C8708F113}"/>
              </a:ext>
            </a:extLst>
          </p:cNvPr>
          <p:cNvSpPr/>
          <p:nvPr/>
        </p:nvSpPr>
        <p:spPr>
          <a:xfrm>
            <a:off x="7593765" y="1421167"/>
            <a:ext cx="9077365" cy="1154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 North Sea is ready for a sustained research effort on salt tectonics in light of abundant new data and new salt tectonic concepts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Reconnaissance work has constrained key research themes that tie to, and build on recent research strengths: </a:t>
            </a:r>
          </a:p>
          <a:p>
            <a:pPr marL="1371600" lvl="2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Diapir trigger mechanisms</a:t>
            </a:r>
          </a:p>
          <a:p>
            <a:pPr marL="1371600" lvl="2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Salt wall geometry and growth</a:t>
            </a:r>
          </a:p>
          <a:p>
            <a:pPr marL="1371600" lvl="2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Minibasin subsidence and translation</a:t>
            </a:r>
          </a:p>
          <a:p>
            <a:pPr marL="1371600" lvl="2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Influence of variable salt composition and mobility on structural style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Findings from each theme to be integrated to develop a regional synthesis of Late Permian and Triassic salt tectonics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synthesis will test the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novel yet controversial model for Triassic salt tectonics in the Central North Sea presented by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(2014)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5ADDAC-82D0-4066-8FC7-221809F7B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7" t="16330" r="29785" b="36719"/>
          <a:stretch/>
        </p:blipFill>
        <p:spPr>
          <a:xfrm>
            <a:off x="331545" y="4794503"/>
            <a:ext cx="6143652" cy="479495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954D2D-6490-4BDC-BA84-63A365DBFC28}"/>
              </a:ext>
            </a:extLst>
          </p:cNvPr>
          <p:cNvCxnSpPr>
            <a:cxnSpLocks/>
          </p:cNvCxnSpPr>
          <p:nvPr/>
        </p:nvCxnSpPr>
        <p:spPr bwMode="auto">
          <a:xfrm>
            <a:off x="66308" y="6560723"/>
            <a:ext cx="5185957" cy="2950792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96236-5564-4E3D-B77D-1056150C5AA2}"/>
              </a:ext>
            </a:extLst>
          </p:cNvPr>
          <p:cNvSpPr/>
          <p:nvPr/>
        </p:nvSpPr>
        <p:spPr>
          <a:xfrm rot="1814579">
            <a:off x="1547331" y="8454864"/>
            <a:ext cx="4958472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801" dirty="0">
                <a:latin typeface="Arial Bold" panose="020B0704020202020204" pitchFamily="34" charset="0"/>
                <a:cs typeface="Arial Bold" panose="020B0704020202020204" pitchFamily="34" charset="0"/>
              </a:rPr>
              <a:t>26 km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A2E048-CC9C-4292-9883-38CF51BB0C10}"/>
              </a:ext>
            </a:extLst>
          </p:cNvPr>
          <p:cNvGrpSpPr/>
          <p:nvPr/>
        </p:nvGrpSpPr>
        <p:grpSpPr>
          <a:xfrm>
            <a:off x="42862" y="2162900"/>
            <a:ext cx="7369997" cy="2609755"/>
            <a:chOff x="233334" y="2035193"/>
            <a:chExt cx="8969621" cy="31761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F13282-CACD-4B7C-B872-C63150E5B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33" t="18382" r="32446" b="64160"/>
            <a:stretch/>
          </p:blipFill>
          <p:spPr>
            <a:xfrm rot="1462451">
              <a:off x="233334" y="2035193"/>
              <a:ext cx="8969621" cy="300418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CEBF41-8E92-45A7-8226-3ACB7993F657}"/>
                </a:ext>
              </a:extLst>
            </p:cNvPr>
            <p:cNvSpPr/>
            <p:nvPr/>
          </p:nvSpPr>
          <p:spPr>
            <a:xfrm rot="1537951">
              <a:off x="2202743" y="4807748"/>
              <a:ext cx="3345918" cy="319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4"/>
              <a:r>
                <a:rPr lang="en-US" sz="1600" dirty="0">
                  <a:latin typeface="Arial Bold" panose="020B0704020202020204" pitchFamily="34" charset="0"/>
                  <a:cs typeface="Arial Bold" panose="020B0704020202020204" pitchFamily="34" charset="0"/>
                </a:rPr>
                <a:t>50 km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1E93BD0-6581-4FEB-A5A6-BE4F449D40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7860" y="3494182"/>
              <a:ext cx="3646969" cy="1717201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headEnd type="triangle"/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5C1131-F163-4506-9415-26E7FA7B6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6357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D0B9D-9265-465D-8048-0EEE307B369A}"/>
              </a:ext>
            </a:extLst>
          </p:cNvPr>
          <p:cNvSpPr/>
          <p:nvPr/>
        </p:nvSpPr>
        <p:spPr bwMode="auto">
          <a:xfrm>
            <a:off x="10015772" y="6679915"/>
            <a:ext cx="7059286" cy="154968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51BFB-97E0-42E3-9CD1-6801844DB9DA}"/>
              </a:ext>
            </a:extLst>
          </p:cNvPr>
          <p:cNvSpPr txBox="1"/>
          <p:nvPr/>
        </p:nvSpPr>
        <p:spPr>
          <a:xfrm>
            <a:off x="166594" y="127337"/>
            <a:ext cx="17007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Research Proposal – Please Get In Touch 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01FD3-A9D8-4333-AE94-363B0494F2D9}"/>
              </a:ext>
            </a:extLst>
          </p:cNvPr>
          <p:cNvSpPr/>
          <p:nvPr/>
        </p:nvSpPr>
        <p:spPr>
          <a:xfrm>
            <a:off x="581694" y="1142680"/>
            <a:ext cx="8737309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The Central North Sea is ready for a sustained research effort on salt tectonics in light of new data and concepts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AGL collaborating with University of Manchester (Prof. Chris Jackson), and the University of Bergen (Prof. Rob Gawthorpe and Prof. Atle Rotevatn) on RCN research proposal (due Feb 2021)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Proposal funding would help hire PhD students and Post-docs (number determined by industry interest)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We seek two or more industrial partners interested in CNS exploration to share 20% of total funding we request from RCN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We are happy to shape our preliminary proposal to suit industry interests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Please get in touch if interested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Thank you!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A3702B-2FA7-498B-8450-669BC096FCB6}"/>
              </a:ext>
            </a:extLst>
          </p:cNvPr>
          <p:cNvGrpSpPr/>
          <p:nvPr/>
        </p:nvGrpSpPr>
        <p:grpSpPr>
          <a:xfrm>
            <a:off x="10306915" y="2097405"/>
            <a:ext cx="6477000" cy="1295400"/>
            <a:chOff x="10422731" y="1371600"/>
            <a:chExt cx="6477000" cy="1295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5D9881-9913-435C-B148-2FAE53535762}"/>
                </a:ext>
              </a:extLst>
            </p:cNvPr>
            <p:cNvSpPr/>
            <p:nvPr/>
          </p:nvSpPr>
          <p:spPr bwMode="auto">
            <a:xfrm>
              <a:off x="10422731" y="1371600"/>
              <a:ext cx="6477000" cy="129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4AF83C-1EDE-4285-9036-0FE4C396A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48379" y="1447800"/>
              <a:ext cx="6225704" cy="1143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565F8F-E76E-48A7-8E9E-CA983736CE5F}"/>
              </a:ext>
            </a:extLst>
          </p:cNvPr>
          <p:cNvGrpSpPr/>
          <p:nvPr/>
        </p:nvGrpSpPr>
        <p:grpSpPr>
          <a:xfrm>
            <a:off x="12440515" y="3918760"/>
            <a:ext cx="2209800" cy="2209800"/>
            <a:chOff x="12327731" y="3581400"/>
            <a:chExt cx="2209800" cy="2209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19970-5149-457C-9901-C65203818033}"/>
                </a:ext>
              </a:extLst>
            </p:cNvPr>
            <p:cNvSpPr/>
            <p:nvPr/>
          </p:nvSpPr>
          <p:spPr bwMode="auto">
            <a:xfrm>
              <a:off x="12327731" y="3581400"/>
              <a:ext cx="2209800" cy="2209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4504AB-4FD3-4F2B-B297-FF8A376A9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0399" y="3751006"/>
              <a:ext cx="1944463" cy="1901795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6247CB6-B304-4ED8-93CC-D38B9C5B76EC}"/>
              </a:ext>
            </a:extLst>
          </p:cNvPr>
          <p:cNvSpPr/>
          <p:nvPr/>
        </p:nvSpPr>
        <p:spPr>
          <a:xfrm>
            <a:off x="10114899" y="6781800"/>
            <a:ext cx="69601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Please contact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oliver.duffy@beg.utexas.edu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c.jackson@imperial.ac.uk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 expressions of interest and for further details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63741A5-DF8C-4673-9C5A-FF539BD43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234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7151BFB-97E0-42E3-9CD1-6801844DB9DA}"/>
              </a:ext>
            </a:extLst>
          </p:cNvPr>
          <p:cNvSpPr txBox="1"/>
          <p:nvPr/>
        </p:nvSpPr>
        <p:spPr>
          <a:xfrm>
            <a:off x="209456" y="-76200"/>
            <a:ext cx="17007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References</a:t>
            </a:r>
            <a:endParaRPr lang="en-US" sz="8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3563D-6EEA-4AAD-A7CE-AE2C8708F113}"/>
              </a:ext>
            </a:extLst>
          </p:cNvPr>
          <p:cNvSpPr/>
          <p:nvPr/>
        </p:nvSpPr>
        <p:spPr>
          <a:xfrm>
            <a:off x="745331" y="990600"/>
            <a:ext cx="15468600" cy="1074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chemeClr val="tx1"/>
              </a:solidFill>
              <a:latin typeface="Arial 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  <a:latin typeface="Arial 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DOOLEY, T.P., JACKSON, M.P.A., JACKSON, C.A.L., HUDEC, M.R. &amp; RODRIGUEZ, C.R. (2015) Enigmatic Structures within Salt Walls of the Santos Basin-Part 2: Mechanical Explanation from Physical Modelling. </a:t>
            </a:r>
            <a:r>
              <a:rPr lang="en-US" sz="1400" i="1" dirty="0"/>
              <a:t>Journal of Structural Geology, </a:t>
            </a:r>
            <a:r>
              <a:rPr lang="en-US" sz="1400" b="1" i="1" dirty="0"/>
              <a:t>75, 163-187.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DUFFY, O.B., FERNANDEZ, N., PEEL, F.J., HUDEC, M.R., DOOLEY, T.P. &amp; JACKSON, C.A.L. (2019) Obstructed Minibasins on a Salt-Detached Slope: An Example from above the Sigsbee Canopy, Northern Gulf of Mexico. </a:t>
            </a:r>
            <a:r>
              <a:rPr lang="en-US" sz="1400" i="1" dirty="0"/>
              <a:t>Basin Research.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EVANS, D. (2003) The Millennium Atlas: Petroleum Geology of the Central and Northern North Sea</a:t>
            </a:r>
            <a:r>
              <a:rPr lang="en-US" sz="1400" i="1" dirty="0"/>
              <a:t>;[a Project of the Geological Society of London, the Geological Survey of Denmark and Greenland and the Norwegian Petroleum Society].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FERNANDEZ, N., HUDEC, M.R., JACKSON, C.A.-L., DOOLEY, T.P. &amp; DUFFY, O.B. (2020) The Competition for Salt and Kinematic Interactions between Minibasins During Density-Driven Subsidence: Observations from Numerical Models. </a:t>
            </a:r>
            <a:r>
              <a:rPr lang="en-US" sz="1400" i="1" dirty="0"/>
              <a:t>Petroleum Geoscience, </a:t>
            </a:r>
            <a:r>
              <a:rPr lang="en-US" sz="1400" b="1" i="1" dirty="0"/>
              <a:t>26, 3-15.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HODGSON, N.A., FARNSWORTH, J. &amp; FRASER, A.J. (1992) Salt-Related Tectonics, Sedimentation and Hydrocarbon Plays in the Central Graben, North Sea, </a:t>
            </a:r>
            <a:r>
              <a:rPr lang="en-US" sz="1400" dirty="0" err="1"/>
              <a:t>Ukcs</a:t>
            </a:r>
            <a:r>
              <a:rPr lang="en-US" sz="1400" dirty="0"/>
              <a:t>. </a:t>
            </a:r>
            <a:r>
              <a:rPr lang="en-US" sz="1400" i="1" dirty="0"/>
              <a:t>Geological Society London Special Publications, </a:t>
            </a:r>
            <a:r>
              <a:rPr lang="en-US" sz="1400" b="1" i="1" dirty="0"/>
              <a:t>67, 31.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JACKSON, C.A.-L., JACKSON, M.P., HUDEC, M.R. &amp; RODRIGUEZ, C.R. (2015) Enigmatic Structures within Salt Walls of the Santos Basin—Part 1: Geometry and Kinematics from 3d Seismic Reflection and Well Data. </a:t>
            </a:r>
            <a:r>
              <a:rPr lang="en-US" sz="1400" i="1" dirty="0"/>
              <a:t>Journal of Structural Geology, </a:t>
            </a:r>
            <a:r>
              <a:rPr lang="en-US" sz="1400" b="1" i="1" dirty="0"/>
              <a:t>75, 135-162.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JACKSON, C.-L. &amp; STEWART, S. (2017) Composition, Tectonics, and Hydrocarbon Significance of Zechstein Supergroup Salt on the United Kingdom and Norwegian Continental Shelves: A Review. In: </a:t>
            </a:r>
            <a:r>
              <a:rPr lang="en-US" sz="1400" i="1" dirty="0" err="1"/>
              <a:t>Permo</a:t>
            </a:r>
            <a:r>
              <a:rPr lang="en-US" sz="1400" i="1" dirty="0"/>
              <a:t>-Triassic Salt Provinces of Europe, North Africa and the Atlantic Margins (Ed. by, 175-201. Elsevier.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JACKSON, C.A.L., DUFFY, O.B., FERNANDEZ, N., DOOLEY, T.P., HUDEC, M.R., JACKSON, M.P. &amp; BURG, G. (2019) The Stratigraphic Record of Minibasin Subsidence, </a:t>
            </a:r>
            <a:r>
              <a:rPr lang="en-US" sz="1400" dirty="0" err="1"/>
              <a:t>Precaspian</a:t>
            </a:r>
            <a:r>
              <a:rPr lang="en-US" sz="1400" dirty="0"/>
              <a:t> Basin, Kazakhstan. </a:t>
            </a:r>
            <a:r>
              <a:rPr lang="en-US" sz="1400" i="1" dirty="0"/>
              <a:t>Basin Research.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JACKSON, C.A.L., ELLIOTT, G.M., ROYCE‐ROGERS, E., GAWTHORPE, R.L. &amp; AAS, T.E. (2019) Salt Thickness and Composition Influence Rift Structural Style, Northern North Sea, Offshore Norway. </a:t>
            </a:r>
            <a:r>
              <a:rPr lang="en-US" sz="1400" i="1" dirty="0"/>
              <a:t>Basin Research, </a:t>
            </a:r>
            <a:r>
              <a:rPr lang="en-US" sz="1400" b="1" i="1" dirty="0"/>
              <a:t>31, 514-538.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r>
              <a:rPr lang="en-US" sz="1400" dirty="0"/>
              <a:t>KARLO, J.F., VAN BUCHEM, F.S., MOEN, J. &amp; MILROY, K. (2014) Triassic-Age Salt Tectonics of the Central North Sea. </a:t>
            </a:r>
            <a:r>
              <a:rPr lang="en-US" sz="1400" i="1" dirty="0"/>
              <a:t>Interpretation, </a:t>
            </a:r>
            <a:r>
              <a:rPr lang="en-US" sz="1400" b="1" i="1" dirty="0"/>
              <a:t>2, SM19-SM28.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PENGE, J., MUNNS, J.W., TAYLOR, B. &amp; WINDLE, T.M.F. (1999). Rift-Raft Tectonics: Examples of Gravitational Tectonics from the Zechstein Basins of Northwest Europe</a:t>
            </a:r>
            <a:r>
              <a:rPr lang="en-US" sz="1400" i="1" dirty="0"/>
              <a:t>, Geological Society Pub House.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STEWART, S. (2007) Salt Tectonics in the North Sea Basin: A Structural Style Template for Seismic Interpreters. </a:t>
            </a:r>
            <a:r>
              <a:rPr lang="en-US" sz="1400" i="1" dirty="0"/>
              <a:t>Geological Society, London, Special Publications, </a:t>
            </a:r>
            <a:r>
              <a:rPr lang="en-US" sz="1400" b="1" i="1" dirty="0"/>
              <a:t>272, 361-396.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STEWART, S. &amp; CLARK, J. (1999). Impact of Salt on the Structure of the Central North Sea Hydrocarbon Fairways. </a:t>
            </a:r>
            <a:r>
              <a:rPr lang="en-US" sz="1400" i="1" dirty="0"/>
              <a:t>Geological Society, London, Petroleum Geology Conference series, Geological Society of London.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i="1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400" b="1" i="1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  <a:latin typeface="Arial 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  <a:latin typeface="Arial 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FCB4ED-2F17-42B5-BABF-BE95BFEF6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372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3DF29DF-97C0-4D8E-93C5-FBDE70E22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r>
              <a:rPr lang="en-US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A9E21-5F4F-45A5-9AC7-9FF682ACD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1" t="10156" r="14516" b="32291"/>
          <a:stretch/>
        </p:blipFill>
        <p:spPr>
          <a:xfrm>
            <a:off x="33270" y="2280013"/>
            <a:ext cx="10499708" cy="67867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147033-99E5-4D39-B461-36BBBF52D957}"/>
              </a:ext>
            </a:extLst>
          </p:cNvPr>
          <p:cNvSpPr/>
          <p:nvPr/>
        </p:nvSpPr>
        <p:spPr>
          <a:xfrm>
            <a:off x="9660731" y="1828800"/>
            <a:ext cx="73914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AGL is a research consortium University of Texas at Austin has been conducting innovative and multi-disciplinary salt tectonic research for over 30 years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Concepts and terminology pioneered by AGL have had a profound influence and are widely disseminated through the oil industry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started a multi-year study of Late Permian and Triassic salt tectonics of the Central North Sea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Wealth of seismic and well data available permits study of 100+ salt structures in the basin</a:t>
            </a:r>
          </a:p>
          <a:p>
            <a:pPr lvl="2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Aim to build on recent AGL research themes (minibasin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salt wall evolution,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to develop: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concepts applicable to salt basins worldwide 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deeper understanding of the Central North Sea region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time to take a fresh look at Central North Sea salt tectonics?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026" y="76200"/>
            <a:ext cx="16813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Central North Sea: A Natural Laboratory for Salt Tectonics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5916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691AEC3-F62A-40B8-B571-3927F611D456}"/>
              </a:ext>
            </a:extLst>
          </p:cNvPr>
          <p:cNvSpPr/>
          <p:nvPr/>
        </p:nvSpPr>
        <p:spPr>
          <a:xfrm>
            <a:off x="6536531" y="1416049"/>
            <a:ext cx="10363201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 "/>
              </a:rPr>
              <a:t>Stewart et al. (1999) suggest that no one trigger mechanism influences the entire basin; it is spatially-variable between platforms and grabens</a:t>
            </a:r>
          </a:p>
          <a:p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 "/>
              </a:rPr>
              <a:t>Attempted to map out areas with different triggers, but large areas of no data, and restricted imaging offshore Norway</a:t>
            </a:r>
          </a:p>
          <a:p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 "/>
              </a:rPr>
              <a:t>We will re-examine this in light of new data and concepts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 "/>
              </a:rPr>
              <a:t>What other mechanisms could come into play? Differential loading? Thin-skinned shortening? Thin-skinned extension?</a:t>
            </a:r>
          </a:p>
          <a:p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 "/>
              </a:rPr>
              <a:t>Do the same concepts apply offshore Norway?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35B73-8F42-4287-909D-CAE8D838C7B6}"/>
              </a:ext>
            </a:extLst>
          </p:cNvPr>
          <p:cNvSpPr txBox="1"/>
          <p:nvPr/>
        </p:nvSpPr>
        <p:spPr>
          <a:xfrm>
            <a:off x="669131" y="124902"/>
            <a:ext cx="1653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1: How Were Diapirs Triggered? 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9BA37-2960-4541-931B-5D0CFA52C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540"/>
          <a:stretch/>
        </p:blipFill>
        <p:spPr>
          <a:xfrm>
            <a:off x="364331" y="1447799"/>
            <a:ext cx="5791200" cy="5995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5E70F7-A36A-4FF0-8B03-78B4C7E56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12" t="16098" b="59755"/>
          <a:stretch/>
        </p:blipFill>
        <p:spPr>
          <a:xfrm>
            <a:off x="489938" y="8001000"/>
            <a:ext cx="267311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11D06-1F8E-4F6B-BAFC-8A3262960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12" t="47492"/>
          <a:stretch/>
        </p:blipFill>
        <p:spPr>
          <a:xfrm>
            <a:off x="3467848" y="8010592"/>
            <a:ext cx="2673110" cy="2485505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6CCC23-39EC-4B55-8A8C-A72D92572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35DF45-492A-4F93-8305-5152A74BD222}"/>
              </a:ext>
            </a:extLst>
          </p:cNvPr>
          <p:cNvSpPr txBox="1">
            <a:spLocks/>
          </p:cNvSpPr>
          <p:nvPr/>
        </p:nvSpPr>
        <p:spPr>
          <a:xfrm>
            <a:off x="4250531" y="7443634"/>
            <a:ext cx="517166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Stewart et al. (1999)</a:t>
            </a:r>
          </a:p>
          <a:p>
            <a:pPr>
              <a:defRPr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Geol. Soc. London</a:t>
            </a:r>
          </a:p>
        </p:txBody>
      </p:sp>
    </p:spTree>
    <p:extLst>
      <p:ext uri="{BB962C8B-B14F-4D97-AF65-F5344CB8AC3E}">
        <p14:creationId xmlns:p14="http://schemas.microsoft.com/office/powerpoint/2010/main" val="138865628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3DF29DF-97C0-4D8E-93C5-FBDE70E22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47033-99E5-4D39-B461-36BBBF52D957}"/>
              </a:ext>
            </a:extLst>
          </p:cNvPr>
          <p:cNvSpPr/>
          <p:nvPr/>
        </p:nvSpPr>
        <p:spPr>
          <a:xfrm>
            <a:off x="-169069" y="5715000"/>
            <a:ext cx="1720453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Triassic interval is poorly-understood and under-explored in terms of play potential – new salt tectonic understanding needed to develop Triassic plays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Recent studies have shown new hydrocarbon discoveries and plays within the Upper Permian Zechstein: 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intra-Zechstein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clinoform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foresets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(sulphate-carbonate platform) shown to be attractive exploration target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Patruno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et al., 2017)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Deeper understanding of Late Permian salt tectonics likely to drive new intra-Zechstein exploration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Also important in terms of storage potential for captured CO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DB3CD-EECE-4CD8-942A-D084C68898C8}"/>
              </a:ext>
            </a:extLst>
          </p:cNvPr>
          <p:cNvSpPr txBox="1"/>
          <p:nvPr/>
        </p:nvSpPr>
        <p:spPr>
          <a:xfrm>
            <a:off x="347663" y="76325"/>
            <a:ext cx="1699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Why Study the Central North Sea? Hydrocarbons and Gas Storage Potential</a:t>
            </a:r>
            <a:endParaRPr lang="en-US" sz="54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ADB87-5FDD-4283-907D-3F0A7BA62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3" t="27344" r="24072" b="42188"/>
          <a:stretch/>
        </p:blipFill>
        <p:spPr>
          <a:xfrm>
            <a:off x="1888331" y="1877895"/>
            <a:ext cx="13364308" cy="4343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4BC809-F131-40B9-87DC-931CCC5E677F}"/>
              </a:ext>
            </a:extLst>
          </p:cNvPr>
          <p:cNvSpPr/>
          <p:nvPr/>
        </p:nvSpPr>
        <p:spPr>
          <a:xfrm>
            <a:off x="2077051" y="2057400"/>
            <a:ext cx="86677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 and Stewart (2017) – see also Jackson and Hudec; Salt Tectonics: Principles and Practice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891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CFD35-ECF1-4B1F-9F14-E2DCE4012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72" t="47625" r="33427" b="16923"/>
          <a:stretch/>
        </p:blipFill>
        <p:spPr>
          <a:xfrm>
            <a:off x="12910915" y="5341435"/>
            <a:ext cx="4177956" cy="42506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8BE53B-FE0B-407C-96F0-C123815B8883}"/>
              </a:ext>
            </a:extLst>
          </p:cNvPr>
          <p:cNvSpPr/>
          <p:nvPr/>
        </p:nvSpPr>
        <p:spPr>
          <a:xfrm>
            <a:off x="14342757" y="936301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 "/>
              </a:rPr>
              <a:t>Mueller et al., (2019) - PGS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B306A-F41A-4FC8-A453-7910CE37F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48" t="56490" r="36280" b="22068"/>
          <a:stretch/>
        </p:blipFill>
        <p:spPr>
          <a:xfrm>
            <a:off x="12927584" y="1876933"/>
            <a:ext cx="3901181" cy="3343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8A9A8A-E0BE-4B16-BC4A-7F005D07C205}"/>
              </a:ext>
            </a:extLst>
          </p:cNvPr>
          <p:cNvSpPr txBox="1"/>
          <p:nvPr/>
        </p:nvSpPr>
        <p:spPr>
          <a:xfrm>
            <a:off x="343284" y="139426"/>
            <a:ext cx="1699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Why Study the Central North Sea Now? New Data and Concepts</a:t>
            </a:r>
            <a:endParaRPr lang="en-US" sz="54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76580-BCB5-4297-9026-0452A9B398FD}"/>
              </a:ext>
            </a:extLst>
          </p:cNvPr>
          <p:cNvSpPr/>
          <p:nvPr/>
        </p:nvSpPr>
        <p:spPr>
          <a:xfrm>
            <a:off x="821531" y="5785563"/>
            <a:ext cx="11506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200" b="1" dirty="0">
                <a:solidFill>
                  <a:schemeClr val="tx1"/>
                </a:solidFill>
                <a:latin typeface="Arial "/>
              </a:rPr>
              <a:t>Data Wealth and Quality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DISKOS (Norway) and OGA (UK) have provided access to a vast library of seismic and well data with minimal confidentiality constraints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Data quality has improved significantly since 90’s when key concepts constrained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AutoNum type="arabicParenR" startAt="2"/>
            </a:pPr>
            <a:r>
              <a:rPr lang="en-US" sz="2200" b="1" dirty="0">
                <a:solidFill>
                  <a:schemeClr val="tx1"/>
                </a:solidFill>
                <a:latin typeface="Arial "/>
              </a:rPr>
              <a:t>New Salt Tectonic Concepts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Although a widely studied basin over the last 50+ years, many of the salt tectonic concepts in use today were developed in the 90’s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Since then, there have been developments in salt tectonic concepts (e.g. minibasin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behaviour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intrasalt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layering, minibasin translation, role of base-salt relief)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AutoNum type="arabicParenR"/>
            </a:pPr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 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DC5A0A-A8A7-4CF6-A633-72A6B9CD3E60}"/>
              </a:ext>
            </a:extLst>
          </p:cNvPr>
          <p:cNvGrpSpPr/>
          <p:nvPr/>
        </p:nvGrpSpPr>
        <p:grpSpPr>
          <a:xfrm>
            <a:off x="440531" y="1910958"/>
            <a:ext cx="4860528" cy="3333492"/>
            <a:chOff x="440531" y="1910958"/>
            <a:chExt cx="4860528" cy="33334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E6C54A-E729-4274-BAB1-82CB3A8EE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001" t="7814" r="17187" b="21699"/>
            <a:stretch/>
          </p:blipFill>
          <p:spPr>
            <a:xfrm>
              <a:off x="440531" y="1910958"/>
              <a:ext cx="4860528" cy="333349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EE741A-3B25-4371-A153-DF07EFAD975A}"/>
                </a:ext>
              </a:extLst>
            </p:cNvPr>
            <p:cNvSpPr/>
            <p:nvPr/>
          </p:nvSpPr>
          <p:spPr>
            <a:xfrm>
              <a:off x="973931" y="4909055"/>
              <a:ext cx="40014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  <a:latin typeface="Arial "/>
                </a:rPr>
                <a:t>DISKOS NPD Map - 3D seismic data availability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0E85E1-CCF9-4D0C-8CF8-B6DC173246DF}"/>
              </a:ext>
            </a:extLst>
          </p:cNvPr>
          <p:cNvGrpSpPr/>
          <p:nvPr/>
        </p:nvGrpSpPr>
        <p:grpSpPr>
          <a:xfrm>
            <a:off x="5696114" y="1979514"/>
            <a:ext cx="6907381" cy="3196380"/>
            <a:chOff x="5850731" y="1930623"/>
            <a:chExt cx="6907381" cy="31963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5AB4E7-AC49-4897-80FC-DD56ECD87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85"/>
            <a:stretch/>
          </p:blipFill>
          <p:spPr>
            <a:xfrm>
              <a:off x="5850731" y="1937623"/>
              <a:ext cx="6858000" cy="318938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C2B80D-3E41-478C-9DF1-6F725281914C}"/>
                </a:ext>
              </a:extLst>
            </p:cNvPr>
            <p:cNvSpPr/>
            <p:nvPr/>
          </p:nvSpPr>
          <p:spPr>
            <a:xfrm>
              <a:off x="10803731" y="1930623"/>
              <a:ext cx="19543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  <a:latin typeface="Arial "/>
                </a:rPr>
                <a:t>Hodgson et al., (1993)</a:t>
              </a:r>
            </a:p>
          </p:txBody>
        </p:sp>
      </p:grp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185FA6D-D177-4365-9CA8-9E9F13DEB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821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48619" y="82330"/>
            <a:ext cx="16894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Geological Overview</a:t>
            </a:r>
            <a:endParaRPr lang="en-US" sz="66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49BAD9-EEB8-44D9-9111-895E06EE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1" r="13981" b="3355"/>
          <a:stretch/>
        </p:blipFill>
        <p:spPr>
          <a:xfrm>
            <a:off x="211931" y="727018"/>
            <a:ext cx="8077543" cy="6993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8544B0-1B41-49CB-A2CE-55F925DC7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6" t="78025"/>
          <a:stretch/>
        </p:blipFill>
        <p:spPr>
          <a:xfrm>
            <a:off x="394082" y="7543800"/>
            <a:ext cx="5411227" cy="1922069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C88E4D6-58F2-47A6-B313-46BAC57497D0}"/>
              </a:ext>
            </a:extLst>
          </p:cNvPr>
          <p:cNvSpPr txBox="1">
            <a:spLocks/>
          </p:cNvSpPr>
          <p:nvPr/>
        </p:nvSpPr>
        <p:spPr>
          <a:xfrm>
            <a:off x="5819832" y="7632514"/>
            <a:ext cx="517166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Clark et al. (1998) and 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Jackson et al. (2019)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099030-3A76-4AFF-809C-997ECF82E464}"/>
              </a:ext>
            </a:extLst>
          </p:cNvPr>
          <p:cNvGrpSpPr/>
          <p:nvPr/>
        </p:nvGrpSpPr>
        <p:grpSpPr>
          <a:xfrm>
            <a:off x="9275107" y="1504560"/>
            <a:ext cx="7015024" cy="6787043"/>
            <a:chOff x="9275107" y="1504560"/>
            <a:chExt cx="7015024" cy="6787043"/>
          </a:xfrm>
        </p:grpSpPr>
        <p:sp>
          <p:nvSpPr>
            <p:cNvPr id="19" name="Slide Number Placeholder 3">
              <a:extLst>
                <a:ext uri="{FF2B5EF4-FFF2-40B4-BE49-F238E27FC236}">
                  <a16:creationId xmlns:a16="http://schemas.microsoft.com/office/drawing/2014/main" id="{B9C0238D-F6B2-4B00-8F2B-7840AAAE2284}"/>
                </a:ext>
              </a:extLst>
            </p:cNvPr>
            <p:cNvSpPr txBox="1">
              <a:spLocks/>
            </p:cNvSpPr>
            <p:nvPr/>
          </p:nvSpPr>
          <p:spPr>
            <a:xfrm>
              <a:off x="9275107" y="1668698"/>
              <a:ext cx="18927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>
                <a:defRPr/>
              </a:pPr>
              <a:r>
                <a:rPr lang="en-US" dirty="0"/>
                <a:t>Redrawn from Millennium Atlas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AF3754-4A4C-4868-8D94-F6A31EF0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3613" y="1504560"/>
              <a:ext cx="6626518" cy="6787043"/>
            </a:xfrm>
            <a:prstGeom prst="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250E1642-CAC8-4728-8252-F86160E5940E}"/>
              </a:ext>
            </a:extLst>
          </p:cNvPr>
          <p:cNvSpPr/>
          <p:nvPr/>
        </p:nvSpPr>
        <p:spPr bwMode="auto">
          <a:xfrm>
            <a:off x="9701155" y="3411861"/>
            <a:ext cx="5960739" cy="596073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69000">
                <a:srgbClr val="FFC000">
                  <a:alpha val="35000"/>
                </a:srgb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C980E-9C8C-4134-B752-12403BD6DCC0}"/>
              </a:ext>
            </a:extLst>
          </p:cNvPr>
          <p:cNvGrpSpPr/>
          <p:nvPr/>
        </p:nvGrpSpPr>
        <p:grpSpPr>
          <a:xfrm>
            <a:off x="9275107" y="1504561"/>
            <a:ext cx="7015023" cy="6787042"/>
            <a:chOff x="9275107" y="1504561"/>
            <a:chExt cx="7015023" cy="67870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ED8E506-5DB8-4A07-9BF8-2F0A4FB7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3613" y="1504561"/>
              <a:ext cx="6626517" cy="6787042"/>
            </a:xfrm>
            <a:prstGeom prst="rect">
              <a:avLst/>
            </a:prstGeom>
          </p:spPr>
        </p:pic>
        <p:sp>
          <p:nvSpPr>
            <p:cNvPr id="12" name="Slide Number Placeholder 3">
              <a:extLst>
                <a:ext uri="{FF2B5EF4-FFF2-40B4-BE49-F238E27FC236}">
                  <a16:creationId xmlns:a16="http://schemas.microsoft.com/office/drawing/2014/main" id="{2BD014F3-2418-455B-BDEB-1BB0652DA6CC}"/>
                </a:ext>
              </a:extLst>
            </p:cNvPr>
            <p:cNvSpPr txBox="1">
              <a:spLocks/>
            </p:cNvSpPr>
            <p:nvPr/>
          </p:nvSpPr>
          <p:spPr>
            <a:xfrm>
              <a:off x="9275107" y="1668697"/>
              <a:ext cx="18927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457200" rtl="0" eaLnBrk="1" latinLnBrk="0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>
                <a:defRPr/>
              </a:pPr>
              <a:r>
                <a:rPr lang="en-US" dirty="0"/>
                <a:t>Redrawn from Millennium Atlas</a:t>
              </a:r>
            </a:p>
          </p:txBody>
        </p:sp>
      </p:grp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910B339-D1A0-4B95-B4AA-886390DEA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58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691AEC3-F62A-40B8-B571-3927F611D456}"/>
              </a:ext>
            </a:extLst>
          </p:cNvPr>
          <p:cNvSpPr/>
          <p:nvPr/>
        </p:nvSpPr>
        <p:spPr>
          <a:xfrm>
            <a:off x="10108783" y="2588645"/>
            <a:ext cx="7113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86723-820C-457C-97D0-D9FE051DD054}"/>
              </a:ext>
            </a:extLst>
          </p:cNvPr>
          <p:cNvSpPr txBox="1"/>
          <p:nvPr/>
        </p:nvSpPr>
        <p:spPr>
          <a:xfrm>
            <a:off x="669131" y="124902"/>
            <a:ext cx="1653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1: How Were Diapirs Triggered? 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7A43A-BD4B-4174-9309-3378C5E06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1" y="1638808"/>
            <a:ext cx="6858000" cy="5360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11E50A-E91D-4E64-AABC-8AD36FF82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48" y="1661906"/>
            <a:ext cx="4637898" cy="5314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999B5-9C1C-428B-9243-3D240832F22B}"/>
              </a:ext>
            </a:extLst>
          </p:cNvPr>
          <p:cNvSpPr txBox="1"/>
          <p:nvPr/>
        </p:nvSpPr>
        <p:spPr>
          <a:xfrm>
            <a:off x="1583531" y="7169388"/>
            <a:ext cx="482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Rift-raft model (Penge et al.,1993)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1E4341-1717-4349-B2C3-4005802BCAC1}"/>
              </a:ext>
            </a:extLst>
          </p:cNvPr>
          <p:cNvSpPr txBox="1"/>
          <p:nvPr/>
        </p:nvSpPr>
        <p:spPr>
          <a:xfrm>
            <a:off x="7826838" y="7169388"/>
            <a:ext cx="487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model (Hodgson et al.,1993)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F7B625-1FF2-45B7-93F8-9BDF46DA6909}"/>
              </a:ext>
            </a:extLst>
          </p:cNvPr>
          <p:cNvSpPr/>
          <p:nvPr/>
        </p:nvSpPr>
        <p:spPr>
          <a:xfrm>
            <a:off x="2116931" y="7758087"/>
            <a:ext cx="10056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"/>
              </a:rPr>
              <a:t>Effectively reactive diapirism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"/>
              </a:rPr>
              <a:t>Occurs in Jurassic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C6E3AE-4C3A-4597-9B6E-9B2DE5B3C712}"/>
              </a:ext>
            </a:extLst>
          </p:cNvPr>
          <p:cNvSpPr/>
          <p:nvPr/>
        </p:nvSpPr>
        <p:spPr>
          <a:xfrm>
            <a:off x="8365331" y="7679415"/>
            <a:ext cx="10056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"/>
              </a:rPr>
              <a:t>Effectively passive diapirism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"/>
              </a:rPr>
              <a:t>Occurs in Triassic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337D474-FBCD-432B-B29D-E622E33F7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B685B1-B37B-42A1-BF3B-8F0C7CDC5F67}"/>
              </a:ext>
            </a:extLst>
          </p:cNvPr>
          <p:cNvSpPr/>
          <p:nvPr/>
        </p:nvSpPr>
        <p:spPr>
          <a:xfrm>
            <a:off x="12688515" y="1638808"/>
            <a:ext cx="4458515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Stewart et al. (1999) suggest that no one trigger mechanism influences the entire basin; it is spatially-variable between platforms and grabens</a:t>
            </a:r>
          </a:p>
          <a:p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Attempted to map out areas with different triggers, but large areas of no data, and restricted imaging offshore Norway</a:t>
            </a:r>
          </a:p>
          <a:p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We will re-examine this in light of new data and concepts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 "/>
              </a:rPr>
              <a:t>What other mechanisms could come into play? Differential loading? Thin-skinned shortening? Thin-skinned extension?</a:t>
            </a:r>
          </a:p>
          <a:p>
            <a:endParaRPr lang="en-US" sz="2200" dirty="0">
              <a:solidFill>
                <a:schemeClr val="tx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4306065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940794-3A02-4A6F-AC60-662182594CC0}"/>
              </a:ext>
            </a:extLst>
          </p:cNvPr>
          <p:cNvSpPr/>
          <p:nvPr/>
        </p:nvSpPr>
        <p:spPr>
          <a:xfrm>
            <a:off x="523235" y="1281221"/>
            <a:ext cx="5205833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Salt walls vary in length, height, orientation,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3D geometry across the basin 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Wealth of data and tightly-constrained tectonics provides an exceptional opportunity to examine salt walls in regional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controlling the 3D geometry, composition and evolution of these salt walls?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894" y="91888"/>
            <a:ext cx="165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2: Structural Style and Evolution of Salt Walls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FBC443C-A712-43E4-B137-A6C741349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5DEF3C-C1FE-4B36-BF2B-39B514F93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33" t="18382" r="32446" b="64160"/>
          <a:stretch/>
        </p:blipFill>
        <p:spPr>
          <a:xfrm rot="1462451">
            <a:off x="7178866" y="6625555"/>
            <a:ext cx="7145273" cy="2393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60B88C-77D1-48FD-A471-0B74C4A0DF1F}"/>
              </a:ext>
            </a:extLst>
          </p:cNvPr>
          <p:cNvSpPr/>
          <p:nvPr/>
        </p:nvSpPr>
        <p:spPr>
          <a:xfrm rot="1537951">
            <a:off x="8087442" y="8535574"/>
            <a:ext cx="2665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600" dirty="0">
                <a:latin typeface="Arial Bold" panose="020B0704020202020204" pitchFamily="34" charset="0"/>
                <a:cs typeface="Arial Bold" panose="020B0704020202020204" pitchFamily="34" charset="0"/>
              </a:rPr>
              <a:t>50 km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12B444-B5BA-493A-AD4C-0B873890CA22}"/>
              </a:ext>
            </a:extLst>
          </p:cNvPr>
          <p:cNvCxnSpPr>
            <a:cxnSpLocks/>
          </p:cNvCxnSpPr>
          <p:nvPr/>
        </p:nvCxnSpPr>
        <p:spPr bwMode="auto">
          <a:xfrm>
            <a:off x="7218193" y="7473566"/>
            <a:ext cx="2905206" cy="1367936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2179EE9-0490-41AB-905B-7E14BA67D09A}"/>
              </a:ext>
            </a:extLst>
          </p:cNvPr>
          <p:cNvGrpSpPr/>
          <p:nvPr/>
        </p:nvGrpSpPr>
        <p:grpSpPr>
          <a:xfrm>
            <a:off x="5731628" y="1905000"/>
            <a:ext cx="11322639" cy="4763493"/>
            <a:chOff x="5731628" y="2016937"/>
            <a:chExt cx="11322639" cy="47634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21591C-24EE-4A54-91EC-D60AB054A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474" t="10665" r="30567" b="44022"/>
            <a:stretch/>
          </p:blipFill>
          <p:spPr>
            <a:xfrm>
              <a:off x="10894577" y="2016937"/>
              <a:ext cx="6159690" cy="476349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566036-3FC4-484E-A737-6C7DE702D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872" t="31250" r="28398" b="33594"/>
            <a:stretch/>
          </p:blipFill>
          <p:spPr>
            <a:xfrm>
              <a:off x="5731628" y="2016937"/>
              <a:ext cx="4876800" cy="406399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5E3749A-FC48-408F-A73A-4D8CFFEFD5E2}"/>
              </a:ext>
            </a:extLst>
          </p:cNvPr>
          <p:cNvSpPr/>
          <p:nvPr/>
        </p:nvSpPr>
        <p:spPr>
          <a:xfrm rot="1537951">
            <a:off x="11370241" y="4831216"/>
            <a:ext cx="2665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600" dirty="0">
                <a:latin typeface="Arial Bold" panose="020B0704020202020204" pitchFamily="34" charset="0"/>
                <a:cs typeface="Arial Bold" panose="020B0704020202020204" pitchFamily="34" charset="0"/>
              </a:rPr>
              <a:t>20 km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E07998-E9F7-4A2D-8AE9-9FF8E2431C98}"/>
              </a:ext>
            </a:extLst>
          </p:cNvPr>
          <p:cNvCxnSpPr>
            <a:cxnSpLocks/>
          </p:cNvCxnSpPr>
          <p:nvPr/>
        </p:nvCxnSpPr>
        <p:spPr bwMode="auto">
          <a:xfrm>
            <a:off x="11413331" y="4192832"/>
            <a:ext cx="1003454" cy="472483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3FB78-7E54-4C5C-BEA4-68360011A6B6}"/>
              </a:ext>
            </a:extLst>
          </p:cNvPr>
          <p:cNvSpPr/>
          <p:nvPr/>
        </p:nvSpPr>
        <p:spPr>
          <a:xfrm rot="18910814">
            <a:off x="9164074" y="3984239"/>
            <a:ext cx="2665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600" dirty="0">
                <a:latin typeface="Arial Bold" panose="020B0704020202020204" pitchFamily="34" charset="0"/>
                <a:cs typeface="Arial Bold" panose="020B0704020202020204" pitchFamily="34" charset="0"/>
              </a:rPr>
              <a:t>10 km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E83F2A-D455-4A32-8959-4729EA0BCC2F}"/>
              </a:ext>
            </a:extLst>
          </p:cNvPr>
          <p:cNvCxnSpPr>
            <a:cxnSpLocks/>
          </p:cNvCxnSpPr>
          <p:nvPr/>
        </p:nvCxnSpPr>
        <p:spPr bwMode="auto">
          <a:xfrm flipV="1">
            <a:off x="9332868" y="4375769"/>
            <a:ext cx="790531" cy="696757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573915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242BEA-F230-41F9-AE3F-EF5CC6C57204}"/>
              </a:ext>
            </a:extLst>
          </p:cNvPr>
          <p:cNvSpPr/>
          <p:nvPr/>
        </p:nvSpPr>
        <p:spPr>
          <a:xfrm>
            <a:off x="7782403" y="2133600"/>
            <a:ext cx="9338852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Understanding the 3D geometry, composition and evolution of salt walls is crucial for: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i) constraining velocity models and improving seismic imaging of walls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ii) understanding drilling risks when drilling close to, or through salt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iii) identifying new potential reservoirs and traps near salt walls</a:t>
            </a:r>
          </a:p>
          <a:p>
            <a:pPr lv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will integrate observations from seismic data with physical and numerical models to understand: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main salt wall geometrical styles?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do salt walls and flanking minibasins show marked along and across-strike variations in structural style?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 salt walls grow?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How, why, and where do some walls transition into shallow stocks?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there spatial and temporal patterns in salt wall growth across basins? If so, why?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does salt flow in walls?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 the following influence salt wall growth and geometry: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Trigger mechanism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Basement faults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Source and direction of sediment input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1773F-27B7-42D4-9727-E2835B92D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7" t="16330" r="29785" b="36719"/>
          <a:stretch/>
        </p:blipFill>
        <p:spPr>
          <a:xfrm>
            <a:off x="186127" y="2245852"/>
            <a:ext cx="4251909" cy="3318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12A599-7CF4-482C-90A1-9A56261BBD45}"/>
              </a:ext>
            </a:extLst>
          </p:cNvPr>
          <p:cNvSpPr txBox="1"/>
          <p:nvPr/>
        </p:nvSpPr>
        <p:spPr>
          <a:xfrm>
            <a:off x="636894" y="91888"/>
            <a:ext cx="165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2: Structural Style and Evolution of Salt Walls</a:t>
            </a:r>
            <a:endParaRPr lang="en-US" sz="60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D65F58-D3FE-4293-8BC7-32C215C9D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8" t="27993" r="45166" b="43750"/>
          <a:stretch/>
        </p:blipFill>
        <p:spPr>
          <a:xfrm>
            <a:off x="676342" y="6271168"/>
            <a:ext cx="7011104" cy="2587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9D602F-5292-482B-93A0-FAB4BF94A931}"/>
              </a:ext>
            </a:extLst>
          </p:cNvPr>
          <p:cNvSpPr/>
          <p:nvPr/>
        </p:nvSpPr>
        <p:spPr>
          <a:xfrm>
            <a:off x="1144892" y="5186393"/>
            <a:ext cx="3624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Central North Sea salt wall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F7379-4B93-4760-AB8D-8C9A70B041D7}"/>
              </a:ext>
            </a:extLst>
          </p:cNvPr>
          <p:cNvSpPr/>
          <p:nvPr/>
        </p:nvSpPr>
        <p:spPr>
          <a:xfrm>
            <a:off x="2190079" y="8602317"/>
            <a:ext cx="4782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Numerical model of extensional diapir (courtesy of Maria Nikolinakou et al AGL)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D0D093-B5CA-4370-8445-A11F11C4229E}"/>
              </a:ext>
            </a:extLst>
          </p:cNvPr>
          <p:cNvSpPr/>
          <p:nvPr/>
        </p:nvSpPr>
        <p:spPr>
          <a:xfrm>
            <a:off x="4707731" y="5083352"/>
            <a:ext cx="5096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Physical model of a salt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wall (courtesy of Tim Dooley, AGL)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C67E7E5-CC25-446F-A642-45C03170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828 3D salt view 3.png" descr="828 3D salt view 3.png">
            <a:extLst>
              <a:ext uri="{FF2B5EF4-FFF2-40B4-BE49-F238E27FC236}">
                <a16:creationId xmlns:a16="http://schemas.microsoft.com/office/drawing/2014/main" id="{F967D6ED-B50A-4B40-8C33-33C8C9F76D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45156" t="21825" r="17719" b="6949"/>
          <a:stretch/>
        </p:blipFill>
        <p:spPr>
          <a:xfrm>
            <a:off x="4581218" y="2080432"/>
            <a:ext cx="2743200" cy="3241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6F9B1F-B52D-4085-9BA5-6D0F78234A8E}"/>
              </a:ext>
            </a:extLst>
          </p:cNvPr>
          <p:cNvCxnSpPr>
            <a:cxnSpLocks/>
          </p:cNvCxnSpPr>
          <p:nvPr/>
        </p:nvCxnSpPr>
        <p:spPr bwMode="auto">
          <a:xfrm>
            <a:off x="211931" y="3537058"/>
            <a:ext cx="3352800" cy="1785338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646134B-DA1D-4F67-87BA-B70770997DC8}"/>
              </a:ext>
            </a:extLst>
          </p:cNvPr>
          <p:cNvSpPr/>
          <p:nvPr/>
        </p:nvSpPr>
        <p:spPr>
          <a:xfrm rot="1707171">
            <a:off x="1184362" y="5015260"/>
            <a:ext cx="3545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600" dirty="0">
                <a:latin typeface="Arial Bold" panose="020B0704020202020204" pitchFamily="34" charset="0"/>
                <a:cs typeface="Arial Bold" panose="020B0704020202020204" pitchFamily="34" charset="0"/>
              </a:rPr>
              <a:t>26 km</a:t>
            </a:r>
          </a:p>
        </p:txBody>
      </p:sp>
    </p:spTree>
    <p:extLst>
      <p:ext uri="{BB962C8B-B14F-4D97-AF65-F5344CB8AC3E}">
        <p14:creationId xmlns:p14="http://schemas.microsoft.com/office/powerpoint/2010/main" val="24356528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DFA224-E1D7-472E-8C20-619BAEF24A99}"/>
              </a:ext>
            </a:extLst>
          </p:cNvPr>
          <p:cNvSpPr/>
          <p:nvPr/>
        </p:nvSpPr>
        <p:spPr>
          <a:xfrm>
            <a:off x="412373" y="974697"/>
            <a:ext cx="108255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Recent AGL projects on the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Precaspian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Basin and the northern Gulf of Mexico have addressed how minibasins subside, interact, and translate, as well as how depositional systems respond to these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Such studies can help constrain: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location and distribution of supra-salt reservoirs and traps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Local minibasin kinematics 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and thus influence structural restorations and stress/strain/borehole stability analyses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Subsalt relief in areas of poor seismic imaging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Timing of minibasin welding and timing of hydraulic connectivity between sub- and supra-salt 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We seek to apply a similar approach to examine the minibasins in the Central North Sea. </a:t>
            </a:r>
            <a:r>
              <a:rPr lang="en-US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  <a:p>
            <a:pPr lvl="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F7634-5468-48EB-8CFC-E3A520366A56}"/>
              </a:ext>
            </a:extLst>
          </p:cNvPr>
          <p:cNvSpPr txBox="1"/>
          <p:nvPr/>
        </p:nvSpPr>
        <p:spPr>
          <a:xfrm>
            <a:off x="9813131" y="6183358"/>
            <a:ext cx="122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62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Minibasin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A62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 Translation and Obstruction on Salt-Detached Slopes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A626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48430-8D15-4A2E-94BF-AF017B610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078" r="-1679" b="-1"/>
          <a:stretch/>
        </p:blipFill>
        <p:spPr>
          <a:xfrm>
            <a:off x="9063413" y="6409397"/>
            <a:ext cx="8019305" cy="2568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346D63-4D6D-4954-AA96-F53D52A4396B}"/>
              </a:ext>
            </a:extLst>
          </p:cNvPr>
          <p:cNvSpPr txBox="1"/>
          <p:nvPr/>
        </p:nvSpPr>
        <p:spPr>
          <a:xfrm>
            <a:off x="11204661" y="9211033"/>
            <a:ext cx="305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Duffy et al. (2019) Basin 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54FD1-0428-4901-9064-317E5C0BCEE5}"/>
              </a:ext>
            </a:extLst>
          </p:cNvPr>
          <p:cNvSpPr txBox="1"/>
          <p:nvPr/>
        </p:nvSpPr>
        <p:spPr>
          <a:xfrm>
            <a:off x="11489531" y="1307068"/>
            <a:ext cx="122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62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Controls on 3D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A62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Subsidence History of Minibasins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A626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6A528-DB96-4BC4-AC20-7A0A8235F7FF}"/>
              </a:ext>
            </a:extLst>
          </p:cNvPr>
          <p:cNvSpPr txBox="1"/>
          <p:nvPr/>
        </p:nvSpPr>
        <p:spPr>
          <a:xfrm>
            <a:off x="2068320" y="9208541"/>
            <a:ext cx="4081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Fernandez et al. (2020) Petroleum Geoscience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4596C0-0393-453B-82AB-A59C2337D106}"/>
              </a:ext>
            </a:extLst>
          </p:cNvPr>
          <p:cNvSpPr txBox="1"/>
          <p:nvPr/>
        </p:nvSpPr>
        <p:spPr>
          <a:xfrm>
            <a:off x="12921671" y="5508421"/>
            <a:ext cx="3315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Jackson et al. (2020) Basin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54F90-3628-4682-9ADC-DE7525FC5D4A}"/>
              </a:ext>
            </a:extLst>
          </p:cNvPr>
          <p:cNvSpPr txBox="1"/>
          <p:nvPr/>
        </p:nvSpPr>
        <p:spPr>
          <a:xfrm>
            <a:off x="973931" y="127487"/>
            <a:ext cx="1592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3: How do Minibasins Subside and Translate?</a:t>
            </a:r>
            <a:endParaRPr lang="en-US" sz="48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20" name="Picture 47">
            <a:extLst>
              <a:ext uri="{FF2B5EF4-FFF2-40B4-BE49-F238E27FC236}">
                <a16:creationId xmlns:a16="http://schemas.microsoft.com/office/drawing/2014/main" id="{254CBFC2-D2A7-4CB1-8D85-1F4733BBB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931" y="1376638"/>
            <a:ext cx="5233417" cy="45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6C65ED43-9F86-43D5-83D7-0B0184C3E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8874" y="2904380"/>
            <a:ext cx="495194" cy="33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Arial" panose="020B0604020202020204" pitchFamily="34" charset="0"/>
                <a:sym typeface="Gill Sans" pitchFamily="1" charset="0"/>
              </a:rPr>
              <a:t>salt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F0B1DD2-CB73-42F2-84D6-C032313C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7093" y="2942360"/>
            <a:ext cx="495194" cy="33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Arial" panose="020B0604020202020204" pitchFamily="34" charset="0"/>
                <a:sym typeface="Gill Sans" pitchFamily="1" charset="0"/>
              </a:rPr>
              <a:t>salt</a:t>
            </a:r>
          </a:p>
        </p:txBody>
      </p:sp>
      <p:cxnSp>
        <p:nvCxnSpPr>
          <p:cNvPr id="24" name="Straight Arrow Connector 56">
            <a:extLst>
              <a:ext uri="{FF2B5EF4-FFF2-40B4-BE49-F238E27FC236}">
                <a16:creationId xmlns:a16="http://schemas.microsoft.com/office/drawing/2014/main" id="{D3D83912-ADBE-43B0-839C-ECF8F71BDC2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073066" y="3796611"/>
            <a:ext cx="922053" cy="916772"/>
          </a:xfrm>
          <a:prstGeom prst="straightConnector1">
            <a:avLst/>
          </a:prstGeom>
          <a:noFill/>
          <a:ln w="5715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1644D579-6C4D-4E2F-86BB-E310415D2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0659" y="4332933"/>
            <a:ext cx="681842" cy="280299"/>
          </a:xfrm>
          <a:prstGeom prst="rect">
            <a:avLst/>
          </a:prstGeom>
          <a:solidFill>
            <a:schemeClr val="tx1">
              <a:alpha val="47842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r>
              <a:rPr lang="en-GB" altLang="en-US" sz="1800" b="1" dirty="0">
                <a:solidFill>
                  <a:schemeClr val="bg1"/>
                </a:solidFill>
              </a:rPr>
              <a:t>bowls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44FB314-D16C-4FDB-98AB-44572B515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6763" y="3288350"/>
            <a:ext cx="802054" cy="280299"/>
          </a:xfrm>
          <a:prstGeom prst="rect">
            <a:avLst/>
          </a:prstGeom>
          <a:solidFill>
            <a:schemeClr val="tx1">
              <a:alpha val="47842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r>
              <a:rPr lang="en-GB" altLang="en-US" sz="1800" b="1" dirty="0">
                <a:solidFill>
                  <a:schemeClr val="bg1"/>
                </a:solidFill>
              </a:rPr>
              <a:t>wedges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18281F-1F5B-4D7F-A0E5-F35FB7645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8" t="30037" r="4666" b="41417"/>
          <a:stretch/>
        </p:blipFill>
        <p:spPr>
          <a:xfrm>
            <a:off x="440531" y="6424555"/>
            <a:ext cx="7696200" cy="27839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40E9AA-E044-4FC5-AB5E-6C3475577195}"/>
              </a:ext>
            </a:extLst>
          </p:cNvPr>
          <p:cNvSpPr txBox="1"/>
          <p:nvPr/>
        </p:nvSpPr>
        <p:spPr>
          <a:xfrm>
            <a:off x="1902364" y="6183868"/>
            <a:ext cx="122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62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Minibasin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A62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 Interaction During Subsidence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A626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7F549A9-FFF6-476E-ADB6-C0A0E1599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31" y="9395526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3251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C1AA6-DC89-4F9C-A0FC-BDF791C4A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8" t="28771" r="28215" b="11280"/>
          <a:stretch/>
        </p:blipFill>
        <p:spPr>
          <a:xfrm>
            <a:off x="9852778" y="1201247"/>
            <a:ext cx="7001108" cy="445566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67312BE-A054-4CF3-8929-BD3DFDE4CE0E}"/>
              </a:ext>
            </a:extLst>
          </p:cNvPr>
          <p:cNvSpPr/>
          <p:nvPr/>
        </p:nvSpPr>
        <p:spPr bwMode="auto">
          <a:xfrm>
            <a:off x="10126417" y="2669184"/>
            <a:ext cx="6848787" cy="2493787"/>
          </a:xfrm>
          <a:custGeom>
            <a:avLst/>
            <a:gdLst>
              <a:gd name="connsiteX0" fmla="*/ 18342 w 6986955"/>
              <a:gd name="connsiteY0" fmla="*/ 184355 h 2544097"/>
              <a:gd name="connsiteX1" fmla="*/ 99458 w 6986955"/>
              <a:gd name="connsiteY1" fmla="*/ 191729 h 2544097"/>
              <a:gd name="connsiteX2" fmla="*/ 151078 w 6986955"/>
              <a:gd name="connsiteY2" fmla="*/ 206477 h 2544097"/>
              <a:gd name="connsiteX3" fmla="*/ 165826 w 6986955"/>
              <a:gd name="connsiteY3" fmla="*/ 221226 h 2544097"/>
              <a:gd name="connsiteX4" fmla="*/ 195323 w 6986955"/>
              <a:gd name="connsiteY4" fmla="*/ 243348 h 2544097"/>
              <a:gd name="connsiteX5" fmla="*/ 239568 w 6986955"/>
              <a:gd name="connsiteY5" fmla="*/ 294968 h 2544097"/>
              <a:gd name="connsiteX6" fmla="*/ 283813 w 6986955"/>
              <a:gd name="connsiteY6" fmla="*/ 324465 h 2544097"/>
              <a:gd name="connsiteX7" fmla="*/ 357555 w 6986955"/>
              <a:gd name="connsiteY7" fmla="*/ 368710 h 2544097"/>
              <a:gd name="connsiteX8" fmla="*/ 423923 w 6986955"/>
              <a:gd name="connsiteY8" fmla="*/ 427703 h 2544097"/>
              <a:gd name="connsiteX9" fmla="*/ 482916 w 6986955"/>
              <a:gd name="connsiteY9" fmla="*/ 457200 h 2544097"/>
              <a:gd name="connsiteX10" fmla="*/ 534536 w 6986955"/>
              <a:gd name="connsiteY10" fmla="*/ 471948 h 2544097"/>
              <a:gd name="connsiteX11" fmla="*/ 549284 w 6986955"/>
              <a:gd name="connsiteY11" fmla="*/ 486697 h 2544097"/>
              <a:gd name="connsiteX12" fmla="*/ 593529 w 6986955"/>
              <a:gd name="connsiteY12" fmla="*/ 501445 h 2544097"/>
              <a:gd name="connsiteX13" fmla="*/ 608278 w 6986955"/>
              <a:gd name="connsiteY13" fmla="*/ 516194 h 2544097"/>
              <a:gd name="connsiteX14" fmla="*/ 652523 w 6986955"/>
              <a:gd name="connsiteY14" fmla="*/ 530942 h 2544097"/>
              <a:gd name="connsiteX15" fmla="*/ 667271 w 6986955"/>
              <a:gd name="connsiteY15" fmla="*/ 589935 h 2544097"/>
              <a:gd name="connsiteX16" fmla="*/ 674645 w 6986955"/>
              <a:gd name="connsiteY16" fmla="*/ 612058 h 2544097"/>
              <a:gd name="connsiteX17" fmla="*/ 689394 w 6986955"/>
              <a:gd name="connsiteY17" fmla="*/ 626806 h 2544097"/>
              <a:gd name="connsiteX18" fmla="*/ 704142 w 6986955"/>
              <a:gd name="connsiteY18" fmla="*/ 663677 h 2544097"/>
              <a:gd name="connsiteX19" fmla="*/ 718890 w 6986955"/>
              <a:gd name="connsiteY19" fmla="*/ 707923 h 2544097"/>
              <a:gd name="connsiteX20" fmla="*/ 726265 w 6986955"/>
              <a:gd name="connsiteY20" fmla="*/ 730045 h 2544097"/>
              <a:gd name="connsiteX21" fmla="*/ 741013 w 6986955"/>
              <a:gd name="connsiteY21" fmla="*/ 766916 h 2544097"/>
              <a:gd name="connsiteX22" fmla="*/ 755761 w 6986955"/>
              <a:gd name="connsiteY22" fmla="*/ 796413 h 2544097"/>
              <a:gd name="connsiteX23" fmla="*/ 770510 w 6986955"/>
              <a:gd name="connsiteY23" fmla="*/ 840658 h 2544097"/>
              <a:gd name="connsiteX24" fmla="*/ 785258 w 6986955"/>
              <a:gd name="connsiteY24" fmla="*/ 914400 h 2544097"/>
              <a:gd name="connsiteX25" fmla="*/ 800007 w 6986955"/>
              <a:gd name="connsiteY25" fmla="*/ 973394 h 2544097"/>
              <a:gd name="connsiteX26" fmla="*/ 814755 w 6986955"/>
              <a:gd name="connsiteY26" fmla="*/ 1002890 h 2544097"/>
              <a:gd name="connsiteX27" fmla="*/ 822129 w 6986955"/>
              <a:gd name="connsiteY27" fmla="*/ 1032387 h 2544097"/>
              <a:gd name="connsiteX28" fmla="*/ 836878 w 6986955"/>
              <a:gd name="connsiteY28" fmla="*/ 1076632 h 2544097"/>
              <a:gd name="connsiteX29" fmla="*/ 844252 w 6986955"/>
              <a:gd name="connsiteY29" fmla="*/ 1128252 h 2544097"/>
              <a:gd name="connsiteX30" fmla="*/ 859000 w 6986955"/>
              <a:gd name="connsiteY30" fmla="*/ 1157748 h 2544097"/>
              <a:gd name="connsiteX31" fmla="*/ 866374 w 6986955"/>
              <a:gd name="connsiteY31" fmla="*/ 1187245 h 2544097"/>
              <a:gd name="connsiteX32" fmla="*/ 873749 w 6986955"/>
              <a:gd name="connsiteY32" fmla="*/ 1209368 h 2544097"/>
              <a:gd name="connsiteX33" fmla="*/ 881123 w 6986955"/>
              <a:gd name="connsiteY33" fmla="*/ 1238865 h 2544097"/>
              <a:gd name="connsiteX34" fmla="*/ 888497 w 6986955"/>
              <a:gd name="connsiteY34" fmla="*/ 1283110 h 2544097"/>
              <a:gd name="connsiteX35" fmla="*/ 903245 w 6986955"/>
              <a:gd name="connsiteY35" fmla="*/ 1312606 h 2544097"/>
              <a:gd name="connsiteX36" fmla="*/ 925368 w 6986955"/>
              <a:gd name="connsiteY36" fmla="*/ 1386348 h 2544097"/>
              <a:gd name="connsiteX37" fmla="*/ 954865 w 6986955"/>
              <a:gd name="connsiteY37" fmla="*/ 1467465 h 2544097"/>
              <a:gd name="connsiteX38" fmla="*/ 969613 w 6986955"/>
              <a:gd name="connsiteY38" fmla="*/ 1489587 h 2544097"/>
              <a:gd name="connsiteX39" fmla="*/ 976987 w 6986955"/>
              <a:gd name="connsiteY39" fmla="*/ 1511710 h 2544097"/>
              <a:gd name="connsiteX40" fmla="*/ 984361 w 6986955"/>
              <a:gd name="connsiteY40" fmla="*/ 1541206 h 2544097"/>
              <a:gd name="connsiteX41" fmla="*/ 1006484 w 6986955"/>
              <a:gd name="connsiteY41" fmla="*/ 1555955 h 2544097"/>
              <a:gd name="connsiteX42" fmla="*/ 1013858 w 6986955"/>
              <a:gd name="connsiteY42" fmla="*/ 1585452 h 2544097"/>
              <a:gd name="connsiteX43" fmla="*/ 1050729 w 6986955"/>
              <a:gd name="connsiteY43" fmla="*/ 1622323 h 2544097"/>
              <a:gd name="connsiteX44" fmla="*/ 1080226 w 6986955"/>
              <a:gd name="connsiteY44" fmla="*/ 1666568 h 2544097"/>
              <a:gd name="connsiteX45" fmla="*/ 1102349 w 6986955"/>
              <a:gd name="connsiteY45" fmla="*/ 1718187 h 2544097"/>
              <a:gd name="connsiteX46" fmla="*/ 1176090 w 6986955"/>
              <a:gd name="connsiteY46" fmla="*/ 1777181 h 2544097"/>
              <a:gd name="connsiteX47" fmla="*/ 1205587 w 6986955"/>
              <a:gd name="connsiteY47" fmla="*/ 1791929 h 2544097"/>
              <a:gd name="connsiteX48" fmla="*/ 1316200 w 6986955"/>
              <a:gd name="connsiteY48" fmla="*/ 1814052 h 2544097"/>
              <a:gd name="connsiteX49" fmla="*/ 1345697 w 6986955"/>
              <a:gd name="connsiteY49" fmla="*/ 1821426 h 2544097"/>
              <a:gd name="connsiteX50" fmla="*/ 1389942 w 6986955"/>
              <a:gd name="connsiteY50" fmla="*/ 1836174 h 2544097"/>
              <a:gd name="connsiteX51" fmla="*/ 1426813 w 6986955"/>
              <a:gd name="connsiteY51" fmla="*/ 1843548 h 2544097"/>
              <a:gd name="connsiteX52" fmla="*/ 1471058 w 6986955"/>
              <a:gd name="connsiteY52" fmla="*/ 1865671 h 2544097"/>
              <a:gd name="connsiteX53" fmla="*/ 1500555 w 6986955"/>
              <a:gd name="connsiteY53" fmla="*/ 1880419 h 2544097"/>
              <a:gd name="connsiteX54" fmla="*/ 1522678 w 6986955"/>
              <a:gd name="connsiteY54" fmla="*/ 1887794 h 2544097"/>
              <a:gd name="connsiteX55" fmla="*/ 1566923 w 6986955"/>
              <a:gd name="connsiteY55" fmla="*/ 1909916 h 2544097"/>
              <a:gd name="connsiteX56" fmla="*/ 1589045 w 6986955"/>
              <a:gd name="connsiteY56" fmla="*/ 1924665 h 2544097"/>
              <a:gd name="connsiteX57" fmla="*/ 1633290 w 6986955"/>
              <a:gd name="connsiteY57" fmla="*/ 1968910 h 2544097"/>
              <a:gd name="connsiteX58" fmla="*/ 1670161 w 6986955"/>
              <a:gd name="connsiteY58" fmla="*/ 1983658 h 2544097"/>
              <a:gd name="connsiteX59" fmla="*/ 1692284 w 6986955"/>
              <a:gd name="connsiteY59" fmla="*/ 1998406 h 2544097"/>
              <a:gd name="connsiteX60" fmla="*/ 1714407 w 6986955"/>
              <a:gd name="connsiteY60" fmla="*/ 2005781 h 2544097"/>
              <a:gd name="connsiteX61" fmla="*/ 1743903 w 6986955"/>
              <a:gd name="connsiteY61" fmla="*/ 2020529 h 2544097"/>
              <a:gd name="connsiteX62" fmla="*/ 1766026 w 6986955"/>
              <a:gd name="connsiteY62" fmla="*/ 2027903 h 2544097"/>
              <a:gd name="connsiteX63" fmla="*/ 1810271 w 6986955"/>
              <a:gd name="connsiteY63" fmla="*/ 2050026 h 2544097"/>
              <a:gd name="connsiteX64" fmla="*/ 1906136 w 6986955"/>
              <a:gd name="connsiteY64" fmla="*/ 2072148 h 2544097"/>
              <a:gd name="connsiteX65" fmla="*/ 1928258 w 6986955"/>
              <a:gd name="connsiteY65" fmla="*/ 2079523 h 2544097"/>
              <a:gd name="connsiteX66" fmla="*/ 2392832 w 6986955"/>
              <a:gd name="connsiteY66" fmla="*/ 2079523 h 2544097"/>
              <a:gd name="connsiteX67" fmla="*/ 2496071 w 6986955"/>
              <a:gd name="connsiteY67" fmla="*/ 2057400 h 2544097"/>
              <a:gd name="connsiteX68" fmla="*/ 2525568 w 6986955"/>
              <a:gd name="connsiteY68" fmla="*/ 2050026 h 2544097"/>
              <a:gd name="connsiteX69" fmla="*/ 2547690 w 6986955"/>
              <a:gd name="connsiteY69" fmla="*/ 2035277 h 2544097"/>
              <a:gd name="connsiteX70" fmla="*/ 2591936 w 6986955"/>
              <a:gd name="connsiteY70" fmla="*/ 2020529 h 2544097"/>
              <a:gd name="connsiteX71" fmla="*/ 2643555 w 6986955"/>
              <a:gd name="connsiteY71" fmla="*/ 1961535 h 2544097"/>
              <a:gd name="connsiteX72" fmla="*/ 2687800 w 6986955"/>
              <a:gd name="connsiteY72" fmla="*/ 1932039 h 2544097"/>
              <a:gd name="connsiteX73" fmla="*/ 2702549 w 6986955"/>
              <a:gd name="connsiteY73" fmla="*/ 1917290 h 2544097"/>
              <a:gd name="connsiteX74" fmla="*/ 2746794 w 6986955"/>
              <a:gd name="connsiteY74" fmla="*/ 1902542 h 2544097"/>
              <a:gd name="connsiteX75" fmla="*/ 2850032 w 6986955"/>
              <a:gd name="connsiteY75" fmla="*/ 1887794 h 2544097"/>
              <a:gd name="connsiteX76" fmla="*/ 2901652 w 6986955"/>
              <a:gd name="connsiteY76" fmla="*/ 1858297 h 2544097"/>
              <a:gd name="connsiteX77" fmla="*/ 2953271 w 6986955"/>
              <a:gd name="connsiteY77" fmla="*/ 1777181 h 2544097"/>
              <a:gd name="connsiteX78" fmla="*/ 2982768 w 6986955"/>
              <a:gd name="connsiteY78" fmla="*/ 1732935 h 2544097"/>
              <a:gd name="connsiteX79" fmla="*/ 2990142 w 6986955"/>
              <a:gd name="connsiteY79" fmla="*/ 1703439 h 2544097"/>
              <a:gd name="connsiteX80" fmla="*/ 2997516 w 6986955"/>
              <a:gd name="connsiteY80" fmla="*/ 1666568 h 2544097"/>
              <a:gd name="connsiteX81" fmla="*/ 3012265 w 6986955"/>
              <a:gd name="connsiteY81" fmla="*/ 1651819 h 2544097"/>
              <a:gd name="connsiteX82" fmla="*/ 3034387 w 6986955"/>
              <a:gd name="connsiteY82" fmla="*/ 1585452 h 2544097"/>
              <a:gd name="connsiteX83" fmla="*/ 3041761 w 6986955"/>
              <a:gd name="connsiteY83" fmla="*/ 1541206 h 2544097"/>
              <a:gd name="connsiteX84" fmla="*/ 3056510 w 6986955"/>
              <a:gd name="connsiteY84" fmla="*/ 1496961 h 2544097"/>
              <a:gd name="connsiteX85" fmla="*/ 3071258 w 6986955"/>
              <a:gd name="connsiteY85" fmla="*/ 1312606 h 2544097"/>
              <a:gd name="connsiteX86" fmla="*/ 3086007 w 6986955"/>
              <a:gd name="connsiteY86" fmla="*/ 1216742 h 2544097"/>
              <a:gd name="connsiteX87" fmla="*/ 3093381 w 6986955"/>
              <a:gd name="connsiteY87" fmla="*/ 1165123 h 2544097"/>
              <a:gd name="connsiteX88" fmla="*/ 3115503 w 6986955"/>
              <a:gd name="connsiteY88" fmla="*/ 1143000 h 2544097"/>
              <a:gd name="connsiteX89" fmla="*/ 3137626 w 6986955"/>
              <a:gd name="connsiteY89" fmla="*/ 1128252 h 2544097"/>
              <a:gd name="connsiteX90" fmla="*/ 3189245 w 6986955"/>
              <a:gd name="connsiteY90" fmla="*/ 1113503 h 2544097"/>
              <a:gd name="connsiteX91" fmla="*/ 3226116 w 6986955"/>
              <a:gd name="connsiteY91" fmla="*/ 1091381 h 2544097"/>
              <a:gd name="connsiteX92" fmla="*/ 3262987 w 6986955"/>
              <a:gd name="connsiteY92" fmla="*/ 1054510 h 2544097"/>
              <a:gd name="connsiteX93" fmla="*/ 3292484 w 6986955"/>
              <a:gd name="connsiteY93" fmla="*/ 1032387 h 2544097"/>
              <a:gd name="connsiteX94" fmla="*/ 3321981 w 6986955"/>
              <a:gd name="connsiteY94" fmla="*/ 988142 h 2544097"/>
              <a:gd name="connsiteX95" fmla="*/ 3344103 w 6986955"/>
              <a:gd name="connsiteY95" fmla="*/ 936523 h 2544097"/>
              <a:gd name="connsiteX96" fmla="*/ 3366226 w 6986955"/>
              <a:gd name="connsiteY96" fmla="*/ 892277 h 2544097"/>
              <a:gd name="connsiteX97" fmla="*/ 3388349 w 6986955"/>
              <a:gd name="connsiteY97" fmla="*/ 840658 h 2544097"/>
              <a:gd name="connsiteX98" fmla="*/ 3403097 w 6986955"/>
              <a:gd name="connsiteY98" fmla="*/ 803787 h 2544097"/>
              <a:gd name="connsiteX99" fmla="*/ 3410471 w 6986955"/>
              <a:gd name="connsiteY99" fmla="*/ 774290 h 2544097"/>
              <a:gd name="connsiteX100" fmla="*/ 3425220 w 6986955"/>
              <a:gd name="connsiteY100" fmla="*/ 759542 h 2544097"/>
              <a:gd name="connsiteX101" fmla="*/ 3469465 w 6986955"/>
              <a:gd name="connsiteY101" fmla="*/ 700548 h 2544097"/>
              <a:gd name="connsiteX102" fmla="*/ 3476839 w 6986955"/>
              <a:gd name="connsiteY102" fmla="*/ 678426 h 2544097"/>
              <a:gd name="connsiteX103" fmla="*/ 3491587 w 6986955"/>
              <a:gd name="connsiteY103" fmla="*/ 663677 h 2544097"/>
              <a:gd name="connsiteX104" fmla="*/ 3506336 w 6986955"/>
              <a:gd name="connsiteY104" fmla="*/ 641555 h 2544097"/>
              <a:gd name="connsiteX105" fmla="*/ 3521084 w 6986955"/>
              <a:gd name="connsiteY105" fmla="*/ 626806 h 2544097"/>
              <a:gd name="connsiteX106" fmla="*/ 3550581 w 6986955"/>
              <a:gd name="connsiteY106" fmla="*/ 589935 h 2544097"/>
              <a:gd name="connsiteX107" fmla="*/ 3557955 w 6986955"/>
              <a:gd name="connsiteY107" fmla="*/ 567813 h 2544097"/>
              <a:gd name="connsiteX108" fmla="*/ 3602200 w 6986955"/>
              <a:gd name="connsiteY108" fmla="*/ 516194 h 2544097"/>
              <a:gd name="connsiteX109" fmla="*/ 3631697 w 6986955"/>
              <a:gd name="connsiteY109" fmla="*/ 471948 h 2544097"/>
              <a:gd name="connsiteX110" fmla="*/ 3690690 w 6986955"/>
              <a:gd name="connsiteY110" fmla="*/ 427703 h 2544097"/>
              <a:gd name="connsiteX111" fmla="*/ 3757058 w 6986955"/>
              <a:gd name="connsiteY111" fmla="*/ 346587 h 2544097"/>
              <a:gd name="connsiteX112" fmla="*/ 3793929 w 6986955"/>
              <a:gd name="connsiteY112" fmla="*/ 258097 h 2544097"/>
              <a:gd name="connsiteX113" fmla="*/ 3801303 w 6986955"/>
              <a:gd name="connsiteY113" fmla="*/ 228600 h 2544097"/>
              <a:gd name="connsiteX114" fmla="*/ 3808678 w 6986955"/>
              <a:gd name="connsiteY114" fmla="*/ 206477 h 2544097"/>
              <a:gd name="connsiteX115" fmla="*/ 3816052 w 6986955"/>
              <a:gd name="connsiteY115" fmla="*/ 162232 h 2544097"/>
              <a:gd name="connsiteX116" fmla="*/ 3867671 w 6986955"/>
              <a:gd name="connsiteY116" fmla="*/ 88490 h 2544097"/>
              <a:gd name="connsiteX117" fmla="*/ 3897168 w 6986955"/>
              <a:gd name="connsiteY117" fmla="*/ 44245 h 2544097"/>
              <a:gd name="connsiteX118" fmla="*/ 3926665 w 6986955"/>
              <a:gd name="connsiteY118" fmla="*/ 0 h 2544097"/>
              <a:gd name="connsiteX119" fmla="*/ 3978284 w 6986955"/>
              <a:gd name="connsiteY119" fmla="*/ 51619 h 2544097"/>
              <a:gd name="connsiteX120" fmla="*/ 4000407 w 6986955"/>
              <a:gd name="connsiteY120" fmla="*/ 73742 h 2544097"/>
              <a:gd name="connsiteX121" fmla="*/ 4044652 w 6986955"/>
              <a:gd name="connsiteY121" fmla="*/ 110613 h 2544097"/>
              <a:gd name="connsiteX122" fmla="*/ 4052026 w 6986955"/>
              <a:gd name="connsiteY122" fmla="*/ 132735 h 2544097"/>
              <a:gd name="connsiteX123" fmla="*/ 4111020 w 6986955"/>
              <a:gd name="connsiteY123" fmla="*/ 162232 h 2544097"/>
              <a:gd name="connsiteX124" fmla="*/ 4170013 w 6986955"/>
              <a:gd name="connsiteY124" fmla="*/ 206477 h 2544097"/>
              <a:gd name="connsiteX125" fmla="*/ 4251129 w 6986955"/>
              <a:gd name="connsiteY125" fmla="*/ 280219 h 2544097"/>
              <a:gd name="connsiteX126" fmla="*/ 4324871 w 6986955"/>
              <a:gd name="connsiteY126" fmla="*/ 331839 h 2544097"/>
              <a:gd name="connsiteX127" fmla="*/ 4346994 w 6986955"/>
              <a:gd name="connsiteY127" fmla="*/ 346587 h 2544097"/>
              <a:gd name="connsiteX128" fmla="*/ 4376490 w 6986955"/>
              <a:gd name="connsiteY128" fmla="*/ 368710 h 2544097"/>
              <a:gd name="connsiteX129" fmla="*/ 4428110 w 6986955"/>
              <a:gd name="connsiteY129" fmla="*/ 449826 h 2544097"/>
              <a:gd name="connsiteX130" fmla="*/ 4442858 w 6986955"/>
              <a:gd name="connsiteY130" fmla="*/ 530942 h 2544097"/>
              <a:gd name="connsiteX131" fmla="*/ 4464981 w 6986955"/>
              <a:gd name="connsiteY131" fmla="*/ 589935 h 2544097"/>
              <a:gd name="connsiteX132" fmla="*/ 4487103 w 6986955"/>
              <a:gd name="connsiteY132" fmla="*/ 656303 h 2544097"/>
              <a:gd name="connsiteX133" fmla="*/ 4494478 w 6986955"/>
              <a:gd name="connsiteY133" fmla="*/ 678426 h 2544097"/>
              <a:gd name="connsiteX134" fmla="*/ 4509226 w 6986955"/>
              <a:gd name="connsiteY134" fmla="*/ 700548 h 2544097"/>
              <a:gd name="connsiteX135" fmla="*/ 4523974 w 6986955"/>
              <a:gd name="connsiteY135" fmla="*/ 774290 h 2544097"/>
              <a:gd name="connsiteX136" fmla="*/ 4538723 w 6986955"/>
              <a:gd name="connsiteY136" fmla="*/ 825910 h 2544097"/>
              <a:gd name="connsiteX137" fmla="*/ 4553471 w 6986955"/>
              <a:gd name="connsiteY137" fmla="*/ 884903 h 2544097"/>
              <a:gd name="connsiteX138" fmla="*/ 4575594 w 6986955"/>
              <a:gd name="connsiteY138" fmla="*/ 929148 h 2544097"/>
              <a:gd name="connsiteX139" fmla="*/ 4582968 w 6986955"/>
              <a:gd name="connsiteY139" fmla="*/ 966019 h 2544097"/>
              <a:gd name="connsiteX140" fmla="*/ 4597716 w 6986955"/>
              <a:gd name="connsiteY140" fmla="*/ 980768 h 2544097"/>
              <a:gd name="connsiteX141" fmla="*/ 4619839 w 6986955"/>
              <a:gd name="connsiteY141" fmla="*/ 1047135 h 2544097"/>
              <a:gd name="connsiteX142" fmla="*/ 4634587 w 6986955"/>
              <a:gd name="connsiteY142" fmla="*/ 1069258 h 2544097"/>
              <a:gd name="connsiteX143" fmla="*/ 4649336 w 6986955"/>
              <a:gd name="connsiteY143" fmla="*/ 1128252 h 2544097"/>
              <a:gd name="connsiteX144" fmla="*/ 4671458 w 6986955"/>
              <a:gd name="connsiteY144" fmla="*/ 1194619 h 2544097"/>
              <a:gd name="connsiteX145" fmla="*/ 4686207 w 6986955"/>
              <a:gd name="connsiteY145" fmla="*/ 1349477 h 2544097"/>
              <a:gd name="connsiteX146" fmla="*/ 4693581 w 6986955"/>
              <a:gd name="connsiteY146" fmla="*/ 1371600 h 2544097"/>
              <a:gd name="connsiteX147" fmla="*/ 4708329 w 6986955"/>
              <a:gd name="connsiteY147" fmla="*/ 1460090 h 2544097"/>
              <a:gd name="connsiteX148" fmla="*/ 4686207 w 6986955"/>
              <a:gd name="connsiteY148" fmla="*/ 1563329 h 2544097"/>
              <a:gd name="connsiteX149" fmla="*/ 4656710 w 6986955"/>
              <a:gd name="connsiteY149" fmla="*/ 1607574 h 2544097"/>
              <a:gd name="connsiteX150" fmla="*/ 4649336 w 6986955"/>
              <a:gd name="connsiteY150" fmla="*/ 1673942 h 2544097"/>
              <a:gd name="connsiteX151" fmla="*/ 4641961 w 6986955"/>
              <a:gd name="connsiteY151" fmla="*/ 1718187 h 2544097"/>
              <a:gd name="connsiteX152" fmla="*/ 4664084 w 6986955"/>
              <a:gd name="connsiteY152" fmla="*/ 1924665 h 2544097"/>
              <a:gd name="connsiteX153" fmla="*/ 4708329 w 6986955"/>
              <a:gd name="connsiteY153" fmla="*/ 1991032 h 2544097"/>
              <a:gd name="connsiteX154" fmla="*/ 4745200 w 6986955"/>
              <a:gd name="connsiteY154" fmla="*/ 2050026 h 2544097"/>
              <a:gd name="connsiteX155" fmla="*/ 4767323 w 6986955"/>
              <a:gd name="connsiteY155" fmla="*/ 2057400 h 2544097"/>
              <a:gd name="connsiteX156" fmla="*/ 4796820 w 6986955"/>
              <a:gd name="connsiteY156" fmla="*/ 2079523 h 2544097"/>
              <a:gd name="connsiteX157" fmla="*/ 4818942 w 6986955"/>
              <a:gd name="connsiteY157" fmla="*/ 2086897 h 2544097"/>
              <a:gd name="connsiteX158" fmla="*/ 4841065 w 6986955"/>
              <a:gd name="connsiteY158" fmla="*/ 2109019 h 2544097"/>
              <a:gd name="connsiteX159" fmla="*/ 4870561 w 6986955"/>
              <a:gd name="connsiteY159" fmla="*/ 2116394 h 2544097"/>
              <a:gd name="connsiteX160" fmla="*/ 4892684 w 6986955"/>
              <a:gd name="connsiteY160" fmla="*/ 2123768 h 2544097"/>
              <a:gd name="connsiteX161" fmla="*/ 4966426 w 6986955"/>
              <a:gd name="connsiteY161" fmla="*/ 2160639 h 2544097"/>
              <a:gd name="connsiteX162" fmla="*/ 4995923 w 6986955"/>
              <a:gd name="connsiteY162" fmla="*/ 2175387 h 2544097"/>
              <a:gd name="connsiteX163" fmla="*/ 5032794 w 6986955"/>
              <a:gd name="connsiteY163" fmla="*/ 2182761 h 2544097"/>
              <a:gd name="connsiteX164" fmla="*/ 5106536 w 6986955"/>
              <a:gd name="connsiteY164" fmla="*/ 2219632 h 2544097"/>
              <a:gd name="connsiteX165" fmla="*/ 5150781 w 6986955"/>
              <a:gd name="connsiteY165" fmla="*/ 2227006 h 2544097"/>
              <a:gd name="connsiteX166" fmla="*/ 5290890 w 6986955"/>
              <a:gd name="connsiteY166" fmla="*/ 2256503 h 2544097"/>
              <a:gd name="connsiteX167" fmla="*/ 5408878 w 6986955"/>
              <a:gd name="connsiteY167" fmla="*/ 2263877 h 2544097"/>
              <a:gd name="connsiteX168" fmla="*/ 5526865 w 6986955"/>
              <a:gd name="connsiteY168" fmla="*/ 2241755 h 2544097"/>
              <a:gd name="connsiteX169" fmla="*/ 5578484 w 6986955"/>
              <a:gd name="connsiteY169" fmla="*/ 2219632 h 2544097"/>
              <a:gd name="connsiteX170" fmla="*/ 5615355 w 6986955"/>
              <a:gd name="connsiteY170" fmla="*/ 2212258 h 2544097"/>
              <a:gd name="connsiteX171" fmla="*/ 5637478 w 6986955"/>
              <a:gd name="connsiteY171" fmla="*/ 2204884 h 2544097"/>
              <a:gd name="connsiteX172" fmla="*/ 5666974 w 6986955"/>
              <a:gd name="connsiteY172" fmla="*/ 2197510 h 2544097"/>
              <a:gd name="connsiteX173" fmla="*/ 5689097 w 6986955"/>
              <a:gd name="connsiteY173" fmla="*/ 2190135 h 2544097"/>
              <a:gd name="connsiteX174" fmla="*/ 5718594 w 6986955"/>
              <a:gd name="connsiteY174" fmla="*/ 2182761 h 2544097"/>
              <a:gd name="connsiteX175" fmla="*/ 5799710 w 6986955"/>
              <a:gd name="connsiteY175" fmla="*/ 2153265 h 2544097"/>
              <a:gd name="connsiteX176" fmla="*/ 5814458 w 6986955"/>
              <a:gd name="connsiteY176" fmla="*/ 2138516 h 2544097"/>
              <a:gd name="connsiteX177" fmla="*/ 5836581 w 6986955"/>
              <a:gd name="connsiteY177" fmla="*/ 2123768 h 2544097"/>
              <a:gd name="connsiteX178" fmla="*/ 5902949 w 6986955"/>
              <a:gd name="connsiteY178" fmla="*/ 1991032 h 2544097"/>
              <a:gd name="connsiteX179" fmla="*/ 5932445 w 6986955"/>
              <a:gd name="connsiteY179" fmla="*/ 1954161 h 2544097"/>
              <a:gd name="connsiteX180" fmla="*/ 5961942 w 6986955"/>
              <a:gd name="connsiteY180" fmla="*/ 1880419 h 2544097"/>
              <a:gd name="connsiteX181" fmla="*/ 5991439 w 6986955"/>
              <a:gd name="connsiteY181" fmla="*/ 1828800 h 2544097"/>
              <a:gd name="connsiteX182" fmla="*/ 6006187 w 6986955"/>
              <a:gd name="connsiteY182" fmla="*/ 1799303 h 2544097"/>
              <a:gd name="connsiteX183" fmla="*/ 6028310 w 6986955"/>
              <a:gd name="connsiteY183" fmla="*/ 1762432 h 2544097"/>
              <a:gd name="connsiteX184" fmla="*/ 6043058 w 6986955"/>
              <a:gd name="connsiteY184" fmla="*/ 1725561 h 2544097"/>
              <a:gd name="connsiteX185" fmla="*/ 6050432 w 6986955"/>
              <a:gd name="connsiteY185" fmla="*/ 1666568 h 2544097"/>
              <a:gd name="connsiteX186" fmla="*/ 6065181 w 6986955"/>
              <a:gd name="connsiteY186" fmla="*/ 1644445 h 2544097"/>
              <a:gd name="connsiteX187" fmla="*/ 6072555 w 6986955"/>
              <a:gd name="connsiteY187" fmla="*/ 1327355 h 2544097"/>
              <a:gd name="connsiteX188" fmla="*/ 6094678 w 6986955"/>
              <a:gd name="connsiteY188" fmla="*/ 1275735 h 2544097"/>
              <a:gd name="connsiteX189" fmla="*/ 6138923 w 6986955"/>
              <a:gd name="connsiteY189" fmla="*/ 1224116 h 2544097"/>
              <a:gd name="connsiteX190" fmla="*/ 6175794 w 6986955"/>
              <a:gd name="connsiteY190" fmla="*/ 1194619 h 2544097"/>
              <a:gd name="connsiteX191" fmla="*/ 6197916 w 6986955"/>
              <a:gd name="connsiteY191" fmla="*/ 1179871 h 2544097"/>
              <a:gd name="connsiteX192" fmla="*/ 6242161 w 6986955"/>
              <a:gd name="connsiteY192" fmla="*/ 1143000 h 2544097"/>
              <a:gd name="connsiteX193" fmla="*/ 6256910 w 6986955"/>
              <a:gd name="connsiteY193" fmla="*/ 1120877 h 2544097"/>
              <a:gd name="connsiteX194" fmla="*/ 6293781 w 6986955"/>
              <a:gd name="connsiteY194" fmla="*/ 1091381 h 2544097"/>
              <a:gd name="connsiteX195" fmla="*/ 6315903 w 6986955"/>
              <a:gd name="connsiteY195" fmla="*/ 1047135 h 2544097"/>
              <a:gd name="connsiteX196" fmla="*/ 6338026 w 6986955"/>
              <a:gd name="connsiteY196" fmla="*/ 958645 h 2544097"/>
              <a:gd name="connsiteX197" fmla="*/ 6360149 w 6986955"/>
              <a:gd name="connsiteY197" fmla="*/ 899652 h 2544097"/>
              <a:gd name="connsiteX198" fmla="*/ 6397020 w 6986955"/>
              <a:gd name="connsiteY198" fmla="*/ 870155 h 2544097"/>
              <a:gd name="connsiteX199" fmla="*/ 6463387 w 6986955"/>
              <a:gd name="connsiteY199" fmla="*/ 877529 h 2544097"/>
              <a:gd name="connsiteX200" fmla="*/ 6544503 w 6986955"/>
              <a:gd name="connsiteY200" fmla="*/ 929148 h 2544097"/>
              <a:gd name="connsiteX201" fmla="*/ 6677239 w 6986955"/>
              <a:gd name="connsiteY201" fmla="*/ 936523 h 2544097"/>
              <a:gd name="connsiteX202" fmla="*/ 6780478 w 6986955"/>
              <a:gd name="connsiteY202" fmla="*/ 921774 h 2544097"/>
              <a:gd name="connsiteX203" fmla="*/ 6824723 w 6986955"/>
              <a:gd name="connsiteY203" fmla="*/ 892277 h 2544097"/>
              <a:gd name="connsiteX204" fmla="*/ 6846845 w 6986955"/>
              <a:gd name="connsiteY204" fmla="*/ 877529 h 2544097"/>
              <a:gd name="connsiteX205" fmla="*/ 6891090 w 6986955"/>
              <a:gd name="connsiteY205" fmla="*/ 862781 h 2544097"/>
              <a:gd name="connsiteX206" fmla="*/ 6927961 w 6986955"/>
              <a:gd name="connsiteY206" fmla="*/ 980768 h 2544097"/>
              <a:gd name="connsiteX207" fmla="*/ 6913213 w 6986955"/>
              <a:gd name="connsiteY207" fmla="*/ 1069258 h 2544097"/>
              <a:gd name="connsiteX208" fmla="*/ 6868968 w 6986955"/>
              <a:gd name="connsiteY208" fmla="*/ 1106129 h 2544097"/>
              <a:gd name="connsiteX209" fmla="*/ 6868968 w 6986955"/>
              <a:gd name="connsiteY209" fmla="*/ 1305232 h 2544097"/>
              <a:gd name="connsiteX210" fmla="*/ 6883716 w 6986955"/>
              <a:gd name="connsiteY210" fmla="*/ 1319981 h 2544097"/>
              <a:gd name="connsiteX211" fmla="*/ 6913213 w 6986955"/>
              <a:gd name="connsiteY211" fmla="*/ 1393723 h 2544097"/>
              <a:gd name="connsiteX212" fmla="*/ 6927961 w 6986955"/>
              <a:gd name="connsiteY212" fmla="*/ 1415845 h 2544097"/>
              <a:gd name="connsiteX213" fmla="*/ 6942710 w 6986955"/>
              <a:gd name="connsiteY213" fmla="*/ 1489587 h 2544097"/>
              <a:gd name="connsiteX214" fmla="*/ 6950084 w 6986955"/>
              <a:gd name="connsiteY214" fmla="*/ 1806677 h 2544097"/>
              <a:gd name="connsiteX215" fmla="*/ 6957458 w 6986955"/>
              <a:gd name="connsiteY215" fmla="*/ 1836174 h 2544097"/>
              <a:gd name="connsiteX216" fmla="*/ 6986955 w 6986955"/>
              <a:gd name="connsiteY216" fmla="*/ 1968910 h 2544097"/>
              <a:gd name="connsiteX217" fmla="*/ 6964832 w 6986955"/>
              <a:gd name="connsiteY217" fmla="*/ 2212258 h 2544097"/>
              <a:gd name="connsiteX218" fmla="*/ 6920587 w 6986955"/>
              <a:gd name="connsiteY218" fmla="*/ 2271252 h 2544097"/>
              <a:gd name="connsiteX219" fmla="*/ 6898465 w 6986955"/>
              <a:gd name="connsiteY219" fmla="*/ 2278626 h 2544097"/>
              <a:gd name="connsiteX220" fmla="*/ 6846845 w 6986955"/>
              <a:gd name="connsiteY220" fmla="*/ 2271252 h 2544097"/>
              <a:gd name="connsiteX221" fmla="*/ 6817349 w 6986955"/>
              <a:gd name="connsiteY221" fmla="*/ 2241755 h 2544097"/>
              <a:gd name="connsiteX222" fmla="*/ 6773103 w 6986955"/>
              <a:gd name="connsiteY222" fmla="*/ 2219632 h 2544097"/>
              <a:gd name="connsiteX223" fmla="*/ 6736232 w 6986955"/>
              <a:gd name="connsiteY223" fmla="*/ 2204884 h 2544097"/>
              <a:gd name="connsiteX224" fmla="*/ 6714110 w 6986955"/>
              <a:gd name="connsiteY224" fmla="*/ 2197510 h 2544097"/>
              <a:gd name="connsiteX225" fmla="*/ 6684613 w 6986955"/>
              <a:gd name="connsiteY225" fmla="*/ 2182761 h 2544097"/>
              <a:gd name="connsiteX226" fmla="*/ 6618245 w 6986955"/>
              <a:gd name="connsiteY226" fmla="*/ 2175387 h 2544097"/>
              <a:gd name="connsiteX227" fmla="*/ 6478136 w 6986955"/>
              <a:gd name="connsiteY227" fmla="*/ 2190135 h 2544097"/>
              <a:gd name="connsiteX228" fmla="*/ 6404394 w 6986955"/>
              <a:gd name="connsiteY228" fmla="*/ 2219632 h 2544097"/>
              <a:gd name="connsiteX229" fmla="*/ 6301155 w 6986955"/>
              <a:gd name="connsiteY229" fmla="*/ 2234381 h 2544097"/>
              <a:gd name="connsiteX230" fmla="*/ 6256910 w 6986955"/>
              <a:gd name="connsiteY230" fmla="*/ 2241755 h 2544097"/>
              <a:gd name="connsiteX231" fmla="*/ 5777587 w 6986955"/>
              <a:gd name="connsiteY231" fmla="*/ 2256503 h 2544097"/>
              <a:gd name="connsiteX232" fmla="*/ 5755465 w 6986955"/>
              <a:gd name="connsiteY232" fmla="*/ 2263877 h 2544097"/>
              <a:gd name="connsiteX233" fmla="*/ 5512116 w 6986955"/>
              <a:gd name="connsiteY233" fmla="*/ 2278626 h 2544097"/>
              <a:gd name="connsiteX234" fmla="*/ 5180278 w 6986955"/>
              <a:gd name="connsiteY234" fmla="*/ 2256503 h 2544097"/>
              <a:gd name="connsiteX235" fmla="*/ 5150781 w 6986955"/>
              <a:gd name="connsiteY235" fmla="*/ 2249129 h 2544097"/>
              <a:gd name="connsiteX236" fmla="*/ 5062290 w 6986955"/>
              <a:gd name="connsiteY236" fmla="*/ 2219632 h 2544097"/>
              <a:gd name="connsiteX237" fmla="*/ 4988549 w 6986955"/>
              <a:gd name="connsiteY237" fmla="*/ 2204884 h 2544097"/>
              <a:gd name="connsiteX238" fmla="*/ 4811568 w 6986955"/>
              <a:gd name="connsiteY238" fmla="*/ 2123768 h 2544097"/>
              <a:gd name="connsiteX239" fmla="*/ 4767323 w 6986955"/>
              <a:gd name="connsiteY239" fmla="*/ 2116394 h 2544097"/>
              <a:gd name="connsiteX240" fmla="*/ 4627213 w 6986955"/>
              <a:gd name="connsiteY240" fmla="*/ 2079523 h 2544097"/>
              <a:gd name="connsiteX241" fmla="*/ 4553471 w 6986955"/>
              <a:gd name="connsiteY241" fmla="*/ 2072148 h 2544097"/>
              <a:gd name="connsiteX242" fmla="*/ 4398613 w 6986955"/>
              <a:gd name="connsiteY242" fmla="*/ 2050026 h 2544097"/>
              <a:gd name="connsiteX243" fmla="*/ 4332245 w 6986955"/>
              <a:gd name="connsiteY243" fmla="*/ 2027903 h 2544097"/>
              <a:gd name="connsiteX244" fmla="*/ 4280626 w 6986955"/>
              <a:gd name="connsiteY244" fmla="*/ 2020529 h 2544097"/>
              <a:gd name="connsiteX245" fmla="*/ 4258503 w 6986955"/>
              <a:gd name="connsiteY245" fmla="*/ 2013155 h 2544097"/>
              <a:gd name="connsiteX246" fmla="*/ 4229007 w 6986955"/>
              <a:gd name="connsiteY246" fmla="*/ 2005781 h 2544097"/>
              <a:gd name="connsiteX247" fmla="*/ 4206884 w 6986955"/>
              <a:gd name="connsiteY247" fmla="*/ 1998406 h 2544097"/>
              <a:gd name="connsiteX248" fmla="*/ 4170013 w 6986955"/>
              <a:gd name="connsiteY248" fmla="*/ 1983658 h 2544097"/>
              <a:gd name="connsiteX249" fmla="*/ 4133142 w 6986955"/>
              <a:gd name="connsiteY249" fmla="*/ 1976284 h 2544097"/>
              <a:gd name="connsiteX250" fmla="*/ 3985658 w 6986955"/>
              <a:gd name="connsiteY250" fmla="*/ 1939413 h 2544097"/>
              <a:gd name="connsiteX251" fmla="*/ 3838174 w 6986955"/>
              <a:gd name="connsiteY251" fmla="*/ 1946787 h 2544097"/>
              <a:gd name="connsiteX252" fmla="*/ 3779181 w 6986955"/>
              <a:gd name="connsiteY252" fmla="*/ 1961535 h 2544097"/>
              <a:gd name="connsiteX253" fmla="*/ 3720187 w 6986955"/>
              <a:gd name="connsiteY253" fmla="*/ 1976284 h 2544097"/>
              <a:gd name="connsiteX254" fmla="*/ 3668568 w 6986955"/>
              <a:gd name="connsiteY254" fmla="*/ 1998406 h 2544097"/>
              <a:gd name="connsiteX255" fmla="*/ 3580078 w 6986955"/>
              <a:gd name="connsiteY255" fmla="*/ 2013155 h 2544097"/>
              <a:gd name="connsiteX256" fmla="*/ 3557955 w 6986955"/>
              <a:gd name="connsiteY256" fmla="*/ 2020529 h 2544097"/>
              <a:gd name="connsiteX257" fmla="*/ 3491587 w 6986955"/>
              <a:gd name="connsiteY257" fmla="*/ 2027903 h 2544097"/>
              <a:gd name="connsiteX258" fmla="*/ 3395723 w 6986955"/>
              <a:gd name="connsiteY258" fmla="*/ 2042652 h 2544097"/>
              <a:gd name="connsiteX259" fmla="*/ 2783665 w 6986955"/>
              <a:gd name="connsiteY259" fmla="*/ 2057400 h 2544097"/>
              <a:gd name="connsiteX260" fmla="*/ 2606684 w 6986955"/>
              <a:gd name="connsiteY260" fmla="*/ 2109019 h 2544097"/>
              <a:gd name="connsiteX261" fmla="*/ 2562439 w 6986955"/>
              <a:gd name="connsiteY261" fmla="*/ 2116394 h 2544097"/>
              <a:gd name="connsiteX262" fmla="*/ 2488697 w 6986955"/>
              <a:gd name="connsiteY262" fmla="*/ 2131142 h 2544097"/>
              <a:gd name="connsiteX263" fmla="*/ 2392832 w 6986955"/>
              <a:gd name="connsiteY263" fmla="*/ 2145890 h 2544097"/>
              <a:gd name="connsiteX264" fmla="*/ 2333839 w 6986955"/>
              <a:gd name="connsiteY264" fmla="*/ 2168013 h 2544097"/>
              <a:gd name="connsiteX265" fmla="*/ 2282220 w 6986955"/>
              <a:gd name="connsiteY265" fmla="*/ 2182761 h 2544097"/>
              <a:gd name="connsiteX266" fmla="*/ 2260097 w 6986955"/>
              <a:gd name="connsiteY266" fmla="*/ 2190135 h 2544097"/>
              <a:gd name="connsiteX267" fmla="*/ 2230600 w 6986955"/>
              <a:gd name="connsiteY267" fmla="*/ 2204884 h 2544097"/>
              <a:gd name="connsiteX268" fmla="*/ 2178981 w 6986955"/>
              <a:gd name="connsiteY268" fmla="*/ 2234381 h 2544097"/>
              <a:gd name="connsiteX269" fmla="*/ 2142110 w 6986955"/>
              <a:gd name="connsiteY269" fmla="*/ 2241755 h 2544097"/>
              <a:gd name="connsiteX270" fmla="*/ 2075742 w 6986955"/>
              <a:gd name="connsiteY270" fmla="*/ 2271252 h 2544097"/>
              <a:gd name="connsiteX271" fmla="*/ 2031497 w 6986955"/>
              <a:gd name="connsiteY271" fmla="*/ 2286000 h 2544097"/>
              <a:gd name="connsiteX272" fmla="*/ 1950381 w 6986955"/>
              <a:gd name="connsiteY272" fmla="*/ 2300748 h 2544097"/>
              <a:gd name="connsiteX273" fmla="*/ 1884013 w 6986955"/>
              <a:gd name="connsiteY273" fmla="*/ 2322871 h 2544097"/>
              <a:gd name="connsiteX274" fmla="*/ 1839768 w 6986955"/>
              <a:gd name="connsiteY274" fmla="*/ 2337619 h 2544097"/>
              <a:gd name="connsiteX275" fmla="*/ 1788149 w 6986955"/>
              <a:gd name="connsiteY275" fmla="*/ 2367116 h 2544097"/>
              <a:gd name="connsiteX276" fmla="*/ 1766026 w 6986955"/>
              <a:gd name="connsiteY276" fmla="*/ 2389239 h 2544097"/>
              <a:gd name="connsiteX277" fmla="*/ 1729155 w 6986955"/>
              <a:gd name="connsiteY277" fmla="*/ 2433484 h 2544097"/>
              <a:gd name="connsiteX278" fmla="*/ 1662787 w 6986955"/>
              <a:gd name="connsiteY278" fmla="*/ 2462981 h 2544097"/>
              <a:gd name="connsiteX279" fmla="*/ 1633290 w 6986955"/>
              <a:gd name="connsiteY279" fmla="*/ 2485103 h 2544097"/>
              <a:gd name="connsiteX280" fmla="*/ 1559549 w 6986955"/>
              <a:gd name="connsiteY280" fmla="*/ 2529348 h 2544097"/>
              <a:gd name="connsiteX281" fmla="*/ 1485807 w 6986955"/>
              <a:gd name="connsiteY281" fmla="*/ 2544097 h 2544097"/>
              <a:gd name="connsiteX282" fmla="*/ 1412065 w 6986955"/>
              <a:gd name="connsiteY282" fmla="*/ 2499852 h 2544097"/>
              <a:gd name="connsiteX283" fmla="*/ 1353071 w 6986955"/>
              <a:gd name="connsiteY283" fmla="*/ 2477729 h 2544097"/>
              <a:gd name="connsiteX284" fmla="*/ 1301452 w 6986955"/>
              <a:gd name="connsiteY284" fmla="*/ 2433484 h 2544097"/>
              <a:gd name="connsiteX285" fmla="*/ 1242458 w 6986955"/>
              <a:gd name="connsiteY285" fmla="*/ 2374490 h 2544097"/>
              <a:gd name="connsiteX286" fmla="*/ 1220336 w 6986955"/>
              <a:gd name="connsiteY286" fmla="*/ 2197510 h 2544097"/>
              <a:gd name="connsiteX287" fmla="*/ 1198213 w 6986955"/>
              <a:gd name="connsiteY287" fmla="*/ 2050026 h 2544097"/>
              <a:gd name="connsiteX288" fmla="*/ 1139220 w 6986955"/>
              <a:gd name="connsiteY288" fmla="*/ 1939413 h 2544097"/>
              <a:gd name="connsiteX289" fmla="*/ 1006484 w 6986955"/>
              <a:gd name="connsiteY289" fmla="*/ 1924665 h 2544097"/>
              <a:gd name="connsiteX290" fmla="*/ 954865 w 6986955"/>
              <a:gd name="connsiteY290" fmla="*/ 1909916 h 2544097"/>
              <a:gd name="connsiteX291" fmla="*/ 932742 w 6986955"/>
              <a:gd name="connsiteY291" fmla="*/ 1902542 h 2544097"/>
              <a:gd name="connsiteX292" fmla="*/ 851626 w 6986955"/>
              <a:gd name="connsiteY292" fmla="*/ 1865671 h 2544097"/>
              <a:gd name="connsiteX293" fmla="*/ 733639 w 6986955"/>
              <a:gd name="connsiteY293" fmla="*/ 1836174 h 2544097"/>
              <a:gd name="connsiteX294" fmla="*/ 645149 w 6986955"/>
              <a:gd name="connsiteY294" fmla="*/ 1806677 h 2544097"/>
              <a:gd name="connsiteX295" fmla="*/ 556658 w 6986955"/>
              <a:gd name="connsiteY295" fmla="*/ 1784555 h 2544097"/>
              <a:gd name="connsiteX296" fmla="*/ 519787 w 6986955"/>
              <a:gd name="connsiteY296" fmla="*/ 1769806 h 2544097"/>
              <a:gd name="connsiteX297" fmla="*/ 438671 w 6986955"/>
              <a:gd name="connsiteY297" fmla="*/ 1740310 h 2544097"/>
              <a:gd name="connsiteX298" fmla="*/ 387052 w 6986955"/>
              <a:gd name="connsiteY298" fmla="*/ 1718187 h 2544097"/>
              <a:gd name="connsiteX299" fmla="*/ 269065 w 6986955"/>
              <a:gd name="connsiteY299" fmla="*/ 1637071 h 2544097"/>
              <a:gd name="connsiteX300" fmla="*/ 202697 w 6986955"/>
              <a:gd name="connsiteY300" fmla="*/ 1622323 h 2544097"/>
              <a:gd name="connsiteX301" fmla="*/ 69961 w 6986955"/>
              <a:gd name="connsiteY301" fmla="*/ 1607574 h 2544097"/>
              <a:gd name="connsiteX302" fmla="*/ 33090 w 6986955"/>
              <a:gd name="connsiteY302" fmla="*/ 1592826 h 2544097"/>
              <a:gd name="connsiteX303" fmla="*/ 3594 w 6986955"/>
              <a:gd name="connsiteY303" fmla="*/ 1474839 h 2544097"/>
              <a:gd name="connsiteX304" fmla="*/ 33090 w 6986955"/>
              <a:gd name="connsiteY304" fmla="*/ 1253613 h 2544097"/>
              <a:gd name="connsiteX305" fmla="*/ 18342 w 6986955"/>
              <a:gd name="connsiteY305" fmla="*/ 877529 h 2544097"/>
              <a:gd name="connsiteX306" fmla="*/ 10968 w 6986955"/>
              <a:gd name="connsiteY306" fmla="*/ 589935 h 2544097"/>
              <a:gd name="connsiteX307" fmla="*/ 3594 w 6986955"/>
              <a:gd name="connsiteY307" fmla="*/ 545690 h 2544097"/>
              <a:gd name="connsiteX308" fmla="*/ 10968 w 6986955"/>
              <a:gd name="connsiteY308" fmla="*/ 317090 h 2544097"/>
              <a:gd name="connsiteX309" fmla="*/ 10968 w 6986955"/>
              <a:gd name="connsiteY309" fmla="*/ 125361 h 254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6986955" h="2544097">
                <a:moveTo>
                  <a:pt x="18342" y="184355"/>
                </a:moveTo>
                <a:cubicBezTo>
                  <a:pt x="45381" y="186813"/>
                  <a:pt x="72546" y="188141"/>
                  <a:pt x="99458" y="191729"/>
                </a:cubicBezTo>
                <a:cubicBezTo>
                  <a:pt x="114890" y="193787"/>
                  <a:pt x="135911" y="201422"/>
                  <a:pt x="151078" y="206477"/>
                </a:cubicBezTo>
                <a:cubicBezTo>
                  <a:pt x="155994" y="211393"/>
                  <a:pt x="160485" y="216775"/>
                  <a:pt x="165826" y="221226"/>
                </a:cubicBezTo>
                <a:cubicBezTo>
                  <a:pt x="175268" y="229094"/>
                  <a:pt x="186632" y="234657"/>
                  <a:pt x="195323" y="243348"/>
                </a:cubicBezTo>
                <a:cubicBezTo>
                  <a:pt x="228685" y="276710"/>
                  <a:pt x="186700" y="259722"/>
                  <a:pt x="239568" y="294968"/>
                </a:cubicBezTo>
                <a:cubicBezTo>
                  <a:pt x="254316" y="304800"/>
                  <a:pt x="267959" y="316538"/>
                  <a:pt x="283813" y="324465"/>
                </a:cubicBezTo>
                <a:cubicBezTo>
                  <a:pt x="307091" y="336103"/>
                  <a:pt x="339756" y="350911"/>
                  <a:pt x="357555" y="368710"/>
                </a:cubicBezTo>
                <a:cubicBezTo>
                  <a:pt x="378568" y="389723"/>
                  <a:pt x="397879" y="412511"/>
                  <a:pt x="423923" y="427703"/>
                </a:cubicBezTo>
                <a:cubicBezTo>
                  <a:pt x="442914" y="438781"/>
                  <a:pt x="461587" y="451868"/>
                  <a:pt x="482916" y="457200"/>
                </a:cubicBezTo>
                <a:cubicBezTo>
                  <a:pt x="519954" y="466459"/>
                  <a:pt x="502798" y="461369"/>
                  <a:pt x="534536" y="471948"/>
                </a:cubicBezTo>
                <a:cubicBezTo>
                  <a:pt x="539452" y="476864"/>
                  <a:pt x="543066" y="483588"/>
                  <a:pt x="549284" y="486697"/>
                </a:cubicBezTo>
                <a:cubicBezTo>
                  <a:pt x="563189" y="493650"/>
                  <a:pt x="593529" y="501445"/>
                  <a:pt x="593529" y="501445"/>
                </a:cubicBezTo>
                <a:cubicBezTo>
                  <a:pt x="598445" y="506361"/>
                  <a:pt x="602059" y="513085"/>
                  <a:pt x="608278" y="516194"/>
                </a:cubicBezTo>
                <a:cubicBezTo>
                  <a:pt x="622183" y="523146"/>
                  <a:pt x="652523" y="530942"/>
                  <a:pt x="652523" y="530942"/>
                </a:cubicBezTo>
                <a:cubicBezTo>
                  <a:pt x="657439" y="550606"/>
                  <a:pt x="661938" y="570380"/>
                  <a:pt x="667271" y="589935"/>
                </a:cubicBezTo>
                <a:cubicBezTo>
                  <a:pt x="669316" y="597434"/>
                  <a:pt x="670646" y="605393"/>
                  <a:pt x="674645" y="612058"/>
                </a:cubicBezTo>
                <a:cubicBezTo>
                  <a:pt x="678222" y="618020"/>
                  <a:pt x="684478" y="621890"/>
                  <a:pt x="689394" y="626806"/>
                </a:cubicBezTo>
                <a:cubicBezTo>
                  <a:pt x="694310" y="639096"/>
                  <a:pt x="699618" y="651237"/>
                  <a:pt x="704142" y="663677"/>
                </a:cubicBezTo>
                <a:cubicBezTo>
                  <a:pt x="709455" y="678287"/>
                  <a:pt x="713974" y="693174"/>
                  <a:pt x="718890" y="707923"/>
                </a:cubicBezTo>
                <a:cubicBezTo>
                  <a:pt x="721348" y="715297"/>
                  <a:pt x="723378" y="722828"/>
                  <a:pt x="726265" y="730045"/>
                </a:cubicBezTo>
                <a:cubicBezTo>
                  <a:pt x="731181" y="742335"/>
                  <a:pt x="735637" y="754820"/>
                  <a:pt x="741013" y="766916"/>
                </a:cubicBezTo>
                <a:cubicBezTo>
                  <a:pt x="745477" y="776961"/>
                  <a:pt x="751678" y="786206"/>
                  <a:pt x="755761" y="796413"/>
                </a:cubicBezTo>
                <a:cubicBezTo>
                  <a:pt x="761535" y="810847"/>
                  <a:pt x="770510" y="840658"/>
                  <a:pt x="770510" y="840658"/>
                </a:cubicBezTo>
                <a:cubicBezTo>
                  <a:pt x="784737" y="940250"/>
                  <a:pt x="769815" y="857775"/>
                  <a:pt x="785258" y="914400"/>
                </a:cubicBezTo>
                <a:cubicBezTo>
                  <a:pt x="790591" y="933956"/>
                  <a:pt x="790942" y="955264"/>
                  <a:pt x="800007" y="973394"/>
                </a:cubicBezTo>
                <a:lnTo>
                  <a:pt x="814755" y="1002890"/>
                </a:lnTo>
                <a:cubicBezTo>
                  <a:pt x="817213" y="1012722"/>
                  <a:pt x="819217" y="1022680"/>
                  <a:pt x="822129" y="1032387"/>
                </a:cubicBezTo>
                <a:cubicBezTo>
                  <a:pt x="826596" y="1047278"/>
                  <a:pt x="836878" y="1076632"/>
                  <a:pt x="836878" y="1076632"/>
                </a:cubicBezTo>
                <a:cubicBezTo>
                  <a:pt x="839336" y="1093839"/>
                  <a:pt x="839679" y="1111483"/>
                  <a:pt x="844252" y="1128252"/>
                </a:cubicBezTo>
                <a:cubicBezTo>
                  <a:pt x="847144" y="1138857"/>
                  <a:pt x="855140" y="1147455"/>
                  <a:pt x="859000" y="1157748"/>
                </a:cubicBezTo>
                <a:cubicBezTo>
                  <a:pt x="862559" y="1167238"/>
                  <a:pt x="863590" y="1177500"/>
                  <a:pt x="866374" y="1187245"/>
                </a:cubicBezTo>
                <a:cubicBezTo>
                  <a:pt x="868510" y="1194719"/>
                  <a:pt x="871613" y="1201894"/>
                  <a:pt x="873749" y="1209368"/>
                </a:cubicBezTo>
                <a:cubicBezTo>
                  <a:pt x="876533" y="1219113"/>
                  <a:pt x="879135" y="1228927"/>
                  <a:pt x="881123" y="1238865"/>
                </a:cubicBezTo>
                <a:cubicBezTo>
                  <a:pt x="884055" y="1253526"/>
                  <a:pt x="884201" y="1268789"/>
                  <a:pt x="888497" y="1283110"/>
                </a:cubicBezTo>
                <a:cubicBezTo>
                  <a:pt x="891656" y="1293639"/>
                  <a:pt x="898329" y="1302774"/>
                  <a:pt x="903245" y="1312606"/>
                </a:cubicBezTo>
                <a:cubicBezTo>
                  <a:pt x="919428" y="1425876"/>
                  <a:pt x="897127" y="1322803"/>
                  <a:pt x="925368" y="1386348"/>
                </a:cubicBezTo>
                <a:cubicBezTo>
                  <a:pt x="952905" y="1448308"/>
                  <a:pt x="927017" y="1411770"/>
                  <a:pt x="954865" y="1467465"/>
                </a:cubicBezTo>
                <a:cubicBezTo>
                  <a:pt x="958828" y="1475392"/>
                  <a:pt x="964697" y="1482213"/>
                  <a:pt x="969613" y="1489587"/>
                </a:cubicBezTo>
                <a:cubicBezTo>
                  <a:pt x="972071" y="1496961"/>
                  <a:pt x="974852" y="1504236"/>
                  <a:pt x="976987" y="1511710"/>
                </a:cubicBezTo>
                <a:cubicBezTo>
                  <a:pt x="979771" y="1521455"/>
                  <a:pt x="978739" y="1532774"/>
                  <a:pt x="984361" y="1541206"/>
                </a:cubicBezTo>
                <a:cubicBezTo>
                  <a:pt x="989277" y="1548580"/>
                  <a:pt x="999110" y="1551039"/>
                  <a:pt x="1006484" y="1555955"/>
                </a:cubicBezTo>
                <a:cubicBezTo>
                  <a:pt x="1008942" y="1565787"/>
                  <a:pt x="1008236" y="1577019"/>
                  <a:pt x="1013858" y="1585452"/>
                </a:cubicBezTo>
                <a:cubicBezTo>
                  <a:pt x="1023499" y="1599914"/>
                  <a:pt x="1042955" y="1606777"/>
                  <a:pt x="1050729" y="1622323"/>
                </a:cubicBezTo>
                <a:cubicBezTo>
                  <a:pt x="1068587" y="1658037"/>
                  <a:pt x="1057705" y="1644046"/>
                  <a:pt x="1080226" y="1666568"/>
                </a:cubicBezTo>
                <a:cubicBezTo>
                  <a:pt x="1085922" y="1683657"/>
                  <a:pt x="1091413" y="1703606"/>
                  <a:pt x="1102349" y="1718187"/>
                </a:cubicBezTo>
                <a:cubicBezTo>
                  <a:pt x="1118811" y="1740136"/>
                  <a:pt x="1152869" y="1765571"/>
                  <a:pt x="1176090" y="1777181"/>
                </a:cubicBezTo>
                <a:cubicBezTo>
                  <a:pt x="1185922" y="1782097"/>
                  <a:pt x="1195017" y="1788909"/>
                  <a:pt x="1205587" y="1791929"/>
                </a:cubicBezTo>
                <a:cubicBezTo>
                  <a:pt x="1257108" y="1806649"/>
                  <a:pt x="1272004" y="1803003"/>
                  <a:pt x="1316200" y="1814052"/>
                </a:cubicBezTo>
                <a:cubicBezTo>
                  <a:pt x="1326032" y="1816510"/>
                  <a:pt x="1335989" y="1818514"/>
                  <a:pt x="1345697" y="1821426"/>
                </a:cubicBezTo>
                <a:cubicBezTo>
                  <a:pt x="1360587" y="1825893"/>
                  <a:pt x="1374698" y="1833125"/>
                  <a:pt x="1389942" y="1836174"/>
                </a:cubicBezTo>
                <a:lnTo>
                  <a:pt x="1426813" y="1843548"/>
                </a:lnTo>
                <a:cubicBezTo>
                  <a:pt x="1453699" y="1870436"/>
                  <a:pt x="1427569" y="1849363"/>
                  <a:pt x="1471058" y="1865671"/>
                </a:cubicBezTo>
                <a:cubicBezTo>
                  <a:pt x="1481351" y="1869531"/>
                  <a:pt x="1490451" y="1876089"/>
                  <a:pt x="1500555" y="1880419"/>
                </a:cubicBezTo>
                <a:cubicBezTo>
                  <a:pt x="1507700" y="1883481"/>
                  <a:pt x="1515725" y="1884318"/>
                  <a:pt x="1522678" y="1887794"/>
                </a:cubicBezTo>
                <a:cubicBezTo>
                  <a:pt x="1579851" y="1916381"/>
                  <a:pt x="1511322" y="1891383"/>
                  <a:pt x="1566923" y="1909916"/>
                </a:cubicBezTo>
                <a:cubicBezTo>
                  <a:pt x="1574297" y="1914832"/>
                  <a:pt x="1582778" y="1918398"/>
                  <a:pt x="1589045" y="1924665"/>
                </a:cubicBezTo>
                <a:cubicBezTo>
                  <a:pt x="1623325" y="1958945"/>
                  <a:pt x="1579073" y="1938789"/>
                  <a:pt x="1633290" y="1968910"/>
                </a:cubicBezTo>
                <a:cubicBezTo>
                  <a:pt x="1644861" y="1975339"/>
                  <a:pt x="1658321" y="1977738"/>
                  <a:pt x="1670161" y="1983658"/>
                </a:cubicBezTo>
                <a:cubicBezTo>
                  <a:pt x="1678088" y="1987621"/>
                  <a:pt x="1684357" y="1994442"/>
                  <a:pt x="1692284" y="1998406"/>
                </a:cubicBezTo>
                <a:cubicBezTo>
                  <a:pt x="1699237" y="2001882"/>
                  <a:pt x="1707262" y="2002719"/>
                  <a:pt x="1714407" y="2005781"/>
                </a:cubicBezTo>
                <a:cubicBezTo>
                  <a:pt x="1724511" y="2010111"/>
                  <a:pt x="1733799" y="2016199"/>
                  <a:pt x="1743903" y="2020529"/>
                </a:cubicBezTo>
                <a:cubicBezTo>
                  <a:pt x="1751048" y="2023591"/>
                  <a:pt x="1758923" y="2024746"/>
                  <a:pt x="1766026" y="2027903"/>
                </a:cubicBezTo>
                <a:cubicBezTo>
                  <a:pt x="1781094" y="2034600"/>
                  <a:pt x="1795050" y="2043684"/>
                  <a:pt x="1810271" y="2050026"/>
                </a:cubicBezTo>
                <a:cubicBezTo>
                  <a:pt x="1852519" y="2067630"/>
                  <a:pt x="1859794" y="2065528"/>
                  <a:pt x="1906136" y="2072148"/>
                </a:cubicBezTo>
                <a:cubicBezTo>
                  <a:pt x="1913510" y="2074606"/>
                  <a:pt x="1920563" y="2078424"/>
                  <a:pt x="1928258" y="2079523"/>
                </a:cubicBezTo>
                <a:cubicBezTo>
                  <a:pt x="2069881" y="2099756"/>
                  <a:pt x="2296823" y="2081369"/>
                  <a:pt x="2392832" y="2079523"/>
                </a:cubicBezTo>
                <a:cubicBezTo>
                  <a:pt x="2457073" y="2068815"/>
                  <a:pt x="2422571" y="2075775"/>
                  <a:pt x="2496071" y="2057400"/>
                </a:cubicBezTo>
                <a:lnTo>
                  <a:pt x="2525568" y="2050026"/>
                </a:lnTo>
                <a:cubicBezTo>
                  <a:pt x="2532942" y="2045110"/>
                  <a:pt x="2539591" y="2038876"/>
                  <a:pt x="2547690" y="2035277"/>
                </a:cubicBezTo>
                <a:cubicBezTo>
                  <a:pt x="2561896" y="2028963"/>
                  <a:pt x="2578820" y="2028875"/>
                  <a:pt x="2591936" y="2020529"/>
                </a:cubicBezTo>
                <a:cubicBezTo>
                  <a:pt x="2694618" y="1955187"/>
                  <a:pt x="2588804" y="2009442"/>
                  <a:pt x="2643555" y="1961535"/>
                </a:cubicBezTo>
                <a:cubicBezTo>
                  <a:pt x="2656895" y="1949863"/>
                  <a:pt x="2675266" y="1944573"/>
                  <a:pt x="2687800" y="1932039"/>
                </a:cubicBezTo>
                <a:cubicBezTo>
                  <a:pt x="2692716" y="1927123"/>
                  <a:pt x="2696330" y="1920399"/>
                  <a:pt x="2702549" y="1917290"/>
                </a:cubicBezTo>
                <a:cubicBezTo>
                  <a:pt x="2716454" y="1910338"/>
                  <a:pt x="2732046" y="1907458"/>
                  <a:pt x="2746794" y="1902542"/>
                </a:cubicBezTo>
                <a:cubicBezTo>
                  <a:pt x="2794674" y="1886582"/>
                  <a:pt x="2761172" y="1895872"/>
                  <a:pt x="2850032" y="1887794"/>
                </a:cubicBezTo>
                <a:cubicBezTo>
                  <a:pt x="2873113" y="1880099"/>
                  <a:pt x="2882856" y="1879443"/>
                  <a:pt x="2901652" y="1858297"/>
                </a:cubicBezTo>
                <a:cubicBezTo>
                  <a:pt x="2910667" y="1848156"/>
                  <a:pt x="2945020" y="1792032"/>
                  <a:pt x="2953271" y="1777181"/>
                </a:cubicBezTo>
                <a:cubicBezTo>
                  <a:pt x="2975593" y="1737002"/>
                  <a:pt x="2957424" y="1758280"/>
                  <a:pt x="2982768" y="1732935"/>
                </a:cubicBezTo>
                <a:cubicBezTo>
                  <a:pt x="2985226" y="1723103"/>
                  <a:pt x="2987944" y="1713332"/>
                  <a:pt x="2990142" y="1703439"/>
                </a:cubicBezTo>
                <a:cubicBezTo>
                  <a:pt x="2992861" y="1691204"/>
                  <a:pt x="2992579" y="1678088"/>
                  <a:pt x="2997516" y="1666568"/>
                </a:cubicBezTo>
                <a:cubicBezTo>
                  <a:pt x="3000255" y="1660177"/>
                  <a:pt x="3007349" y="1656735"/>
                  <a:pt x="3012265" y="1651819"/>
                </a:cubicBezTo>
                <a:cubicBezTo>
                  <a:pt x="3019639" y="1629697"/>
                  <a:pt x="3030554" y="1608454"/>
                  <a:pt x="3034387" y="1585452"/>
                </a:cubicBezTo>
                <a:cubicBezTo>
                  <a:pt x="3036845" y="1570703"/>
                  <a:pt x="3038135" y="1555712"/>
                  <a:pt x="3041761" y="1541206"/>
                </a:cubicBezTo>
                <a:cubicBezTo>
                  <a:pt x="3045532" y="1526124"/>
                  <a:pt x="3056510" y="1496961"/>
                  <a:pt x="3056510" y="1496961"/>
                </a:cubicBezTo>
                <a:cubicBezTo>
                  <a:pt x="3061426" y="1435509"/>
                  <a:pt x="3059168" y="1373057"/>
                  <a:pt x="3071258" y="1312606"/>
                </a:cubicBezTo>
                <a:cubicBezTo>
                  <a:pt x="3083647" y="1250660"/>
                  <a:pt x="3075293" y="1297093"/>
                  <a:pt x="3086007" y="1216742"/>
                </a:cubicBezTo>
                <a:cubicBezTo>
                  <a:pt x="3088304" y="1199513"/>
                  <a:pt x="3086926" y="1181261"/>
                  <a:pt x="3093381" y="1165123"/>
                </a:cubicBezTo>
                <a:cubicBezTo>
                  <a:pt x="3097254" y="1155440"/>
                  <a:pt x="3107492" y="1149676"/>
                  <a:pt x="3115503" y="1143000"/>
                </a:cubicBezTo>
                <a:cubicBezTo>
                  <a:pt x="3122312" y="1137326"/>
                  <a:pt x="3129699" y="1132216"/>
                  <a:pt x="3137626" y="1128252"/>
                </a:cubicBezTo>
                <a:cubicBezTo>
                  <a:pt x="3148209" y="1122961"/>
                  <a:pt x="3179788" y="1115867"/>
                  <a:pt x="3189245" y="1113503"/>
                </a:cubicBezTo>
                <a:cubicBezTo>
                  <a:pt x="3252315" y="1050438"/>
                  <a:pt x="3149521" y="1148827"/>
                  <a:pt x="3226116" y="1091381"/>
                </a:cubicBezTo>
                <a:cubicBezTo>
                  <a:pt x="3240021" y="1080952"/>
                  <a:pt x="3249082" y="1064939"/>
                  <a:pt x="3262987" y="1054510"/>
                </a:cubicBezTo>
                <a:cubicBezTo>
                  <a:pt x="3272819" y="1047136"/>
                  <a:pt x="3284319" y="1041573"/>
                  <a:pt x="3292484" y="1032387"/>
                </a:cubicBezTo>
                <a:cubicBezTo>
                  <a:pt x="3304260" y="1019139"/>
                  <a:pt x="3321981" y="988142"/>
                  <a:pt x="3321981" y="988142"/>
                </a:cubicBezTo>
                <a:cubicBezTo>
                  <a:pt x="3339271" y="936268"/>
                  <a:pt x="3316771" y="1000296"/>
                  <a:pt x="3344103" y="936523"/>
                </a:cubicBezTo>
                <a:cubicBezTo>
                  <a:pt x="3362422" y="893780"/>
                  <a:pt x="3337884" y="934791"/>
                  <a:pt x="3366226" y="892277"/>
                </a:cubicBezTo>
                <a:cubicBezTo>
                  <a:pt x="3381573" y="830888"/>
                  <a:pt x="3362885" y="891586"/>
                  <a:pt x="3388349" y="840658"/>
                </a:cubicBezTo>
                <a:cubicBezTo>
                  <a:pt x="3394269" y="828818"/>
                  <a:pt x="3398911" y="816345"/>
                  <a:pt x="3403097" y="803787"/>
                </a:cubicBezTo>
                <a:cubicBezTo>
                  <a:pt x="3406302" y="794172"/>
                  <a:pt x="3405938" y="783355"/>
                  <a:pt x="3410471" y="774290"/>
                </a:cubicBezTo>
                <a:cubicBezTo>
                  <a:pt x="3413580" y="768072"/>
                  <a:pt x="3420877" y="764971"/>
                  <a:pt x="3425220" y="759542"/>
                </a:cubicBezTo>
                <a:cubicBezTo>
                  <a:pt x="3440576" y="740348"/>
                  <a:pt x="3469465" y="700548"/>
                  <a:pt x="3469465" y="700548"/>
                </a:cubicBezTo>
                <a:cubicBezTo>
                  <a:pt x="3471923" y="693174"/>
                  <a:pt x="3472840" y="685091"/>
                  <a:pt x="3476839" y="678426"/>
                </a:cubicBezTo>
                <a:cubicBezTo>
                  <a:pt x="3480416" y="672464"/>
                  <a:pt x="3487244" y="669106"/>
                  <a:pt x="3491587" y="663677"/>
                </a:cubicBezTo>
                <a:cubicBezTo>
                  <a:pt x="3497123" y="656756"/>
                  <a:pt x="3500800" y="648476"/>
                  <a:pt x="3506336" y="641555"/>
                </a:cubicBezTo>
                <a:cubicBezTo>
                  <a:pt x="3510679" y="636126"/>
                  <a:pt x="3516741" y="632235"/>
                  <a:pt x="3521084" y="626806"/>
                </a:cubicBezTo>
                <a:cubicBezTo>
                  <a:pt x="3558288" y="580299"/>
                  <a:pt x="3514974" y="625542"/>
                  <a:pt x="3550581" y="589935"/>
                </a:cubicBezTo>
                <a:cubicBezTo>
                  <a:pt x="3553039" y="582561"/>
                  <a:pt x="3554099" y="574562"/>
                  <a:pt x="3557955" y="567813"/>
                </a:cubicBezTo>
                <a:cubicBezTo>
                  <a:pt x="3583215" y="523609"/>
                  <a:pt x="3574035" y="552406"/>
                  <a:pt x="3602200" y="516194"/>
                </a:cubicBezTo>
                <a:cubicBezTo>
                  <a:pt x="3613082" y="502202"/>
                  <a:pt x="3619839" y="485123"/>
                  <a:pt x="3631697" y="471948"/>
                </a:cubicBezTo>
                <a:cubicBezTo>
                  <a:pt x="3644829" y="457357"/>
                  <a:pt x="3672737" y="439673"/>
                  <a:pt x="3690690" y="427703"/>
                </a:cubicBezTo>
                <a:cubicBezTo>
                  <a:pt x="3739852" y="353961"/>
                  <a:pt x="3712813" y="376084"/>
                  <a:pt x="3757058" y="346587"/>
                </a:cubicBezTo>
                <a:cubicBezTo>
                  <a:pt x="3804446" y="204430"/>
                  <a:pt x="3735767" y="403505"/>
                  <a:pt x="3793929" y="258097"/>
                </a:cubicBezTo>
                <a:cubicBezTo>
                  <a:pt x="3797693" y="248687"/>
                  <a:pt x="3798519" y="238345"/>
                  <a:pt x="3801303" y="228600"/>
                </a:cubicBezTo>
                <a:cubicBezTo>
                  <a:pt x="3803439" y="221126"/>
                  <a:pt x="3806220" y="213851"/>
                  <a:pt x="3808678" y="206477"/>
                </a:cubicBezTo>
                <a:cubicBezTo>
                  <a:pt x="3811136" y="191729"/>
                  <a:pt x="3810301" y="176034"/>
                  <a:pt x="3816052" y="162232"/>
                </a:cubicBezTo>
                <a:cubicBezTo>
                  <a:pt x="3821724" y="148618"/>
                  <a:pt x="3856160" y="103838"/>
                  <a:pt x="3867671" y="88490"/>
                </a:cubicBezTo>
                <a:cubicBezTo>
                  <a:pt x="3881774" y="46182"/>
                  <a:pt x="3864946" y="85673"/>
                  <a:pt x="3897168" y="44245"/>
                </a:cubicBezTo>
                <a:cubicBezTo>
                  <a:pt x="3908050" y="30253"/>
                  <a:pt x="3926665" y="0"/>
                  <a:pt x="3926665" y="0"/>
                </a:cubicBezTo>
                <a:lnTo>
                  <a:pt x="3978284" y="51619"/>
                </a:lnTo>
                <a:cubicBezTo>
                  <a:pt x="3985658" y="58993"/>
                  <a:pt x="3992064" y="67484"/>
                  <a:pt x="4000407" y="73742"/>
                </a:cubicBezTo>
                <a:cubicBezTo>
                  <a:pt x="4035465" y="100037"/>
                  <a:pt x="4021212" y="87175"/>
                  <a:pt x="4044652" y="110613"/>
                </a:cubicBezTo>
                <a:cubicBezTo>
                  <a:pt x="4047110" y="117987"/>
                  <a:pt x="4046530" y="127239"/>
                  <a:pt x="4052026" y="132735"/>
                </a:cubicBezTo>
                <a:cubicBezTo>
                  <a:pt x="4069442" y="150151"/>
                  <a:pt x="4089466" y="155047"/>
                  <a:pt x="4111020" y="162232"/>
                </a:cubicBezTo>
                <a:cubicBezTo>
                  <a:pt x="4135666" y="178664"/>
                  <a:pt x="4144996" y="183962"/>
                  <a:pt x="4170013" y="206477"/>
                </a:cubicBezTo>
                <a:cubicBezTo>
                  <a:pt x="4225125" y="256077"/>
                  <a:pt x="4188378" y="233156"/>
                  <a:pt x="4251129" y="280219"/>
                </a:cubicBezTo>
                <a:cubicBezTo>
                  <a:pt x="4275133" y="298222"/>
                  <a:pt x="4300201" y="314760"/>
                  <a:pt x="4324871" y="331839"/>
                </a:cubicBezTo>
                <a:cubicBezTo>
                  <a:pt x="4332158" y="336884"/>
                  <a:pt x="4339904" y="341269"/>
                  <a:pt x="4346994" y="346587"/>
                </a:cubicBezTo>
                <a:lnTo>
                  <a:pt x="4376490" y="368710"/>
                </a:lnTo>
                <a:cubicBezTo>
                  <a:pt x="4393697" y="395749"/>
                  <a:pt x="4420337" y="418734"/>
                  <a:pt x="4428110" y="449826"/>
                </a:cubicBezTo>
                <a:cubicBezTo>
                  <a:pt x="4440726" y="500294"/>
                  <a:pt x="4432289" y="462244"/>
                  <a:pt x="4442858" y="530942"/>
                </a:cubicBezTo>
                <a:cubicBezTo>
                  <a:pt x="4450601" y="581271"/>
                  <a:pt x="4440019" y="564975"/>
                  <a:pt x="4464981" y="589935"/>
                </a:cubicBezTo>
                <a:lnTo>
                  <a:pt x="4487103" y="656303"/>
                </a:lnTo>
                <a:cubicBezTo>
                  <a:pt x="4489561" y="663677"/>
                  <a:pt x="4490166" y="671958"/>
                  <a:pt x="4494478" y="678426"/>
                </a:cubicBezTo>
                <a:lnTo>
                  <a:pt x="4509226" y="700548"/>
                </a:lnTo>
                <a:cubicBezTo>
                  <a:pt x="4526358" y="769079"/>
                  <a:pt x="4505888" y="683862"/>
                  <a:pt x="4523974" y="774290"/>
                </a:cubicBezTo>
                <a:cubicBezTo>
                  <a:pt x="4537767" y="843251"/>
                  <a:pt x="4524668" y="769688"/>
                  <a:pt x="4538723" y="825910"/>
                </a:cubicBezTo>
                <a:cubicBezTo>
                  <a:pt x="4544871" y="850503"/>
                  <a:pt x="4543839" y="863232"/>
                  <a:pt x="4553471" y="884903"/>
                </a:cubicBezTo>
                <a:cubicBezTo>
                  <a:pt x="4560168" y="899971"/>
                  <a:pt x="4568220" y="914400"/>
                  <a:pt x="4575594" y="929148"/>
                </a:cubicBezTo>
                <a:cubicBezTo>
                  <a:pt x="4578052" y="941438"/>
                  <a:pt x="4578031" y="954499"/>
                  <a:pt x="4582968" y="966019"/>
                </a:cubicBezTo>
                <a:cubicBezTo>
                  <a:pt x="4585707" y="972409"/>
                  <a:pt x="4594839" y="974439"/>
                  <a:pt x="4597716" y="980768"/>
                </a:cubicBezTo>
                <a:cubicBezTo>
                  <a:pt x="4607366" y="1001997"/>
                  <a:pt x="4612465" y="1025013"/>
                  <a:pt x="4619839" y="1047135"/>
                </a:cubicBezTo>
                <a:cubicBezTo>
                  <a:pt x="4622642" y="1055543"/>
                  <a:pt x="4630624" y="1061331"/>
                  <a:pt x="4634587" y="1069258"/>
                </a:cubicBezTo>
                <a:cubicBezTo>
                  <a:pt x="4643883" y="1087851"/>
                  <a:pt x="4643728" y="1108623"/>
                  <a:pt x="4649336" y="1128252"/>
                </a:cubicBezTo>
                <a:cubicBezTo>
                  <a:pt x="4655742" y="1150674"/>
                  <a:pt x="4664084" y="1172497"/>
                  <a:pt x="4671458" y="1194619"/>
                </a:cubicBezTo>
                <a:cubicBezTo>
                  <a:pt x="4676374" y="1246238"/>
                  <a:pt x="4679775" y="1298025"/>
                  <a:pt x="4686207" y="1349477"/>
                </a:cubicBezTo>
                <a:cubicBezTo>
                  <a:pt x="4687171" y="1357190"/>
                  <a:pt x="4692057" y="1363978"/>
                  <a:pt x="4693581" y="1371600"/>
                </a:cubicBezTo>
                <a:cubicBezTo>
                  <a:pt x="4699445" y="1400923"/>
                  <a:pt x="4708329" y="1460090"/>
                  <a:pt x="4708329" y="1460090"/>
                </a:cubicBezTo>
                <a:cubicBezTo>
                  <a:pt x="4702180" y="1521579"/>
                  <a:pt x="4710970" y="1522057"/>
                  <a:pt x="4686207" y="1563329"/>
                </a:cubicBezTo>
                <a:cubicBezTo>
                  <a:pt x="4677087" y="1578528"/>
                  <a:pt x="4656710" y="1607574"/>
                  <a:pt x="4656710" y="1607574"/>
                </a:cubicBezTo>
                <a:cubicBezTo>
                  <a:pt x="4654252" y="1629697"/>
                  <a:pt x="4652278" y="1651878"/>
                  <a:pt x="4649336" y="1673942"/>
                </a:cubicBezTo>
                <a:cubicBezTo>
                  <a:pt x="4647360" y="1688763"/>
                  <a:pt x="4641961" y="1703235"/>
                  <a:pt x="4641961" y="1718187"/>
                </a:cubicBezTo>
                <a:cubicBezTo>
                  <a:pt x="4641961" y="1784658"/>
                  <a:pt x="4640852" y="1859615"/>
                  <a:pt x="4664084" y="1924665"/>
                </a:cubicBezTo>
                <a:cubicBezTo>
                  <a:pt x="4690824" y="1999537"/>
                  <a:pt x="4674577" y="1943779"/>
                  <a:pt x="4708329" y="1991032"/>
                </a:cubicBezTo>
                <a:cubicBezTo>
                  <a:pt x="4727343" y="2017651"/>
                  <a:pt x="4717860" y="2027242"/>
                  <a:pt x="4745200" y="2050026"/>
                </a:cubicBezTo>
                <a:cubicBezTo>
                  <a:pt x="4751172" y="2055002"/>
                  <a:pt x="4759949" y="2054942"/>
                  <a:pt x="4767323" y="2057400"/>
                </a:cubicBezTo>
                <a:cubicBezTo>
                  <a:pt x="4777155" y="2064774"/>
                  <a:pt x="4786149" y="2073425"/>
                  <a:pt x="4796820" y="2079523"/>
                </a:cubicBezTo>
                <a:cubicBezTo>
                  <a:pt x="4803569" y="2083379"/>
                  <a:pt x="4812475" y="2082585"/>
                  <a:pt x="4818942" y="2086897"/>
                </a:cubicBezTo>
                <a:cubicBezTo>
                  <a:pt x="4827619" y="2092682"/>
                  <a:pt x="4832010" y="2103845"/>
                  <a:pt x="4841065" y="2109019"/>
                </a:cubicBezTo>
                <a:cubicBezTo>
                  <a:pt x="4849864" y="2114047"/>
                  <a:pt x="4860816" y="2113610"/>
                  <a:pt x="4870561" y="2116394"/>
                </a:cubicBezTo>
                <a:cubicBezTo>
                  <a:pt x="4878035" y="2118530"/>
                  <a:pt x="4885626" y="2120511"/>
                  <a:pt x="4892684" y="2123768"/>
                </a:cubicBezTo>
                <a:cubicBezTo>
                  <a:pt x="4917637" y="2135284"/>
                  <a:pt x="4941845" y="2148349"/>
                  <a:pt x="4966426" y="2160639"/>
                </a:cubicBezTo>
                <a:cubicBezTo>
                  <a:pt x="4976258" y="2165555"/>
                  <a:pt x="4985144" y="2173231"/>
                  <a:pt x="4995923" y="2175387"/>
                </a:cubicBezTo>
                <a:lnTo>
                  <a:pt x="5032794" y="2182761"/>
                </a:lnTo>
                <a:cubicBezTo>
                  <a:pt x="5057375" y="2195051"/>
                  <a:pt x="5080804" y="2209982"/>
                  <a:pt x="5106536" y="2219632"/>
                </a:cubicBezTo>
                <a:cubicBezTo>
                  <a:pt x="5120536" y="2224882"/>
                  <a:pt x="5136212" y="2223644"/>
                  <a:pt x="5150781" y="2227006"/>
                </a:cubicBezTo>
                <a:cubicBezTo>
                  <a:pt x="5236297" y="2246741"/>
                  <a:pt x="5176153" y="2244210"/>
                  <a:pt x="5290890" y="2256503"/>
                </a:cubicBezTo>
                <a:cubicBezTo>
                  <a:pt x="5330072" y="2260701"/>
                  <a:pt x="5369549" y="2261419"/>
                  <a:pt x="5408878" y="2263877"/>
                </a:cubicBezTo>
                <a:cubicBezTo>
                  <a:pt x="5438910" y="2258872"/>
                  <a:pt x="5503746" y="2248555"/>
                  <a:pt x="5526865" y="2241755"/>
                </a:cubicBezTo>
                <a:cubicBezTo>
                  <a:pt x="5544824" y="2236473"/>
                  <a:pt x="5560725" y="2225552"/>
                  <a:pt x="5578484" y="2219632"/>
                </a:cubicBezTo>
                <a:cubicBezTo>
                  <a:pt x="5590375" y="2215668"/>
                  <a:pt x="5603195" y="2215298"/>
                  <a:pt x="5615355" y="2212258"/>
                </a:cubicBezTo>
                <a:cubicBezTo>
                  <a:pt x="5622896" y="2210373"/>
                  <a:pt x="5630004" y="2207019"/>
                  <a:pt x="5637478" y="2204884"/>
                </a:cubicBezTo>
                <a:cubicBezTo>
                  <a:pt x="5647223" y="2202100"/>
                  <a:pt x="5657229" y="2200294"/>
                  <a:pt x="5666974" y="2197510"/>
                </a:cubicBezTo>
                <a:cubicBezTo>
                  <a:pt x="5674448" y="2195374"/>
                  <a:pt x="5681623" y="2192271"/>
                  <a:pt x="5689097" y="2190135"/>
                </a:cubicBezTo>
                <a:cubicBezTo>
                  <a:pt x="5698842" y="2187351"/>
                  <a:pt x="5708886" y="2185673"/>
                  <a:pt x="5718594" y="2182761"/>
                </a:cubicBezTo>
                <a:cubicBezTo>
                  <a:pt x="5756462" y="2171401"/>
                  <a:pt x="5764528" y="2167338"/>
                  <a:pt x="5799710" y="2153265"/>
                </a:cubicBezTo>
                <a:cubicBezTo>
                  <a:pt x="5804626" y="2148349"/>
                  <a:pt x="5809029" y="2142859"/>
                  <a:pt x="5814458" y="2138516"/>
                </a:cubicBezTo>
                <a:cubicBezTo>
                  <a:pt x="5821379" y="2132979"/>
                  <a:pt x="5830813" y="2130497"/>
                  <a:pt x="5836581" y="2123768"/>
                </a:cubicBezTo>
                <a:cubicBezTo>
                  <a:pt x="5856894" y="2100069"/>
                  <a:pt x="5901600" y="1993461"/>
                  <a:pt x="5902949" y="1991032"/>
                </a:cubicBezTo>
                <a:cubicBezTo>
                  <a:pt x="5910593" y="1977274"/>
                  <a:pt x="5922613" y="1966451"/>
                  <a:pt x="5932445" y="1954161"/>
                </a:cubicBezTo>
                <a:cubicBezTo>
                  <a:pt x="5960903" y="1868792"/>
                  <a:pt x="5933006" y="1945526"/>
                  <a:pt x="5961942" y="1880419"/>
                </a:cubicBezTo>
                <a:cubicBezTo>
                  <a:pt x="5982738" y="1833627"/>
                  <a:pt x="5965509" y="1854728"/>
                  <a:pt x="5991439" y="1828800"/>
                </a:cubicBezTo>
                <a:cubicBezTo>
                  <a:pt x="5996355" y="1818968"/>
                  <a:pt x="6000848" y="1808912"/>
                  <a:pt x="6006187" y="1799303"/>
                </a:cubicBezTo>
                <a:cubicBezTo>
                  <a:pt x="6013148" y="1786774"/>
                  <a:pt x="6021900" y="1775252"/>
                  <a:pt x="6028310" y="1762432"/>
                </a:cubicBezTo>
                <a:cubicBezTo>
                  <a:pt x="6034230" y="1750592"/>
                  <a:pt x="6038142" y="1737851"/>
                  <a:pt x="6043058" y="1725561"/>
                </a:cubicBezTo>
                <a:cubicBezTo>
                  <a:pt x="6045516" y="1705897"/>
                  <a:pt x="6045218" y="1685687"/>
                  <a:pt x="6050432" y="1666568"/>
                </a:cubicBezTo>
                <a:cubicBezTo>
                  <a:pt x="6052764" y="1658017"/>
                  <a:pt x="6064604" y="1653289"/>
                  <a:pt x="6065181" y="1644445"/>
                </a:cubicBezTo>
                <a:cubicBezTo>
                  <a:pt x="6072062" y="1538944"/>
                  <a:pt x="6064124" y="1432744"/>
                  <a:pt x="6072555" y="1327355"/>
                </a:cubicBezTo>
                <a:cubicBezTo>
                  <a:pt x="6074048" y="1308694"/>
                  <a:pt x="6086306" y="1292479"/>
                  <a:pt x="6094678" y="1275735"/>
                </a:cubicBezTo>
                <a:cubicBezTo>
                  <a:pt x="6104752" y="1255587"/>
                  <a:pt x="6122594" y="1238631"/>
                  <a:pt x="6138923" y="1224116"/>
                </a:cubicBezTo>
                <a:cubicBezTo>
                  <a:pt x="6150687" y="1213659"/>
                  <a:pt x="6163203" y="1204063"/>
                  <a:pt x="6175794" y="1194619"/>
                </a:cubicBezTo>
                <a:cubicBezTo>
                  <a:pt x="6182884" y="1189302"/>
                  <a:pt x="6191649" y="1186138"/>
                  <a:pt x="6197916" y="1179871"/>
                </a:cubicBezTo>
                <a:cubicBezTo>
                  <a:pt x="6238096" y="1139691"/>
                  <a:pt x="6199909" y="1157084"/>
                  <a:pt x="6242161" y="1143000"/>
                </a:cubicBezTo>
                <a:cubicBezTo>
                  <a:pt x="6247077" y="1135626"/>
                  <a:pt x="6250643" y="1127144"/>
                  <a:pt x="6256910" y="1120877"/>
                </a:cubicBezTo>
                <a:cubicBezTo>
                  <a:pt x="6268039" y="1109748"/>
                  <a:pt x="6283949" y="1103671"/>
                  <a:pt x="6293781" y="1091381"/>
                </a:cubicBezTo>
                <a:cubicBezTo>
                  <a:pt x="6304082" y="1078505"/>
                  <a:pt x="6308529" y="1061884"/>
                  <a:pt x="6315903" y="1047135"/>
                </a:cubicBezTo>
                <a:cubicBezTo>
                  <a:pt x="6324663" y="994584"/>
                  <a:pt x="6319768" y="1009767"/>
                  <a:pt x="6338026" y="958645"/>
                </a:cubicBezTo>
                <a:cubicBezTo>
                  <a:pt x="6345090" y="938867"/>
                  <a:pt x="6348499" y="917126"/>
                  <a:pt x="6360149" y="899652"/>
                </a:cubicBezTo>
                <a:cubicBezTo>
                  <a:pt x="6368880" y="886556"/>
                  <a:pt x="6384730" y="879987"/>
                  <a:pt x="6397020" y="870155"/>
                </a:cubicBezTo>
                <a:cubicBezTo>
                  <a:pt x="6419142" y="872613"/>
                  <a:pt x="6442721" y="869262"/>
                  <a:pt x="6463387" y="877529"/>
                </a:cubicBezTo>
                <a:cubicBezTo>
                  <a:pt x="6525950" y="902554"/>
                  <a:pt x="6484188" y="921281"/>
                  <a:pt x="6544503" y="929148"/>
                </a:cubicBezTo>
                <a:cubicBezTo>
                  <a:pt x="6588444" y="934880"/>
                  <a:pt x="6632994" y="934065"/>
                  <a:pt x="6677239" y="936523"/>
                </a:cubicBezTo>
                <a:cubicBezTo>
                  <a:pt x="6678590" y="936354"/>
                  <a:pt x="6771369" y="925569"/>
                  <a:pt x="6780478" y="921774"/>
                </a:cubicBezTo>
                <a:cubicBezTo>
                  <a:pt x="6796840" y="914957"/>
                  <a:pt x="6809975" y="902109"/>
                  <a:pt x="6824723" y="892277"/>
                </a:cubicBezTo>
                <a:cubicBezTo>
                  <a:pt x="6832097" y="887361"/>
                  <a:pt x="6838437" y="880331"/>
                  <a:pt x="6846845" y="877529"/>
                </a:cubicBezTo>
                <a:lnTo>
                  <a:pt x="6891090" y="862781"/>
                </a:lnTo>
                <a:cubicBezTo>
                  <a:pt x="6899773" y="885934"/>
                  <a:pt x="6927961" y="954309"/>
                  <a:pt x="6927961" y="980768"/>
                </a:cubicBezTo>
                <a:cubicBezTo>
                  <a:pt x="6927961" y="1010672"/>
                  <a:pt x="6922669" y="1040889"/>
                  <a:pt x="6913213" y="1069258"/>
                </a:cubicBezTo>
                <a:cubicBezTo>
                  <a:pt x="6909157" y="1081425"/>
                  <a:pt x="6879088" y="1099382"/>
                  <a:pt x="6868968" y="1106129"/>
                </a:cubicBezTo>
                <a:cubicBezTo>
                  <a:pt x="6858646" y="1188706"/>
                  <a:pt x="6853820" y="1199194"/>
                  <a:pt x="6868968" y="1305232"/>
                </a:cubicBezTo>
                <a:cubicBezTo>
                  <a:pt x="6869951" y="1312115"/>
                  <a:pt x="6878800" y="1315065"/>
                  <a:pt x="6883716" y="1319981"/>
                </a:cubicBezTo>
                <a:cubicBezTo>
                  <a:pt x="6893524" y="1349406"/>
                  <a:pt x="6896423" y="1360142"/>
                  <a:pt x="6913213" y="1393723"/>
                </a:cubicBezTo>
                <a:cubicBezTo>
                  <a:pt x="6917176" y="1401650"/>
                  <a:pt x="6923045" y="1408471"/>
                  <a:pt x="6927961" y="1415845"/>
                </a:cubicBezTo>
                <a:cubicBezTo>
                  <a:pt x="6932877" y="1440426"/>
                  <a:pt x="6941293" y="1464560"/>
                  <a:pt x="6942710" y="1489587"/>
                </a:cubicBezTo>
                <a:cubicBezTo>
                  <a:pt x="6948685" y="1595143"/>
                  <a:pt x="6945589" y="1701047"/>
                  <a:pt x="6950084" y="1806677"/>
                </a:cubicBezTo>
                <a:cubicBezTo>
                  <a:pt x="6950515" y="1816803"/>
                  <a:pt x="6955792" y="1826177"/>
                  <a:pt x="6957458" y="1836174"/>
                </a:cubicBezTo>
                <a:cubicBezTo>
                  <a:pt x="6977837" y="1958446"/>
                  <a:pt x="6955372" y="1905743"/>
                  <a:pt x="6986955" y="1968910"/>
                </a:cubicBezTo>
                <a:cubicBezTo>
                  <a:pt x="6985388" y="2008078"/>
                  <a:pt x="6992317" y="2148127"/>
                  <a:pt x="6964832" y="2212258"/>
                </a:cubicBezTo>
                <a:cubicBezTo>
                  <a:pt x="6963564" y="2215216"/>
                  <a:pt x="6935284" y="2262434"/>
                  <a:pt x="6920587" y="2271252"/>
                </a:cubicBezTo>
                <a:cubicBezTo>
                  <a:pt x="6913922" y="2275251"/>
                  <a:pt x="6905839" y="2276168"/>
                  <a:pt x="6898465" y="2278626"/>
                </a:cubicBezTo>
                <a:cubicBezTo>
                  <a:pt x="6881258" y="2276168"/>
                  <a:pt x="6862668" y="2278444"/>
                  <a:pt x="6846845" y="2271252"/>
                </a:cubicBezTo>
                <a:cubicBezTo>
                  <a:pt x="6834187" y="2265498"/>
                  <a:pt x="6828740" y="2249729"/>
                  <a:pt x="6817349" y="2241755"/>
                </a:cubicBezTo>
                <a:cubicBezTo>
                  <a:pt x="6803840" y="2232299"/>
                  <a:pt x="6788115" y="2226455"/>
                  <a:pt x="6773103" y="2219632"/>
                </a:cubicBezTo>
                <a:cubicBezTo>
                  <a:pt x="6761052" y="2214155"/>
                  <a:pt x="6748626" y="2209532"/>
                  <a:pt x="6736232" y="2204884"/>
                </a:cubicBezTo>
                <a:cubicBezTo>
                  <a:pt x="6728954" y="2202155"/>
                  <a:pt x="6721254" y="2200572"/>
                  <a:pt x="6714110" y="2197510"/>
                </a:cubicBezTo>
                <a:cubicBezTo>
                  <a:pt x="6704006" y="2193180"/>
                  <a:pt x="6695324" y="2185233"/>
                  <a:pt x="6684613" y="2182761"/>
                </a:cubicBezTo>
                <a:cubicBezTo>
                  <a:pt x="6662924" y="2177756"/>
                  <a:pt x="6640368" y="2177845"/>
                  <a:pt x="6618245" y="2175387"/>
                </a:cubicBezTo>
                <a:cubicBezTo>
                  <a:pt x="6608133" y="2176165"/>
                  <a:pt x="6507033" y="2181105"/>
                  <a:pt x="6478136" y="2190135"/>
                </a:cubicBezTo>
                <a:cubicBezTo>
                  <a:pt x="6452867" y="2198032"/>
                  <a:pt x="6430508" y="2215280"/>
                  <a:pt x="6404394" y="2219632"/>
                </a:cubicBezTo>
                <a:cubicBezTo>
                  <a:pt x="6298825" y="2237226"/>
                  <a:pt x="6430357" y="2215923"/>
                  <a:pt x="6301155" y="2234381"/>
                </a:cubicBezTo>
                <a:cubicBezTo>
                  <a:pt x="6286354" y="2236496"/>
                  <a:pt x="6271788" y="2240267"/>
                  <a:pt x="6256910" y="2241755"/>
                </a:cubicBezTo>
                <a:cubicBezTo>
                  <a:pt x="6109745" y="2256471"/>
                  <a:pt x="5893277" y="2254235"/>
                  <a:pt x="5777587" y="2256503"/>
                </a:cubicBezTo>
                <a:cubicBezTo>
                  <a:pt x="5770213" y="2258961"/>
                  <a:pt x="5762939" y="2261742"/>
                  <a:pt x="5755465" y="2263877"/>
                </a:cubicBezTo>
                <a:cubicBezTo>
                  <a:pt x="5670796" y="2288069"/>
                  <a:pt x="5637397" y="2274306"/>
                  <a:pt x="5512116" y="2278626"/>
                </a:cubicBezTo>
                <a:cubicBezTo>
                  <a:pt x="5309665" y="2272300"/>
                  <a:pt x="5326875" y="2282374"/>
                  <a:pt x="5180278" y="2256503"/>
                </a:cubicBezTo>
                <a:cubicBezTo>
                  <a:pt x="5170297" y="2254742"/>
                  <a:pt x="5160396" y="2252334"/>
                  <a:pt x="5150781" y="2249129"/>
                </a:cubicBezTo>
                <a:cubicBezTo>
                  <a:pt x="5085405" y="2227338"/>
                  <a:pt x="5142712" y="2238555"/>
                  <a:pt x="5062290" y="2219632"/>
                </a:cubicBezTo>
                <a:cubicBezTo>
                  <a:pt x="5037889" y="2213891"/>
                  <a:pt x="4988549" y="2204884"/>
                  <a:pt x="4988549" y="2204884"/>
                </a:cubicBezTo>
                <a:cubicBezTo>
                  <a:pt x="4889864" y="2148492"/>
                  <a:pt x="4905898" y="2147350"/>
                  <a:pt x="4811568" y="2123768"/>
                </a:cubicBezTo>
                <a:cubicBezTo>
                  <a:pt x="4797063" y="2120142"/>
                  <a:pt x="4782071" y="2118852"/>
                  <a:pt x="4767323" y="2116394"/>
                </a:cubicBezTo>
                <a:cubicBezTo>
                  <a:pt x="4701680" y="2094513"/>
                  <a:pt x="4697478" y="2090063"/>
                  <a:pt x="4627213" y="2079523"/>
                </a:cubicBezTo>
                <a:cubicBezTo>
                  <a:pt x="4602783" y="2075858"/>
                  <a:pt x="4577971" y="2075309"/>
                  <a:pt x="4553471" y="2072148"/>
                </a:cubicBezTo>
                <a:cubicBezTo>
                  <a:pt x="4501756" y="2065475"/>
                  <a:pt x="4398613" y="2050026"/>
                  <a:pt x="4398613" y="2050026"/>
                </a:cubicBezTo>
                <a:cubicBezTo>
                  <a:pt x="4376490" y="2042652"/>
                  <a:pt x="4354868" y="2033559"/>
                  <a:pt x="4332245" y="2027903"/>
                </a:cubicBezTo>
                <a:cubicBezTo>
                  <a:pt x="4315383" y="2023687"/>
                  <a:pt x="4297670" y="2023938"/>
                  <a:pt x="4280626" y="2020529"/>
                </a:cubicBezTo>
                <a:cubicBezTo>
                  <a:pt x="4273004" y="2019005"/>
                  <a:pt x="4265977" y="2015290"/>
                  <a:pt x="4258503" y="2013155"/>
                </a:cubicBezTo>
                <a:cubicBezTo>
                  <a:pt x="4248758" y="2010371"/>
                  <a:pt x="4238752" y="2008565"/>
                  <a:pt x="4229007" y="2005781"/>
                </a:cubicBezTo>
                <a:cubicBezTo>
                  <a:pt x="4221533" y="2003645"/>
                  <a:pt x="4214162" y="2001135"/>
                  <a:pt x="4206884" y="1998406"/>
                </a:cubicBezTo>
                <a:cubicBezTo>
                  <a:pt x="4194490" y="1993758"/>
                  <a:pt x="4182692" y="1987462"/>
                  <a:pt x="4170013" y="1983658"/>
                </a:cubicBezTo>
                <a:cubicBezTo>
                  <a:pt x="4158008" y="1980057"/>
                  <a:pt x="4145193" y="1979727"/>
                  <a:pt x="4133142" y="1976284"/>
                </a:cubicBezTo>
                <a:cubicBezTo>
                  <a:pt x="3998333" y="1937767"/>
                  <a:pt x="4139649" y="1967411"/>
                  <a:pt x="3985658" y="1939413"/>
                </a:cubicBezTo>
                <a:cubicBezTo>
                  <a:pt x="3936497" y="1941871"/>
                  <a:pt x="3887240" y="1942862"/>
                  <a:pt x="3838174" y="1946787"/>
                </a:cubicBezTo>
                <a:cubicBezTo>
                  <a:pt x="3804138" y="1949510"/>
                  <a:pt x="3806709" y="1954027"/>
                  <a:pt x="3779181" y="1961535"/>
                </a:cubicBezTo>
                <a:cubicBezTo>
                  <a:pt x="3759625" y="1966868"/>
                  <a:pt x="3738818" y="1968299"/>
                  <a:pt x="3720187" y="1976284"/>
                </a:cubicBezTo>
                <a:cubicBezTo>
                  <a:pt x="3702981" y="1983658"/>
                  <a:pt x="3686672" y="1993642"/>
                  <a:pt x="3668568" y="1998406"/>
                </a:cubicBezTo>
                <a:cubicBezTo>
                  <a:pt x="3639649" y="2006016"/>
                  <a:pt x="3609401" y="2007290"/>
                  <a:pt x="3580078" y="2013155"/>
                </a:cubicBezTo>
                <a:cubicBezTo>
                  <a:pt x="3572456" y="2014679"/>
                  <a:pt x="3565622" y="2019251"/>
                  <a:pt x="3557955" y="2020529"/>
                </a:cubicBezTo>
                <a:cubicBezTo>
                  <a:pt x="3535999" y="2024188"/>
                  <a:pt x="3513651" y="2024961"/>
                  <a:pt x="3491587" y="2027903"/>
                </a:cubicBezTo>
                <a:cubicBezTo>
                  <a:pt x="3457310" y="2032473"/>
                  <a:pt x="3430625" y="2039743"/>
                  <a:pt x="3395723" y="2042652"/>
                </a:cubicBezTo>
                <a:cubicBezTo>
                  <a:pt x="3211696" y="2057988"/>
                  <a:pt x="2911795" y="2055459"/>
                  <a:pt x="2783665" y="2057400"/>
                </a:cubicBezTo>
                <a:cubicBezTo>
                  <a:pt x="2655756" y="2071612"/>
                  <a:pt x="2777343" y="2052132"/>
                  <a:pt x="2606684" y="2109019"/>
                </a:cubicBezTo>
                <a:cubicBezTo>
                  <a:pt x="2592499" y="2113747"/>
                  <a:pt x="2577135" y="2113638"/>
                  <a:pt x="2562439" y="2116394"/>
                </a:cubicBezTo>
                <a:cubicBezTo>
                  <a:pt x="2537801" y="2121014"/>
                  <a:pt x="2513571" y="2128033"/>
                  <a:pt x="2488697" y="2131142"/>
                </a:cubicBezTo>
                <a:cubicBezTo>
                  <a:pt x="2417266" y="2140071"/>
                  <a:pt x="2449136" y="2134630"/>
                  <a:pt x="2392832" y="2145890"/>
                </a:cubicBezTo>
                <a:cubicBezTo>
                  <a:pt x="2368429" y="2155652"/>
                  <a:pt x="2356960" y="2161077"/>
                  <a:pt x="2333839" y="2168013"/>
                </a:cubicBezTo>
                <a:cubicBezTo>
                  <a:pt x="2316699" y="2173155"/>
                  <a:pt x="2299360" y="2177619"/>
                  <a:pt x="2282220" y="2182761"/>
                </a:cubicBezTo>
                <a:cubicBezTo>
                  <a:pt x="2274775" y="2184995"/>
                  <a:pt x="2267242" y="2187073"/>
                  <a:pt x="2260097" y="2190135"/>
                </a:cubicBezTo>
                <a:cubicBezTo>
                  <a:pt x="2249993" y="2194465"/>
                  <a:pt x="2240251" y="2199620"/>
                  <a:pt x="2230600" y="2204884"/>
                </a:cubicBezTo>
                <a:cubicBezTo>
                  <a:pt x="2213202" y="2214374"/>
                  <a:pt x="2197274" y="2226759"/>
                  <a:pt x="2178981" y="2234381"/>
                </a:cubicBezTo>
                <a:cubicBezTo>
                  <a:pt x="2167411" y="2239202"/>
                  <a:pt x="2154400" y="2239297"/>
                  <a:pt x="2142110" y="2241755"/>
                </a:cubicBezTo>
                <a:cubicBezTo>
                  <a:pt x="2111204" y="2257207"/>
                  <a:pt x="2110259" y="2258700"/>
                  <a:pt x="2075742" y="2271252"/>
                </a:cubicBezTo>
                <a:cubicBezTo>
                  <a:pt x="2061132" y="2276565"/>
                  <a:pt x="2046741" y="2282951"/>
                  <a:pt x="2031497" y="2286000"/>
                </a:cubicBezTo>
                <a:cubicBezTo>
                  <a:pt x="1979965" y="2296306"/>
                  <a:pt x="2006989" y="2291314"/>
                  <a:pt x="1950381" y="2300748"/>
                </a:cubicBezTo>
                <a:lnTo>
                  <a:pt x="1884013" y="2322871"/>
                </a:lnTo>
                <a:cubicBezTo>
                  <a:pt x="1884011" y="2322872"/>
                  <a:pt x="1839771" y="2337618"/>
                  <a:pt x="1839768" y="2337619"/>
                </a:cubicBezTo>
                <a:cubicBezTo>
                  <a:pt x="1821738" y="2346634"/>
                  <a:pt x="1803782" y="2354088"/>
                  <a:pt x="1788149" y="2367116"/>
                </a:cubicBezTo>
                <a:cubicBezTo>
                  <a:pt x="1780137" y="2373792"/>
                  <a:pt x="1772813" y="2381321"/>
                  <a:pt x="1766026" y="2389239"/>
                </a:cubicBezTo>
                <a:cubicBezTo>
                  <a:pt x="1758596" y="2397907"/>
                  <a:pt x="1741921" y="2424973"/>
                  <a:pt x="1729155" y="2433484"/>
                </a:cubicBezTo>
                <a:cubicBezTo>
                  <a:pt x="1695104" y="2456185"/>
                  <a:pt x="1701091" y="2441701"/>
                  <a:pt x="1662787" y="2462981"/>
                </a:cubicBezTo>
                <a:cubicBezTo>
                  <a:pt x="1652043" y="2468950"/>
                  <a:pt x="1643359" y="2478055"/>
                  <a:pt x="1633290" y="2485103"/>
                </a:cubicBezTo>
                <a:cubicBezTo>
                  <a:pt x="1622017" y="2492994"/>
                  <a:pt x="1578779" y="2523854"/>
                  <a:pt x="1559549" y="2529348"/>
                </a:cubicBezTo>
                <a:cubicBezTo>
                  <a:pt x="1535446" y="2536235"/>
                  <a:pt x="1485807" y="2544097"/>
                  <a:pt x="1485807" y="2544097"/>
                </a:cubicBezTo>
                <a:cubicBezTo>
                  <a:pt x="1432468" y="2526318"/>
                  <a:pt x="1500357" y="2551357"/>
                  <a:pt x="1412065" y="2499852"/>
                </a:cubicBezTo>
                <a:cubicBezTo>
                  <a:pt x="1400304" y="2492991"/>
                  <a:pt x="1368769" y="2482961"/>
                  <a:pt x="1353071" y="2477729"/>
                </a:cubicBezTo>
                <a:cubicBezTo>
                  <a:pt x="1335865" y="2462981"/>
                  <a:pt x="1318019" y="2448947"/>
                  <a:pt x="1301452" y="2433484"/>
                </a:cubicBezTo>
                <a:cubicBezTo>
                  <a:pt x="1281121" y="2414509"/>
                  <a:pt x="1242458" y="2374490"/>
                  <a:pt x="1242458" y="2374490"/>
                </a:cubicBezTo>
                <a:cubicBezTo>
                  <a:pt x="1212459" y="2284490"/>
                  <a:pt x="1232103" y="2356360"/>
                  <a:pt x="1220336" y="2197510"/>
                </a:cubicBezTo>
                <a:cubicBezTo>
                  <a:pt x="1216330" y="2143437"/>
                  <a:pt x="1209035" y="2104138"/>
                  <a:pt x="1198213" y="2050026"/>
                </a:cubicBezTo>
                <a:cubicBezTo>
                  <a:pt x="1191554" y="2016730"/>
                  <a:pt x="1169440" y="1942771"/>
                  <a:pt x="1139220" y="1939413"/>
                </a:cubicBezTo>
                <a:lnTo>
                  <a:pt x="1006484" y="1924665"/>
                </a:lnTo>
                <a:lnTo>
                  <a:pt x="954865" y="1909916"/>
                </a:lnTo>
                <a:cubicBezTo>
                  <a:pt x="947420" y="1907682"/>
                  <a:pt x="939845" y="1905699"/>
                  <a:pt x="932742" y="1902542"/>
                </a:cubicBezTo>
                <a:cubicBezTo>
                  <a:pt x="897743" y="1886987"/>
                  <a:pt x="886880" y="1876518"/>
                  <a:pt x="851626" y="1865671"/>
                </a:cubicBezTo>
                <a:cubicBezTo>
                  <a:pt x="851561" y="1865651"/>
                  <a:pt x="733704" y="1836196"/>
                  <a:pt x="733639" y="1836174"/>
                </a:cubicBezTo>
                <a:cubicBezTo>
                  <a:pt x="704142" y="1826342"/>
                  <a:pt x="675313" y="1814218"/>
                  <a:pt x="645149" y="1806677"/>
                </a:cubicBezTo>
                <a:cubicBezTo>
                  <a:pt x="615652" y="1799303"/>
                  <a:pt x="584888" y="1795847"/>
                  <a:pt x="556658" y="1784555"/>
                </a:cubicBezTo>
                <a:cubicBezTo>
                  <a:pt x="544368" y="1779639"/>
                  <a:pt x="532227" y="1774330"/>
                  <a:pt x="519787" y="1769806"/>
                </a:cubicBezTo>
                <a:cubicBezTo>
                  <a:pt x="494551" y="1760629"/>
                  <a:pt x="463098" y="1752524"/>
                  <a:pt x="438671" y="1740310"/>
                </a:cubicBezTo>
                <a:cubicBezTo>
                  <a:pt x="387744" y="1714846"/>
                  <a:pt x="448445" y="1733535"/>
                  <a:pt x="387052" y="1718187"/>
                </a:cubicBezTo>
                <a:cubicBezTo>
                  <a:pt x="347723" y="1691148"/>
                  <a:pt x="315367" y="1648646"/>
                  <a:pt x="269065" y="1637071"/>
                </a:cubicBezTo>
                <a:cubicBezTo>
                  <a:pt x="245575" y="1631199"/>
                  <a:pt x="227040" y="1626068"/>
                  <a:pt x="202697" y="1622323"/>
                </a:cubicBezTo>
                <a:cubicBezTo>
                  <a:pt x="163908" y="1616355"/>
                  <a:pt x="107681" y="1611346"/>
                  <a:pt x="69961" y="1607574"/>
                </a:cubicBezTo>
                <a:cubicBezTo>
                  <a:pt x="57671" y="1602658"/>
                  <a:pt x="45484" y="1597474"/>
                  <a:pt x="33090" y="1592826"/>
                </a:cubicBezTo>
                <a:cubicBezTo>
                  <a:pt x="-24251" y="1571323"/>
                  <a:pt x="12259" y="1604823"/>
                  <a:pt x="3594" y="1474839"/>
                </a:cubicBezTo>
                <a:cubicBezTo>
                  <a:pt x="13426" y="1401097"/>
                  <a:pt x="29905" y="1327939"/>
                  <a:pt x="33090" y="1253613"/>
                </a:cubicBezTo>
                <a:cubicBezTo>
                  <a:pt x="39892" y="1094903"/>
                  <a:pt x="30520" y="1011488"/>
                  <a:pt x="18342" y="877529"/>
                </a:cubicBezTo>
                <a:cubicBezTo>
                  <a:pt x="15884" y="781664"/>
                  <a:pt x="15226" y="685737"/>
                  <a:pt x="10968" y="589935"/>
                </a:cubicBezTo>
                <a:cubicBezTo>
                  <a:pt x="10304" y="574998"/>
                  <a:pt x="3594" y="560642"/>
                  <a:pt x="3594" y="545690"/>
                </a:cubicBezTo>
                <a:cubicBezTo>
                  <a:pt x="3594" y="469450"/>
                  <a:pt x="9631" y="393318"/>
                  <a:pt x="10968" y="317090"/>
                </a:cubicBezTo>
                <a:cubicBezTo>
                  <a:pt x="12089" y="253190"/>
                  <a:pt x="10968" y="189271"/>
                  <a:pt x="10968" y="125361"/>
                </a:cubicBezTo>
              </a:path>
            </a:pathLst>
          </a:custGeom>
          <a:solidFill>
            <a:srgbClr val="FF0000">
              <a:tint val="66000"/>
              <a:satMod val="160000"/>
              <a:alpha val="41000"/>
            </a:srgbClr>
          </a:solidFill>
          <a:ln>
            <a:solidFill>
              <a:schemeClr val="accent1">
                <a:lumMod val="75000"/>
              </a:schemeClr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D23C5F-CE6B-4399-8533-C4D8FFE19E1C}"/>
              </a:ext>
            </a:extLst>
          </p:cNvPr>
          <p:cNvSpPr txBox="1"/>
          <p:nvPr/>
        </p:nvSpPr>
        <p:spPr>
          <a:xfrm>
            <a:off x="11829332" y="336637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431B3A-54C0-4FA1-B282-941D085D9199}"/>
              </a:ext>
            </a:extLst>
          </p:cNvPr>
          <p:cNvSpPr txBox="1"/>
          <p:nvPr/>
        </p:nvSpPr>
        <p:spPr>
          <a:xfrm>
            <a:off x="15182132" y="342907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769F88C-33F1-4A79-A641-5E7D33A11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62" y="9409980"/>
            <a:ext cx="1295400" cy="338554"/>
          </a:xfrm>
        </p:spPr>
        <p:txBody>
          <a:bodyPr/>
          <a:lstStyle/>
          <a:p>
            <a:pPr>
              <a:defRPr/>
            </a:pPr>
            <a:fld id="{73A256C3-BD34-D54A-979F-CF720129F26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EB854B-43DD-43BD-BF58-60E555FEED22}"/>
              </a:ext>
            </a:extLst>
          </p:cNvPr>
          <p:cNvGrpSpPr/>
          <p:nvPr/>
        </p:nvGrpSpPr>
        <p:grpSpPr>
          <a:xfrm>
            <a:off x="233334" y="2035193"/>
            <a:ext cx="8969621" cy="3176190"/>
            <a:chOff x="233334" y="2035192"/>
            <a:chExt cx="9505832" cy="3366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5AE6F9-7F16-443F-A630-149975F28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33" t="18382" r="32446" b="64160"/>
            <a:stretch/>
          </p:blipFill>
          <p:spPr>
            <a:xfrm rot="1462451">
              <a:off x="233334" y="2035192"/>
              <a:ext cx="9505832" cy="318377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E34EE4-B2C9-4342-91EE-93C93D970193}"/>
                </a:ext>
              </a:extLst>
            </p:cNvPr>
            <p:cNvSpPr/>
            <p:nvPr/>
          </p:nvSpPr>
          <p:spPr>
            <a:xfrm rot="1537951">
              <a:off x="2320476" y="4973492"/>
              <a:ext cx="35459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4"/>
              <a:r>
                <a:rPr lang="en-US" sz="1600" dirty="0">
                  <a:latin typeface="Arial Bold" panose="020B0704020202020204" pitchFamily="34" charset="0"/>
                  <a:cs typeface="Arial Bold" panose="020B0704020202020204" pitchFamily="34" charset="0"/>
                </a:rPr>
                <a:t>50 km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AF7493-F53E-444B-8E61-8C6B5B96E9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2531" y="3581400"/>
              <a:ext cx="3864988" cy="1819857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headEnd type="triangle"/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210C9CC-ECF3-4060-ABF2-137F4E591703}"/>
              </a:ext>
            </a:extLst>
          </p:cNvPr>
          <p:cNvSpPr/>
          <p:nvPr/>
        </p:nvSpPr>
        <p:spPr>
          <a:xfrm rot="16200000">
            <a:off x="7802363" y="1584904"/>
            <a:ext cx="3678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TWT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931" y="127487"/>
            <a:ext cx="1592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A626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Theme 3: How do Minibasins Subside and Translate?</a:t>
            </a:r>
            <a:endParaRPr lang="en-US" sz="4800" dirty="0">
              <a:solidFill>
                <a:srgbClr val="FFA626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8596F9B-AAA5-4EC6-8EC0-EA0A5F7A2B1E}"/>
              </a:ext>
            </a:extLst>
          </p:cNvPr>
          <p:cNvGrpSpPr/>
          <p:nvPr/>
        </p:nvGrpSpPr>
        <p:grpSpPr>
          <a:xfrm>
            <a:off x="-205121" y="4419600"/>
            <a:ext cx="11050207" cy="4506465"/>
            <a:chOff x="6118596" y="5568241"/>
            <a:chExt cx="11050207" cy="45064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7D46CE-7106-44B1-8835-29C7D6455FEB}"/>
                </a:ext>
              </a:extLst>
            </p:cNvPr>
            <p:cNvSpPr/>
            <p:nvPr/>
          </p:nvSpPr>
          <p:spPr>
            <a:xfrm rot="16200000">
              <a:off x="4741213" y="6945624"/>
              <a:ext cx="367809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TWT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AB30DC-D132-4B37-8C33-AB73987FB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624" t="56307" r="19361" b="9242"/>
            <a:stretch/>
          </p:blipFill>
          <p:spPr>
            <a:xfrm>
              <a:off x="6749389" y="7016042"/>
              <a:ext cx="10419414" cy="3058664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232FCF-D1FD-4CAF-921F-8E215A66E3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374195" y="8419601"/>
            <a:ext cx="1714099" cy="1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AA038F9-EA63-4DB5-94FA-651EAC524F91}"/>
              </a:ext>
            </a:extLst>
          </p:cNvPr>
          <p:cNvSpPr/>
          <p:nvPr/>
        </p:nvSpPr>
        <p:spPr>
          <a:xfrm>
            <a:off x="1755195" y="8419601"/>
            <a:ext cx="3545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10 km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D2809C-9778-4510-A8B7-51594C25DA9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743327" y="1288421"/>
            <a:ext cx="2610005" cy="1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D533F09-6D33-4824-8B7E-ECA830FDCDEA}"/>
              </a:ext>
            </a:extLst>
          </p:cNvPr>
          <p:cNvSpPr/>
          <p:nvPr/>
        </p:nvSpPr>
        <p:spPr>
          <a:xfrm>
            <a:off x="11448332" y="1254667"/>
            <a:ext cx="3545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~10 km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EFF773-DFB2-4637-8C0F-8AE2649D8CFD}"/>
              </a:ext>
            </a:extLst>
          </p:cNvPr>
          <p:cNvSpPr/>
          <p:nvPr/>
        </p:nvSpPr>
        <p:spPr>
          <a:xfrm>
            <a:off x="859657" y="4296587"/>
            <a:ext cx="3154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Isolated minibasins surrounded by polygonal network of salt walls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637A8EF-87FE-444D-BA27-0989F7613C05}"/>
              </a:ext>
            </a:extLst>
          </p:cNvPr>
          <p:cNvSpPr/>
          <p:nvPr/>
        </p:nvSpPr>
        <p:spPr bwMode="auto">
          <a:xfrm>
            <a:off x="646981" y="6659218"/>
            <a:ext cx="10205472" cy="1688123"/>
          </a:xfrm>
          <a:custGeom>
            <a:avLst/>
            <a:gdLst>
              <a:gd name="connsiteX0" fmla="*/ 19184 w 10205472"/>
              <a:gd name="connsiteY0" fmla="*/ 441214 h 1688123"/>
              <a:gd name="connsiteX1" fmla="*/ 19184 w 10205472"/>
              <a:gd name="connsiteY1" fmla="*/ 441214 h 1688123"/>
              <a:gd name="connsiteX2" fmla="*/ 63945 w 10205472"/>
              <a:gd name="connsiteY2" fmla="*/ 479580 h 1688123"/>
              <a:gd name="connsiteX3" fmla="*/ 121494 w 10205472"/>
              <a:gd name="connsiteY3" fmla="*/ 492369 h 1688123"/>
              <a:gd name="connsiteX4" fmla="*/ 140677 w 10205472"/>
              <a:gd name="connsiteY4" fmla="*/ 613863 h 1688123"/>
              <a:gd name="connsiteX5" fmla="*/ 153466 w 10205472"/>
              <a:gd name="connsiteY5" fmla="*/ 652229 h 1688123"/>
              <a:gd name="connsiteX6" fmla="*/ 159861 w 10205472"/>
              <a:gd name="connsiteY6" fmla="*/ 671412 h 1688123"/>
              <a:gd name="connsiteX7" fmla="*/ 179044 w 10205472"/>
              <a:gd name="connsiteY7" fmla="*/ 684201 h 1688123"/>
              <a:gd name="connsiteX8" fmla="*/ 249382 w 10205472"/>
              <a:gd name="connsiteY8" fmla="*/ 677807 h 1688123"/>
              <a:gd name="connsiteX9" fmla="*/ 262171 w 10205472"/>
              <a:gd name="connsiteY9" fmla="*/ 658624 h 1688123"/>
              <a:gd name="connsiteX10" fmla="*/ 274960 w 10205472"/>
              <a:gd name="connsiteY10" fmla="*/ 613863 h 1688123"/>
              <a:gd name="connsiteX11" fmla="*/ 287749 w 10205472"/>
              <a:gd name="connsiteY11" fmla="*/ 594679 h 1688123"/>
              <a:gd name="connsiteX12" fmla="*/ 313326 w 10205472"/>
              <a:gd name="connsiteY12" fmla="*/ 537130 h 1688123"/>
              <a:gd name="connsiteX13" fmla="*/ 332510 w 10205472"/>
              <a:gd name="connsiteY13" fmla="*/ 524341 h 1688123"/>
              <a:gd name="connsiteX14" fmla="*/ 422031 w 10205472"/>
              <a:gd name="connsiteY14" fmla="*/ 517947 h 1688123"/>
              <a:gd name="connsiteX15" fmla="*/ 460398 w 10205472"/>
              <a:gd name="connsiteY15" fmla="*/ 498763 h 1688123"/>
              <a:gd name="connsiteX16" fmla="*/ 511553 w 10205472"/>
              <a:gd name="connsiteY16" fmla="*/ 473186 h 1688123"/>
              <a:gd name="connsiteX17" fmla="*/ 530736 w 10205472"/>
              <a:gd name="connsiteY17" fmla="*/ 454003 h 1688123"/>
              <a:gd name="connsiteX18" fmla="*/ 613863 w 10205472"/>
              <a:gd name="connsiteY18" fmla="*/ 422031 h 1688123"/>
              <a:gd name="connsiteX19" fmla="*/ 639441 w 10205472"/>
              <a:gd name="connsiteY19" fmla="*/ 428425 h 1688123"/>
              <a:gd name="connsiteX20" fmla="*/ 652230 w 10205472"/>
              <a:gd name="connsiteY20" fmla="*/ 447608 h 1688123"/>
              <a:gd name="connsiteX21" fmla="*/ 696991 w 10205472"/>
              <a:gd name="connsiteY21" fmla="*/ 441214 h 1688123"/>
              <a:gd name="connsiteX22" fmla="*/ 703385 w 10205472"/>
              <a:gd name="connsiteY22" fmla="*/ 466791 h 1688123"/>
              <a:gd name="connsiteX23" fmla="*/ 709780 w 10205472"/>
              <a:gd name="connsiteY23" fmla="*/ 485975 h 1688123"/>
              <a:gd name="connsiteX24" fmla="*/ 722568 w 10205472"/>
              <a:gd name="connsiteY24" fmla="*/ 677807 h 1688123"/>
              <a:gd name="connsiteX25" fmla="*/ 728963 w 10205472"/>
              <a:gd name="connsiteY25" fmla="*/ 703384 h 1688123"/>
              <a:gd name="connsiteX26" fmla="*/ 735357 w 10205472"/>
              <a:gd name="connsiteY26" fmla="*/ 760934 h 1688123"/>
              <a:gd name="connsiteX27" fmla="*/ 741752 w 10205472"/>
              <a:gd name="connsiteY27" fmla="*/ 780117 h 1688123"/>
              <a:gd name="connsiteX28" fmla="*/ 748146 w 10205472"/>
              <a:gd name="connsiteY28" fmla="*/ 812089 h 1688123"/>
              <a:gd name="connsiteX29" fmla="*/ 754540 w 10205472"/>
              <a:gd name="connsiteY29" fmla="*/ 837667 h 1688123"/>
              <a:gd name="connsiteX30" fmla="*/ 767329 w 10205472"/>
              <a:gd name="connsiteY30" fmla="*/ 908005 h 1688123"/>
              <a:gd name="connsiteX31" fmla="*/ 773724 w 10205472"/>
              <a:gd name="connsiteY31" fmla="*/ 1067866 h 1688123"/>
              <a:gd name="connsiteX32" fmla="*/ 786512 w 10205472"/>
              <a:gd name="connsiteY32" fmla="*/ 1106232 h 1688123"/>
              <a:gd name="connsiteX33" fmla="*/ 805696 w 10205472"/>
              <a:gd name="connsiteY33" fmla="*/ 1170176 h 1688123"/>
              <a:gd name="connsiteX34" fmla="*/ 824879 w 10205472"/>
              <a:gd name="connsiteY34" fmla="*/ 1195754 h 1688123"/>
              <a:gd name="connsiteX35" fmla="*/ 831273 w 10205472"/>
              <a:gd name="connsiteY35" fmla="*/ 1214937 h 1688123"/>
              <a:gd name="connsiteX36" fmla="*/ 869640 w 10205472"/>
              <a:gd name="connsiteY36" fmla="*/ 1246909 h 1688123"/>
              <a:gd name="connsiteX37" fmla="*/ 939978 w 10205472"/>
              <a:gd name="connsiteY37" fmla="*/ 1253303 h 1688123"/>
              <a:gd name="connsiteX38" fmla="*/ 959161 w 10205472"/>
              <a:gd name="connsiteY38" fmla="*/ 1272486 h 1688123"/>
              <a:gd name="connsiteX39" fmla="*/ 1003922 w 10205472"/>
              <a:gd name="connsiteY39" fmla="*/ 1285275 h 1688123"/>
              <a:gd name="connsiteX40" fmla="*/ 1035894 w 10205472"/>
              <a:gd name="connsiteY40" fmla="*/ 1291670 h 1688123"/>
              <a:gd name="connsiteX41" fmla="*/ 1061472 w 10205472"/>
              <a:gd name="connsiteY41" fmla="*/ 1298064 h 1688123"/>
              <a:gd name="connsiteX42" fmla="*/ 1125416 w 10205472"/>
              <a:gd name="connsiteY42" fmla="*/ 1304459 h 1688123"/>
              <a:gd name="connsiteX43" fmla="*/ 1208543 w 10205472"/>
              <a:gd name="connsiteY43" fmla="*/ 1298064 h 1688123"/>
              <a:gd name="connsiteX44" fmla="*/ 1227726 w 10205472"/>
              <a:gd name="connsiteY44" fmla="*/ 1285275 h 1688123"/>
              <a:gd name="connsiteX45" fmla="*/ 1285276 w 10205472"/>
              <a:gd name="connsiteY45" fmla="*/ 1278881 h 1688123"/>
              <a:gd name="connsiteX46" fmla="*/ 1317248 w 10205472"/>
              <a:gd name="connsiteY46" fmla="*/ 1246909 h 1688123"/>
              <a:gd name="connsiteX47" fmla="*/ 1349220 w 10205472"/>
              <a:gd name="connsiteY47" fmla="*/ 1208542 h 1688123"/>
              <a:gd name="connsiteX48" fmla="*/ 1355614 w 10205472"/>
              <a:gd name="connsiteY48" fmla="*/ 1182965 h 1688123"/>
              <a:gd name="connsiteX49" fmla="*/ 1368403 w 10205472"/>
              <a:gd name="connsiteY49" fmla="*/ 1138204 h 1688123"/>
              <a:gd name="connsiteX50" fmla="*/ 1381192 w 10205472"/>
              <a:gd name="connsiteY50" fmla="*/ 1080654 h 1688123"/>
              <a:gd name="connsiteX51" fmla="*/ 1393981 w 10205472"/>
              <a:gd name="connsiteY51" fmla="*/ 1061471 h 1688123"/>
              <a:gd name="connsiteX52" fmla="*/ 1400375 w 10205472"/>
              <a:gd name="connsiteY52" fmla="*/ 1029499 h 1688123"/>
              <a:gd name="connsiteX53" fmla="*/ 1406770 w 10205472"/>
              <a:gd name="connsiteY53" fmla="*/ 946372 h 1688123"/>
              <a:gd name="connsiteX54" fmla="*/ 1451531 w 10205472"/>
              <a:gd name="connsiteY54" fmla="*/ 895217 h 1688123"/>
              <a:gd name="connsiteX55" fmla="*/ 1496291 w 10205472"/>
              <a:gd name="connsiteY55" fmla="*/ 901611 h 1688123"/>
              <a:gd name="connsiteX56" fmla="*/ 1502686 w 10205472"/>
              <a:gd name="connsiteY56" fmla="*/ 920794 h 1688123"/>
              <a:gd name="connsiteX57" fmla="*/ 1509080 w 10205472"/>
              <a:gd name="connsiteY57" fmla="*/ 1112626 h 1688123"/>
              <a:gd name="connsiteX58" fmla="*/ 1521869 w 10205472"/>
              <a:gd name="connsiteY58" fmla="*/ 1157387 h 1688123"/>
              <a:gd name="connsiteX59" fmla="*/ 1534658 w 10205472"/>
              <a:gd name="connsiteY59" fmla="*/ 1234120 h 1688123"/>
              <a:gd name="connsiteX60" fmla="*/ 1541052 w 10205472"/>
              <a:gd name="connsiteY60" fmla="*/ 1253303 h 1688123"/>
              <a:gd name="connsiteX61" fmla="*/ 1553841 w 10205472"/>
              <a:gd name="connsiteY61" fmla="*/ 1272486 h 1688123"/>
              <a:gd name="connsiteX62" fmla="*/ 1560235 w 10205472"/>
              <a:gd name="connsiteY62" fmla="*/ 1291670 h 1688123"/>
              <a:gd name="connsiteX63" fmla="*/ 1598602 w 10205472"/>
              <a:gd name="connsiteY63" fmla="*/ 1310853 h 1688123"/>
              <a:gd name="connsiteX64" fmla="*/ 1624180 w 10205472"/>
              <a:gd name="connsiteY64" fmla="*/ 1323642 h 1688123"/>
              <a:gd name="connsiteX65" fmla="*/ 1662546 w 10205472"/>
              <a:gd name="connsiteY65" fmla="*/ 1336431 h 1688123"/>
              <a:gd name="connsiteX66" fmla="*/ 1681729 w 10205472"/>
              <a:gd name="connsiteY66" fmla="*/ 1342825 h 1688123"/>
              <a:gd name="connsiteX67" fmla="*/ 1707307 w 10205472"/>
              <a:gd name="connsiteY67" fmla="*/ 1349219 h 1688123"/>
              <a:gd name="connsiteX68" fmla="*/ 1745673 w 10205472"/>
              <a:gd name="connsiteY68" fmla="*/ 1355614 h 1688123"/>
              <a:gd name="connsiteX69" fmla="*/ 1764856 w 10205472"/>
              <a:gd name="connsiteY69" fmla="*/ 1362008 h 1688123"/>
              <a:gd name="connsiteX70" fmla="*/ 1886350 w 10205472"/>
              <a:gd name="connsiteY70" fmla="*/ 1349219 h 1688123"/>
              <a:gd name="connsiteX71" fmla="*/ 1905533 w 10205472"/>
              <a:gd name="connsiteY71" fmla="*/ 1342825 h 1688123"/>
              <a:gd name="connsiteX72" fmla="*/ 2058999 w 10205472"/>
              <a:gd name="connsiteY72" fmla="*/ 1349219 h 1688123"/>
              <a:gd name="connsiteX73" fmla="*/ 2116549 w 10205472"/>
              <a:gd name="connsiteY73" fmla="*/ 1355614 h 1688123"/>
              <a:gd name="connsiteX74" fmla="*/ 2244437 w 10205472"/>
              <a:gd name="connsiteY74" fmla="*/ 1349219 h 1688123"/>
              <a:gd name="connsiteX75" fmla="*/ 2314775 w 10205472"/>
              <a:gd name="connsiteY75" fmla="*/ 1330036 h 1688123"/>
              <a:gd name="connsiteX76" fmla="*/ 2333959 w 10205472"/>
              <a:gd name="connsiteY76" fmla="*/ 1323642 h 1688123"/>
              <a:gd name="connsiteX77" fmla="*/ 2353142 w 10205472"/>
              <a:gd name="connsiteY77" fmla="*/ 1317247 h 1688123"/>
              <a:gd name="connsiteX78" fmla="*/ 2385114 w 10205472"/>
              <a:gd name="connsiteY78" fmla="*/ 1278881 h 1688123"/>
              <a:gd name="connsiteX79" fmla="*/ 2397903 w 10205472"/>
              <a:gd name="connsiteY79" fmla="*/ 1259698 h 1688123"/>
              <a:gd name="connsiteX80" fmla="*/ 2404297 w 10205472"/>
              <a:gd name="connsiteY80" fmla="*/ 1240514 h 1688123"/>
              <a:gd name="connsiteX81" fmla="*/ 2423480 w 10205472"/>
              <a:gd name="connsiteY81" fmla="*/ 1202148 h 1688123"/>
              <a:gd name="connsiteX82" fmla="*/ 2429875 w 10205472"/>
              <a:gd name="connsiteY82" fmla="*/ 1176570 h 1688123"/>
              <a:gd name="connsiteX83" fmla="*/ 2442663 w 10205472"/>
              <a:gd name="connsiteY83" fmla="*/ 1138204 h 1688123"/>
              <a:gd name="connsiteX84" fmla="*/ 2455452 w 10205472"/>
              <a:gd name="connsiteY84" fmla="*/ 1080654 h 1688123"/>
              <a:gd name="connsiteX85" fmla="*/ 2461847 w 10205472"/>
              <a:gd name="connsiteY85" fmla="*/ 1061471 h 1688123"/>
              <a:gd name="connsiteX86" fmla="*/ 2468241 w 10205472"/>
              <a:gd name="connsiteY86" fmla="*/ 824878 h 1688123"/>
              <a:gd name="connsiteX87" fmla="*/ 2474635 w 10205472"/>
              <a:gd name="connsiteY87" fmla="*/ 805695 h 1688123"/>
              <a:gd name="connsiteX88" fmla="*/ 2487424 w 10205472"/>
              <a:gd name="connsiteY88" fmla="*/ 754540 h 1688123"/>
              <a:gd name="connsiteX89" fmla="*/ 2493819 w 10205472"/>
              <a:gd name="connsiteY89" fmla="*/ 703384 h 1688123"/>
              <a:gd name="connsiteX90" fmla="*/ 2500213 w 10205472"/>
              <a:gd name="connsiteY90" fmla="*/ 671412 h 1688123"/>
              <a:gd name="connsiteX91" fmla="*/ 2506607 w 10205472"/>
              <a:gd name="connsiteY91" fmla="*/ 556313 h 1688123"/>
              <a:gd name="connsiteX92" fmla="*/ 2519396 w 10205472"/>
              <a:gd name="connsiteY92" fmla="*/ 505158 h 1688123"/>
              <a:gd name="connsiteX93" fmla="*/ 2544974 w 10205472"/>
              <a:gd name="connsiteY93" fmla="*/ 466791 h 1688123"/>
              <a:gd name="connsiteX94" fmla="*/ 2551368 w 10205472"/>
              <a:gd name="connsiteY94" fmla="*/ 447608 h 1688123"/>
              <a:gd name="connsiteX95" fmla="*/ 2583340 w 10205472"/>
              <a:gd name="connsiteY95" fmla="*/ 396453 h 1688123"/>
              <a:gd name="connsiteX96" fmla="*/ 2608918 w 10205472"/>
              <a:gd name="connsiteY96" fmla="*/ 332509 h 1688123"/>
              <a:gd name="connsiteX97" fmla="*/ 2634496 w 10205472"/>
              <a:gd name="connsiteY97" fmla="*/ 294142 h 1688123"/>
              <a:gd name="connsiteX98" fmla="*/ 2653679 w 10205472"/>
              <a:gd name="connsiteY98" fmla="*/ 281354 h 1688123"/>
              <a:gd name="connsiteX99" fmla="*/ 2679256 w 10205472"/>
              <a:gd name="connsiteY99" fmla="*/ 313326 h 1688123"/>
              <a:gd name="connsiteX100" fmla="*/ 2685651 w 10205472"/>
              <a:gd name="connsiteY100" fmla="*/ 332509 h 1688123"/>
              <a:gd name="connsiteX101" fmla="*/ 2711228 w 10205472"/>
              <a:gd name="connsiteY101" fmla="*/ 396453 h 1688123"/>
              <a:gd name="connsiteX102" fmla="*/ 2717623 w 10205472"/>
              <a:gd name="connsiteY102" fmla="*/ 415636 h 1688123"/>
              <a:gd name="connsiteX103" fmla="*/ 2724017 w 10205472"/>
              <a:gd name="connsiteY103" fmla="*/ 434819 h 1688123"/>
              <a:gd name="connsiteX104" fmla="*/ 2730412 w 10205472"/>
              <a:gd name="connsiteY104" fmla="*/ 492369 h 1688123"/>
              <a:gd name="connsiteX105" fmla="*/ 2736806 w 10205472"/>
              <a:gd name="connsiteY105" fmla="*/ 633046 h 1688123"/>
              <a:gd name="connsiteX106" fmla="*/ 2749595 w 10205472"/>
              <a:gd name="connsiteY106" fmla="*/ 735356 h 1688123"/>
              <a:gd name="connsiteX107" fmla="*/ 2755989 w 10205472"/>
              <a:gd name="connsiteY107" fmla="*/ 760934 h 1688123"/>
              <a:gd name="connsiteX108" fmla="*/ 2762384 w 10205472"/>
              <a:gd name="connsiteY108" fmla="*/ 818484 h 1688123"/>
              <a:gd name="connsiteX109" fmla="*/ 2768778 w 10205472"/>
              <a:gd name="connsiteY109" fmla="*/ 888822 h 1688123"/>
              <a:gd name="connsiteX110" fmla="*/ 2775173 w 10205472"/>
              <a:gd name="connsiteY110" fmla="*/ 927189 h 1688123"/>
              <a:gd name="connsiteX111" fmla="*/ 2781567 w 10205472"/>
              <a:gd name="connsiteY111" fmla="*/ 978344 h 1688123"/>
              <a:gd name="connsiteX112" fmla="*/ 2794356 w 10205472"/>
              <a:gd name="connsiteY112" fmla="*/ 1016710 h 1688123"/>
              <a:gd name="connsiteX113" fmla="*/ 2800750 w 10205472"/>
              <a:gd name="connsiteY113" fmla="*/ 1048682 h 1688123"/>
              <a:gd name="connsiteX114" fmla="*/ 2819933 w 10205472"/>
              <a:gd name="connsiteY114" fmla="*/ 1106232 h 1688123"/>
              <a:gd name="connsiteX115" fmla="*/ 2826328 w 10205472"/>
              <a:gd name="connsiteY115" fmla="*/ 1125415 h 1688123"/>
              <a:gd name="connsiteX116" fmla="*/ 2832722 w 10205472"/>
              <a:gd name="connsiteY116" fmla="*/ 1144598 h 1688123"/>
              <a:gd name="connsiteX117" fmla="*/ 2845511 w 10205472"/>
              <a:gd name="connsiteY117" fmla="*/ 1170176 h 1688123"/>
              <a:gd name="connsiteX118" fmla="*/ 2871089 w 10205472"/>
              <a:gd name="connsiteY118" fmla="*/ 1208542 h 1688123"/>
              <a:gd name="connsiteX119" fmla="*/ 2877483 w 10205472"/>
              <a:gd name="connsiteY119" fmla="*/ 1227726 h 1688123"/>
              <a:gd name="connsiteX120" fmla="*/ 2890272 w 10205472"/>
              <a:gd name="connsiteY120" fmla="*/ 1246909 h 1688123"/>
              <a:gd name="connsiteX121" fmla="*/ 2928638 w 10205472"/>
              <a:gd name="connsiteY121" fmla="*/ 1291670 h 1688123"/>
              <a:gd name="connsiteX122" fmla="*/ 2967005 w 10205472"/>
              <a:gd name="connsiteY122" fmla="*/ 1317247 h 1688123"/>
              <a:gd name="connsiteX123" fmla="*/ 3011766 w 10205472"/>
              <a:gd name="connsiteY123" fmla="*/ 1342825 h 1688123"/>
              <a:gd name="connsiteX124" fmla="*/ 3030949 w 10205472"/>
              <a:gd name="connsiteY124" fmla="*/ 1355614 h 1688123"/>
              <a:gd name="connsiteX125" fmla="*/ 3101287 w 10205472"/>
              <a:gd name="connsiteY125" fmla="*/ 1374797 h 1688123"/>
              <a:gd name="connsiteX126" fmla="*/ 3120470 w 10205472"/>
              <a:gd name="connsiteY126" fmla="*/ 1381191 h 1688123"/>
              <a:gd name="connsiteX127" fmla="*/ 3216386 w 10205472"/>
              <a:gd name="connsiteY127" fmla="*/ 1368403 h 1688123"/>
              <a:gd name="connsiteX128" fmla="*/ 3254753 w 10205472"/>
              <a:gd name="connsiteY128" fmla="*/ 1349219 h 1688123"/>
              <a:gd name="connsiteX129" fmla="*/ 3382641 w 10205472"/>
              <a:gd name="connsiteY129" fmla="*/ 1342825 h 1688123"/>
              <a:gd name="connsiteX130" fmla="*/ 3472163 w 10205472"/>
              <a:gd name="connsiteY130" fmla="*/ 1323642 h 1688123"/>
              <a:gd name="connsiteX131" fmla="*/ 3497740 w 10205472"/>
              <a:gd name="connsiteY131" fmla="*/ 1317247 h 1688123"/>
              <a:gd name="connsiteX132" fmla="*/ 3516924 w 10205472"/>
              <a:gd name="connsiteY132" fmla="*/ 1304459 h 1688123"/>
              <a:gd name="connsiteX133" fmla="*/ 3580868 w 10205472"/>
              <a:gd name="connsiteY133" fmla="*/ 1285275 h 1688123"/>
              <a:gd name="connsiteX134" fmla="*/ 3619234 w 10205472"/>
              <a:gd name="connsiteY134" fmla="*/ 1272486 h 1688123"/>
              <a:gd name="connsiteX135" fmla="*/ 3638417 w 10205472"/>
              <a:gd name="connsiteY135" fmla="*/ 1266092 h 1688123"/>
              <a:gd name="connsiteX136" fmla="*/ 3676784 w 10205472"/>
              <a:gd name="connsiteY136" fmla="*/ 1240514 h 1688123"/>
              <a:gd name="connsiteX137" fmla="*/ 3721545 w 10205472"/>
              <a:gd name="connsiteY137" fmla="*/ 1227726 h 1688123"/>
              <a:gd name="connsiteX138" fmla="*/ 3740728 w 10205472"/>
              <a:gd name="connsiteY138" fmla="*/ 1214937 h 1688123"/>
              <a:gd name="connsiteX139" fmla="*/ 3791883 w 10205472"/>
              <a:gd name="connsiteY139" fmla="*/ 1202148 h 1688123"/>
              <a:gd name="connsiteX140" fmla="*/ 3811066 w 10205472"/>
              <a:gd name="connsiteY140" fmla="*/ 1189359 h 1688123"/>
              <a:gd name="connsiteX141" fmla="*/ 3836644 w 10205472"/>
              <a:gd name="connsiteY141" fmla="*/ 1182965 h 1688123"/>
              <a:gd name="connsiteX142" fmla="*/ 3919771 w 10205472"/>
              <a:gd name="connsiteY142" fmla="*/ 1170176 h 1688123"/>
              <a:gd name="connsiteX143" fmla="*/ 3938954 w 10205472"/>
              <a:gd name="connsiteY143" fmla="*/ 1163782 h 1688123"/>
              <a:gd name="connsiteX144" fmla="*/ 4015687 w 10205472"/>
              <a:gd name="connsiteY144" fmla="*/ 1150993 h 1688123"/>
              <a:gd name="connsiteX145" fmla="*/ 4054054 w 10205472"/>
              <a:gd name="connsiteY145" fmla="*/ 1131810 h 1688123"/>
              <a:gd name="connsiteX146" fmla="*/ 4092420 w 10205472"/>
              <a:gd name="connsiteY146" fmla="*/ 1093443 h 1688123"/>
              <a:gd name="connsiteX147" fmla="*/ 4117998 w 10205472"/>
              <a:gd name="connsiteY147" fmla="*/ 1055077 h 1688123"/>
              <a:gd name="connsiteX148" fmla="*/ 4137181 w 10205472"/>
              <a:gd name="connsiteY148" fmla="*/ 991133 h 1688123"/>
              <a:gd name="connsiteX149" fmla="*/ 4143575 w 10205472"/>
              <a:gd name="connsiteY149" fmla="*/ 735356 h 1688123"/>
              <a:gd name="connsiteX150" fmla="*/ 4143575 w 10205472"/>
              <a:gd name="connsiteY150" fmla="*/ 588285 h 1688123"/>
              <a:gd name="connsiteX151" fmla="*/ 4124392 w 10205472"/>
              <a:gd name="connsiteY151" fmla="*/ 569102 h 1688123"/>
              <a:gd name="connsiteX152" fmla="*/ 4143575 w 10205472"/>
              <a:gd name="connsiteY152" fmla="*/ 549919 h 1688123"/>
              <a:gd name="connsiteX153" fmla="*/ 4162759 w 10205472"/>
              <a:gd name="connsiteY153" fmla="*/ 537130 h 1688123"/>
              <a:gd name="connsiteX154" fmla="*/ 4201125 w 10205472"/>
              <a:gd name="connsiteY154" fmla="*/ 498763 h 1688123"/>
              <a:gd name="connsiteX155" fmla="*/ 4220308 w 10205472"/>
              <a:gd name="connsiteY155" fmla="*/ 479580 h 1688123"/>
              <a:gd name="connsiteX156" fmla="*/ 4252280 w 10205472"/>
              <a:gd name="connsiteY156" fmla="*/ 447608 h 1688123"/>
              <a:gd name="connsiteX157" fmla="*/ 4290647 w 10205472"/>
              <a:gd name="connsiteY157" fmla="*/ 422031 h 1688123"/>
              <a:gd name="connsiteX158" fmla="*/ 4303435 w 10205472"/>
              <a:gd name="connsiteY158" fmla="*/ 402847 h 1688123"/>
              <a:gd name="connsiteX159" fmla="*/ 4341802 w 10205472"/>
              <a:gd name="connsiteY159" fmla="*/ 370875 h 1688123"/>
              <a:gd name="connsiteX160" fmla="*/ 4386563 w 10205472"/>
              <a:gd name="connsiteY160" fmla="*/ 300537 h 1688123"/>
              <a:gd name="connsiteX161" fmla="*/ 4444112 w 10205472"/>
              <a:gd name="connsiteY161" fmla="*/ 255776 h 1688123"/>
              <a:gd name="connsiteX162" fmla="*/ 4463296 w 10205472"/>
              <a:gd name="connsiteY162" fmla="*/ 249382 h 1688123"/>
              <a:gd name="connsiteX163" fmla="*/ 4495268 w 10205472"/>
              <a:gd name="connsiteY163" fmla="*/ 223804 h 1688123"/>
              <a:gd name="connsiteX164" fmla="*/ 4514451 w 10205472"/>
              <a:gd name="connsiteY164" fmla="*/ 211015 h 1688123"/>
              <a:gd name="connsiteX165" fmla="*/ 4552817 w 10205472"/>
              <a:gd name="connsiteY165" fmla="*/ 198226 h 1688123"/>
              <a:gd name="connsiteX166" fmla="*/ 4642339 w 10205472"/>
              <a:gd name="connsiteY166" fmla="*/ 223804 h 1688123"/>
              <a:gd name="connsiteX167" fmla="*/ 4661522 w 10205472"/>
              <a:gd name="connsiteY167" fmla="*/ 249382 h 1688123"/>
              <a:gd name="connsiteX168" fmla="*/ 4680705 w 10205472"/>
              <a:gd name="connsiteY168" fmla="*/ 287748 h 1688123"/>
              <a:gd name="connsiteX169" fmla="*/ 4699889 w 10205472"/>
              <a:gd name="connsiteY169" fmla="*/ 306931 h 1688123"/>
              <a:gd name="connsiteX170" fmla="*/ 4712677 w 10205472"/>
              <a:gd name="connsiteY170" fmla="*/ 326114 h 1688123"/>
              <a:gd name="connsiteX171" fmla="*/ 4731861 w 10205472"/>
              <a:gd name="connsiteY171" fmla="*/ 351692 h 1688123"/>
              <a:gd name="connsiteX172" fmla="*/ 4789410 w 10205472"/>
              <a:gd name="connsiteY172" fmla="*/ 396453 h 1688123"/>
              <a:gd name="connsiteX173" fmla="*/ 4846960 w 10205472"/>
              <a:gd name="connsiteY173" fmla="*/ 428425 h 1688123"/>
              <a:gd name="connsiteX174" fmla="*/ 4872538 w 10205472"/>
              <a:gd name="connsiteY174" fmla="*/ 434819 h 1688123"/>
              <a:gd name="connsiteX175" fmla="*/ 5038792 w 10205472"/>
              <a:gd name="connsiteY175" fmla="*/ 466791 h 1688123"/>
              <a:gd name="connsiteX176" fmla="*/ 5077159 w 10205472"/>
              <a:gd name="connsiteY176" fmla="*/ 492369 h 1688123"/>
              <a:gd name="connsiteX177" fmla="*/ 5128314 w 10205472"/>
              <a:gd name="connsiteY177" fmla="*/ 524341 h 1688123"/>
              <a:gd name="connsiteX178" fmla="*/ 5147497 w 10205472"/>
              <a:gd name="connsiteY178" fmla="*/ 530735 h 1688123"/>
              <a:gd name="connsiteX179" fmla="*/ 5224230 w 10205472"/>
              <a:gd name="connsiteY179" fmla="*/ 524341 h 1688123"/>
              <a:gd name="connsiteX180" fmla="*/ 5243413 w 10205472"/>
              <a:gd name="connsiteY180" fmla="*/ 517947 h 1688123"/>
              <a:gd name="connsiteX181" fmla="*/ 5326540 w 10205472"/>
              <a:gd name="connsiteY181" fmla="*/ 524341 h 1688123"/>
              <a:gd name="connsiteX182" fmla="*/ 5358512 w 10205472"/>
              <a:gd name="connsiteY182" fmla="*/ 549919 h 1688123"/>
              <a:gd name="connsiteX183" fmla="*/ 5409668 w 10205472"/>
              <a:gd name="connsiteY183" fmla="*/ 562707 h 1688123"/>
              <a:gd name="connsiteX184" fmla="*/ 5428851 w 10205472"/>
              <a:gd name="connsiteY184" fmla="*/ 556313 h 1688123"/>
              <a:gd name="connsiteX185" fmla="*/ 5473612 w 10205472"/>
              <a:gd name="connsiteY185" fmla="*/ 549919 h 1688123"/>
              <a:gd name="connsiteX186" fmla="*/ 5511978 w 10205472"/>
              <a:gd name="connsiteY186" fmla="*/ 517947 h 1688123"/>
              <a:gd name="connsiteX187" fmla="*/ 5550345 w 10205472"/>
              <a:gd name="connsiteY187" fmla="*/ 498763 h 1688123"/>
              <a:gd name="connsiteX188" fmla="*/ 5588711 w 10205472"/>
              <a:gd name="connsiteY188" fmla="*/ 466791 h 1688123"/>
              <a:gd name="connsiteX189" fmla="*/ 5601500 w 10205472"/>
              <a:gd name="connsiteY189" fmla="*/ 447608 h 1688123"/>
              <a:gd name="connsiteX190" fmla="*/ 5620683 w 10205472"/>
              <a:gd name="connsiteY190" fmla="*/ 441214 h 1688123"/>
              <a:gd name="connsiteX191" fmla="*/ 5639866 w 10205472"/>
              <a:gd name="connsiteY191" fmla="*/ 428425 h 1688123"/>
              <a:gd name="connsiteX192" fmla="*/ 5659049 w 10205472"/>
              <a:gd name="connsiteY192" fmla="*/ 409242 h 1688123"/>
              <a:gd name="connsiteX193" fmla="*/ 5697416 w 10205472"/>
              <a:gd name="connsiteY193" fmla="*/ 383664 h 1688123"/>
              <a:gd name="connsiteX194" fmla="*/ 5716599 w 10205472"/>
              <a:gd name="connsiteY194" fmla="*/ 370875 h 1688123"/>
              <a:gd name="connsiteX195" fmla="*/ 5748571 w 10205472"/>
              <a:gd name="connsiteY195" fmla="*/ 332509 h 1688123"/>
              <a:gd name="connsiteX196" fmla="*/ 5774149 w 10205472"/>
              <a:gd name="connsiteY196" fmla="*/ 319720 h 1688123"/>
              <a:gd name="connsiteX197" fmla="*/ 5786938 w 10205472"/>
              <a:gd name="connsiteY197" fmla="*/ 300537 h 1688123"/>
              <a:gd name="connsiteX198" fmla="*/ 5812515 w 10205472"/>
              <a:gd name="connsiteY198" fmla="*/ 294142 h 1688123"/>
              <a:gd name="connsiteX199" fmla="*/ 5831698 w 10205472"/>
              <a:gd name="connsiteY199" fmla="*/ 281354 h 1688123"/>
              <a:gd name="connsiteX200" fmla="*/ 5889248 w 10205472"/>
              <a:gd name="connsiteY200" fmla="*/ 313326 h 1688123"/>
              <a:gd name="connsiteX201" fmla="*/ 5914826 w 10205472"/>
              <a:gd name="connsiteY201" fmla="*/ 338903 h 1688123"/>
              <a:gd name="connsiteX202" fmla="*/ 5959586 w 10205472"/>
              <a:gd name="connsiteY202" fmla="*/ 364481 h 1688123"/>
              <a:gd name="connsiteX203" fmla="*/ 5991559 w 10205472"/>
              <a:gd name="connsiteY203" fmla="*/ 383664 h 1688123"/>
              <a:gd name="connsiteX204" fmla="*/ 6036319 w 10205472"/>
              <a:gd name="connsiteY204" fmla="*/ 422031 h 1688123"/>
              <a:gd name="connsiteX205" fmla="*/ 6074686 w 10205472"/>
              <a:gd name="connsiteY205" fmla="*/ 454003 h 1688123"/>
              <a:gd name="connsiteX206" fmla="*/ 6100263 w 10205472"/>
              <a:gd name="connsiteY206" fmla="*/ 492369 h 1688123"/>
              <a:gd name="connsiteX207" fmla="*/ 6125841 w 10205472"/>
              <a:gd name="connsiteY207" fmla="*/ 530735 h 1688123"/>
              <a:gd name="connsiteX208" fmla="*/ 6145024 w 10205472"/>
              <a:gd name="connsiteY208" fmla="*/ 556313 h 1688123"/>
              <a:gd name="connsiteX209" fmla="*/ 6157813 w 10205472"/>
              <a:gd name="connsiteY209" fmla="*/ 601074 h 1688123"/>
              <a:gd name="connsiteX210" fmla="*/ 6164207 w 10205472"/>
              <a:gd name="connsiteY210" fmla="*/ 658624 h 1688123"/>
              <a:gd name="connsiteX211" fmla="*/ 6176996 w 10205472"/>
              <a:gd name="connsiteY211" fmla="*/ 677807 h 1688123"/>
              <a:gd name="connsiteX212" fmla="*/ 6183391 w 10205472"/>
              <a:gd name="connsiteY212" fmla="*/ 696990 h 1688123"/>
              <a:gd name="connsiteX213" fmla="*/ 6196180 w 10205472"/>
              <a:gd name="connsiteY213" fmla="*/ 728962 h 1688123"/>
              <a:gd name="connsiteX214" fmla="*/ 6202574 w 10205472"/>
              <a:gd name="connsiteY214" fmla="*/ 754540 h 1688123"/>
              <a:gd name="connsiteX215" fmla="*/ 6215363 w 10205472"/>
              <a:gd name="connsiteY215" fmla="*/ 818484 h 1688123"/>
              <a:gd name="connsiteX216" fmla="*/ 6247335 w 10205472"/>
              <a:gd name="connsiteY216" fmla="*/ 863245 h 1688123"/>
              <a:gd name="connsiteX217" fmla="*/ 6260124 w 10205472"/>
              <a:gd name="connsiteY217" fmla="*/ 888822 h 1688123"/>
              <a:gd name="connsiteX218" fmla="*/ 6304884 w 10205472"/>
              <a:gd name="connsiteY218" fmla="*/ 959161 h 1688123"/>
              <a:gd name="connsiteX219" fmla="*/ 6336856 w 10205472"/>
              <a:gd name="connsiteY219" fmla="*/ 984738 h 1688123"/>
              <a:gd name="connsiteX220" fmla="*/ 6362434 w 10205472"/>
              <a:gd name="connsiteY220" fmla="*/ 997527 h 1688123"/>
              <a:gd name="connsiteX221" fmla="*/ 6381617 w 10205472"/>
              <a:gd name="connsiteY221" fmla="*/ 1010316 h 1688123"/>
              <a:gd name="connsiteX222" fmla="*/ 6419984 w 10205472"/>
              <a:gd name="connsiteY222" fmla="*/ 1023105 h 1688123"/>
              <a:gd name="connsiteX223" fmla="*/ 6464745 w 10205472"/>
              <a:gd name="connsiteY223" fmla="*/ 1035893 h 1688123"/>
              <a:gd name="connsiteX224" fmla="*/ 6483928 w 10205472"/>
              <a:gd name="connsiteY224" fmla="*/ 1042288 h 1688123"/>
              <a:gd name="connsiteX225" fmla="*/ 6535083 w 10205472"/>
              <a:gd name="connsiteY225" fmla="*/ 1055077 h 1688123"/>
              <a:gd name="connsiteX226" fmla="*/ 6605421 w 10205472"/>
              <a:gd name="connsiteY226" fmla="*/ 1048682 h 1688123"/>
              <a:gd name="connsiteX227" fmla="*/ 6624605 w 10205472"/>
              <a:gd name="connsiteY227" fmla="*/ 1035893 h 1688123"/>
              <a:gd name="connsiteX228" fmla="*/ 6662971 w 10205472"/>
              <a:gd name="connsiteY228" fmla="*/ 1029499 h 1688123"/>
              <a:gd name="connsiteX229" fmla="*/ 6739704 w 10205472"/>
              <a:gd name="connsiteY229" fmla="*/ 1003921 h 1688123"/>
              <a:gd name="connsiteX230" fmla="*/ 6822831 w 10205472"/>
              <a:gd name="connsiteY230" fmla="*/ 978344 h 1688123"/>
              <a:gd name="connsiteX231" fmla="*/ 6918747 w 10205472"/>
              <a:gd name="connsiteY231" fmla="*/ 927189 h 1688123"/>
              <a:gd name="connsiteX232" fmla="*/ 6925142 w 10205472"/>
              <a:gd name="connsiteY232" fmla="*/ 901611 h 1688123"/>
              <a:gd name="connsiteX233" fmla="*/ 6931536 w 10205472"/>
              <a:gd name="connsiteY233" fmla="*/ 882428 h 1688123"/>
              <a:gd name="connsiteX234" fmla="*/ 6937931 w 10205472"/>
              <a:gd name="connsiteY234" fmla="*/ 844061 h 1688123"/>
              <a:gd name="connsiteX235" fmla="*/ 6950719 w 10205472"/>
              <a:gd name="connsiteY235" fmla="*/ 773723 h 1688123"/>
              <a:gd name="connsiteX236" fmla="*/ 6969903 w 10205472"/>
              <a:gd name="connsiteY236" fmla="*/ 754540 h 1688123"/>
              <a:gd name="connsiteX237" fmla="*/ 6995480 w 10205472"/>
              <a:gd name="connsiteY237" fmla="*/ 703384 h 1688123"/>
              <a:gd name="connsiteX238" fmla="*/ 7008269 w 10205472"/>
              <a:gd name="connsiteY238" fmla="*/ 677807 h 1688123"/>
              <a:gd name="connsiteX239" fmla="*/ 7033847 w 10205472"/>
              <a:gd name="connsiteY239" fmla="*/ 530735 h 1688123"/>
              <a:gd name="connsiteX240" fmla="*/ 7040241 w 10205472"/>
              <a:gd name="connsiteY240" fmla="*/ 505158 h 1688123"/>
              <a:gd name="connsiteX241" fmla="*/ 7078607 w 10205472"/>
              <a:gd name="connsiteY241" fmla="*/ 492369 h 1688123"/>
              <a:gd name="connsiteX242" fmla="*/ 7116974 w 10205472"/>
              <a:gd name="connsiteY242" fmla="*/ 473186 h 1688123"/>
              <a:gd name="connsiteX243" fmla="*/ 7123368 w 10205472"/>
              <a:gd name="connsiteY243" fmla="*/ 447608 h 1688123"/>
              <a:gd name="connsiteX244" fmla="*/ 7110580 w 10205472"/>
              <a:gd name="connsiteY244" fmla="*/ 351692 h 1688123"/>
              <a:gd name="connsiteX245" fmla="*/ 7116974 w 10205472"/>
              <a:gd name="connsiteY245" fmla="*/ 102310 h 1688123"/>
              <a:gd name="connsiteX246" fmla="*/ 7142552 w 10205472"/>
              <a:gd name="connsiteY246" fmla="*/ 63944 h 1688123"/>
              <a:gd name="connsiteX247" fmla="*/ 7180918 w 10205472"/>
              <a:gd name="connsiteY247" fmla="*/ 70338 h 1688123"/>
              <a:gd name="connsiteX248" fmla="*/ 7219284 w 10205472"/>
              <a:gd name="connsiteY248" fmla="*/ 83127 h 1688123"/>
              <a:gd name="connsiteX249" fmla="*/ 7264045 w 10205472"/>
              <a:gd name="connsiteY249" fmla="*/ 95916 h 1688123"/>
              <a:gd name="connsiteX250" fmla="*/ 7289623 w 10205472"/>
              <a:gd name="connsiteY250" fmla="*/ 70338 h 1688123"/>
              <a:gd name="connsiteX251" fmla="*/ 7302412 w 10205472"/>
              <a:gd name="connsiteY251" fmla="*/ 51155 h 1688123"/>
              <a:gd name="connsiteX252" fmla="*/ 7321595 w 10205472"/>
              <a:gd name="connsiteY252" fmla="*/ 44761 h 1688123"/>
              <a:gd name="connsiteX253" fmla="*/ 7366356 w 10205472"/>
              <a:gd name="connsiteY253" fmla="*/ 51155 h 1688123"/>
              <a:gd name="connsiteX254" fmla="*/ 7398328 w 10205472"/>
              <a:gd name="connsiteY254" fmla="*/ 115099 h 1688123"/>
              <a:gd name="connsiteX255" fmla="*/ 7404722 w 10205472"/>
              <a:gd name="connsiteY255" fmla="*/ 159860 h 1688123"/>
              <a:gd name="connsiteX256" fmla="*/ 7411117 w 10205472"/>
              <a:gd name="connsiteY256" fmla="*/ 191832 h 1688123"/>
              <a:gd name="connsiteX257" fmla="*/ 7417511 w 10205472"/>
              <a:gd name="connsiteY257" fmla="*/ 409242 h 1688123"/>
              <a:gd name="connsiteX258" fmla="*/ 7430300 w 10205472"/>
              <a:gd name="connsiteY258" fmla="*/ 447608 h 1688123"/>
              <a:gd name="connsiteX259" fmla="*/ 7443089 w 10205472"/>
              <a:gd name="connsiteY259" fmla="*/ 645835 h 1688123"/>
              <a:gd name="connsiteX260" fmla="*/ 7449483 w 10205472"/>
              <a:gd name="connsiteY260" fmla="*/ 665018 h 1688123"/>
              <a:gd name="connsiteX261" fmla="*/ 7468666 w 10205472"/>
              <a:gd name="connsiteY261" fmla="*/ 677807 h 1688123"/>
              <a:gd name="connsiteX262" fmla="*/ 7487849 w 10205472"/>
              <a:gd name="connsiteY262" fmla="*/ 722568 h 1688123"/>
              <a:gd name="connsiteX263" fmla="*/ 7507033 w 10205472"/>
              <a:gd name="connsiteY263" fmla="*/ 748145 h 1688123"/>
              <a:gd name="connsiteX264" fmla="*/ 7526216 w 10205472"/>
              <a:gd name="connsiteY264" fmla="*/ 799300 h 1688123"/>
              <a:gd name="connsiteX265" fmla="*/ 7539005 w 10205472"/>
              <a:gd name="connsiteY265" fmla="*/ 844061 h 1688123"/>
              <a:gd name="connsiteX266" fmla="*/ 7551793 w 10205472"/>
              <a:gd name="connsiteY266" fmla="*/ 882428 h 1688123"/>
              <a:gd name="connsiteX267" fmla="*/ 7570977 w 10205472"/>
              <a:gd name="connsiteY267" fmla="*/ 952766 h 1688123"/>
              <a:gd name="connsiteX268" fmla="*/ 7590160 w 10205472"/>
              <a:gd name="connsiteY268" fmla="*/ 997527 h 1688123"/>
              <a:gd name="connsiteX269" fmla="*/ 7596554 w 10205472"/>
              <a:gd name="connsiteY269" fmla="*/ 1016710 h 1688123"/>
              <a:gd name="connsiteX270" fmla="*/ 7628526 w 10205472"/>
              <a:gd name="connsiteY270" fmla="*/ 1061471 h 1688123"/>
              <a:gd name="connsiteX271" fmla="*/ 7641315 w 10205472"/>
              <a:gd name="connsiteY271" fmla="*/ 1080654 h 1688123"/>
              <a:gd name="connsiteX272" fmla="*/ 7686076 w 10205472"/>
              <a:gd name="connsiteY272" fmla="*/ 1119021 h 1688123"/>
              <a:gd name="connsiteX273" fmla="*/ 7711654 w 10205472"/>
              <a:gd name="connsiteY273" fmla="*/ 1144598 h 1688123"/>
              <a:gd name="connsiteX274" fmla="*/ 7743626 w 10205472"/>
              <a:gd name="connsiteY274" fmla="*/ 1170176 h 1688123"/>
              <a:gd name="connsiteX275" fmla="*/ 7801175 w 10205472"/>
              <a:gd name="connsiteY275" fmla="*/ 1221331 h 1688123"/>
              <a:gd name="connsiteX276" fmla="*/ 7839542 w 10205472"/>
              <a:gd name="connsiteY276" fmla="*/ 1253303 h 1688123"/>
              <a:gd name="connsiteX277" fmla="*/ 7890697 w 10205472"/>
              <a:gd name="connsiteY277" fmla="*/ 1285275 h 1688123"/>
              <a:gd name="connsiteX278" fmla="*/ 7935458 w 10205472"/>
              <a:gd name="connsiteY278" fmla="*/ 1310853 h 1688123"/>
              <a:gd name="connsiteX279" fmla="*/ 7954641 w 10205472"/>
              <a:gd name="connsiteY279" fmla="*/ 1317247 h 1688123"/>
              <a:gd name="connsiteX280" fmla="*/ 7999402 w 10205472"/>
              <a:gd name="connsiteY280" fmla="*/ 1330036 h 1688123"/>
              <a:gd name="connsiteX281" fmla="*/ 8024980 w 10205472"/>
              <a:gd name="connsiteY281" fmla="*/ 1336431 h 1688123"/>
              <a:gd name="connsiteX282" fmla="*/ 8095318 w 10205472"/>
              <a:gd name="connsiteY282" fmla="*/ 1349219 h 1688123"/>
              <a:gd name="connsiteX283" fmla="*/ 8127290 w 10205472"/>
              <a:gd name="connsiteY283" fmla="*/ 1355614 h 1688123"/>
              <a:gd name="connsiteX284" fmla="*/ 8216812 w 10205472"/>
              <a:gd name="connsiteY284" fmla="*/ 1368403 h 1688123"/>
              <a:gd name="connsiteX285" fmla="*/ 8306333 w 10205472"/>
              <a:gd name="connsiteY285" fmla="*/ 1349219 h 1688123"/>
              <a:gd name="connsiteX286" fmla="*/ 8325517 w 10205472"/>
              <a:gd name="connsiteY286" fmla="*/ 1336431 h 1688123"/>
              <a:gd name="connsiteX287" fmla="*/ 8363883 w 10205472"/>
              <a:gd name="connsiteY287" fmla="*/ 1285275 h 1688123"/>
              <a:gd name="connsiteX288" fmla="*/ 8376672 w 10205472"/>
              <a:gd name="connsiteY288" fmla="*/ 1266092 h 1688123"/>
              <a:gd name="connsiteX289" fmla="*/ 8402249 w 10205472"/>
              <a:gd name="connsiteY289" fmla="*/ 1214937 h 1688123"/>
              <a:gd name="connsiteX290" fmla="*/ 8421433 w 10205472"/>
              <a:gd name="connsiteY290" fmla="*/ 1189359 h 1688123"/>
              <a:gd name="connsiteX291" fmla="*/ 8440616 w 10205472"/>
              <a:gd name="connsiteY291" fmla="*/ 1176570 h 1688123"/>
              <a:gd name="connsiteX292" fmla="*/ 8459799 w 10205472"/>
              <a:gd name="connsiteY292" fmla="*/ 1157387 h 1688123"/>
              <a:gd name="connsiteX293" fmla="*/ 8478982 w 10205472"/>
              <a:gd name="connsiteY293" fmla="*/ 1099838 h 1688123"/>
              <a:gd name="connsiteX294" fmla="*/ 8485377 w 10205472"/>
              <a:gd name="connsiteY294" fmla="*/ 1080654 h 1688123"/>
              <a:gd name="connsiteX295" fmla="*/ 8510954 w 10205472"/>
              <a:gd name="connsiteY295" fmla="*/ 1035893 h 1688123"/>
              <a:gd name="connsiteX296" fmla="*/ 8530138 w 10205472"/>
              <a:gd name="connsiteY296" fmla="*/ 1023105 h 1688123"/>
              <a:gd name="connsiteX297" fmla="*/ 8542926 w 10205472"/>
              <a:gd name="connsiteY297" fmla="*/ 991133 h 1688123"/>
              <a:gd name="connsiteX298" fmla="*/ 8555715 w 10205472"/>
              <a:gd name="connsiteY298" fmla="*/ 933583 h 1688123"/>
              <a:gd name="connsiteX299" fmla="*/ 8568504 w 10205472"/>
              <a:gd name="connsiteY299" fmla="*/ 863245 h 1688123"/>
              <a:gd name="connsiteX300" fmla="*/ 8581293 w 10205472"/>
              <a:gd name="connsiteY300" fmla="*/ 684201 h 1688123"/>
              <a:gd name="connsiteX301" fmla="*/ 8587687 w 10205472"/>
              <a:gd name="connsiteY301" fmla="*/ 665018 h 1688123"/>
              <a:gd name="connsiteX302" fmla="*/ 8606870 w 10205472"/>
              <a:gd name="connsiteY302" fmla="*/ 575496 h 1688123"/>
              <a:gd name="connsiteX303" fmla="*/ 8613265 w 10205472"/>
              <a:gd name="connsiteY303" fmla="*/ 543524 h 1688123"/>
              <a:gd name="connsiteX304" fmla="*/ 8619659 w 10205472"/>
              <a:gd name="connsiteY304" fmla="*/ 524341 h 1688123"/>
              <a:gd name="connsiteX305" fmla="*/ 8632448 w 10205472"/>
              <a:gd name="connsiteY305" fmla="*/ 454003 h 1688123"/>
              <a:gd name="connsiteX306" fmla="*/ 8638842 w 10205472"/>
              <a:gd name="connsiteY306" fmla="*/ 434819 h 1688123"/>
              <a:gd name="connsiteX307" fmla="*/ 8645237 w 10205472"/>
              <a:gd name="connsiteY307" fmla="*/ 409242 h 1688123"/>
              <a:gd name="connsiteX308" fmla="*/ 8658026 w 10205472"/>
              <a:gd name="connsiteY308" fmla="*/ 390059 h 1688123"/>
              <a:gd name="connsiteX309" fmla="*/ 8664420 w 10205472"/>
              <a:gd name="connsiteY309" fmla="*/ 326114 h 1688123"/>
              <a:gd name="connsiteX310" fmla="*/ 8683603 w 10205472"/>
              <a:gd name="connsiteY310" fmla="*/ 319720 h 1688123"/>
              <a:gd name="connsiteX311" fmla="*/ 8702786 w 10205472"/>
              <a:gd name="connsiteY311" fmla="*/ 294142 h 1688123"/>
              <a:gd name="connsiteX312" fmla="*/ 8715575 w 10205472"/>
              <a:gd name="connsiteY312" fmla="*/ 242987 h 1688123"/>
              <a:gd name="connsiteX313" fmla="*/ 8721970 w 10205472"/>
              <a:gd name="connsiteY313" fmla="*/ 217410 h 1688123"/>
              <a:gd name="connsiteX314" fmla="*/ 8728364 w 10205472"/>
              <a:gd name="connsiteY314" fmla="*/ 134282 h 1688123"/>
              <a:gd name="connsiteX315" fmla="*/ 8741153 w 10205472"/>
              <a:gd name="connsiteY315" fmla="*/ 108705 h 1688123"/>
              <a:gd name="connsiteX316" fmla="*/ 8773125 w 10205472"/>
              <a:gd name="connsiteY316" fmla="*/ 38366 h 1688123"/>
              <a:gd name="connsiteX317" fmla="*/ 8785914 w 10205472"/>
              <a:gd name="connsiteY317" fmla="*/ 19183 h 1688123"/>
              <a:gd name="connsiteX318" fmla="*/ 8856252 w 10205472"/>
              <a:gd name="connsiteY318" fmla="*/ 0 h 1688123"/>
              <a:gd name="connsiteX319" fmla="*/ 8932985 w 10205472"/>
              <a:gd name="connsiteY319" fmla="*/ 6394 h 1688123"/>
              <a:gd name="connsiteX320" fmla="*/ 8971352 w 10205472"/>
              <a:gd name="connsiteY320" fmla="*/ 31972 h 1688123"/>
              <a:gd name="connsiteX321" fmla="*/ 8984140 w 10205472"/>
              <a:gd name="connsiteY321" fmla="*/ 57549 h 1688123"/>
              <a:gd name="connsiteX322" fmla="*/ 8996929 w 10205472"/>
              <a:gd name="connsiteY322" fmla="*/ 76733 h 1688123"/>
              <a:gd name="connsiteX323" fmla="*/ 9009718 w 10205472"/>
              <a:gd name="connsiteY323" fmla="*/ 127888 h 1688123"/>
              <a:gd name="connsiteX324" fmla="*/ 9016112 w 10205472"/>
              <a:gd name="connsiteY324" fmla="*/ 147071 h 1688123"/>
              <a:gd name="connsiteX325" fmla="*/ 9041690 w 10205472"/>
              <a:gd name="connsiteY325" fmla="*/ 204621 h 1688123"/>
              <a:gd name="connsiteX326" fmla="*/ 9048084 w 10205472"/>
              <a:gd name="connsiteY326" fmla="*/ 223804 h 1688123"/>
              <a:gd name="connsiteX327" fmla="*/ 9054479 w 10205472"/>
              <a:gd name="connsiteY327" fmla="*/ 268565 h 1688123"/>
              <a:gd name="connsiteX328" fmla="*/ 9073662 w 10205472"/>
              <a:gd name="connsiteY328" fmla="*/ 313326 h 1688123"/>
              <a:gd name="connsiteX329" fmla="*/ 9080056 w 10205472"/>
              <a:gd name="connsiteY329" fmla="*/ 626652 h 1688123"/>
              <a:gd name="connsiteX330" fmla="*/ 9099240 w 10205472"/>
              <a:gd name="connsiteY330" fmla="*/ 652229 h 1688123"/>
              <a:gd name="connsiteX331" fmla="*/ 9105634 w 10205472"/>
              <a:gd name="connsiteY331" fmla="*/ 690596 h 1688123"/>
              <a:gd name="connsiteX332" fmla="*/ 9118423 w 10205472"/>
              <a:gd name="connsiteY332" fmla="*/ 716173 h 1688123"/>
              <a:gd name="connsiteX333" fmla="*/ 9124817 w 10205472"/>
              <a:gd name="connsiteY333" fmla="*/ 735356 h 1688123"/>
              <a:gd name="connsiteX334" fmla="*/ 9131212 w 10205472"/>
              <a:gd name="connsiteY334" fmla="*/ 760934 h 1688123"/>
              <a:gd name="connsiteX335" fmla="*/ 9137606 w 10205472"/>
              <a:gd name="connsiteY335" fmla="*/ 792906 h 1688123"/>
              <a:gd name="connsiteX336" fmla="*/ 9182367 w 10205472"/>
              <a:gd name="connsiteY336" fmla="*/ 882428 h 1688123"/>
              <a:gd name="connsiteX337" fmla="*/ 9188761 w 10205472"/>
              <a:gd name="connsiteY337" fmla="*/ 901611 h 1688123"/>
              <a:gd name="connsiteX338" fmla="*/ 9207945 w 10205472"/>
              <a:gd name="connsiteY338" fmla="*/ 946372 h 1688123"/>
              <a:gd name="connsiteX339" fmla="*/ 9233522 w 10205472"/>
              <a:gd name="connsiteY339" fmla="*/ 1029499 h 1688123"/>
              <a:gd name="connsiteX340" fmla="*/ 9239917 w 10205472"/>
              <a:gd name="connsiteY340" fmla="*/ 1048682 h 1688123"/>
              <a:gd name="connsiteX341" fmla="*/ 9246311 w 10205472"/>
              <a:gd name="connsiteY341" fmla="*/ 1150993 h 1688123"/>
              <a:gd name="connsiteX342" fmla="*/ 9259100 w 10205472"/>
              <a:gd name="connsiteY342" fmla="*/ 1170176 h 1688123"/>
              <a:gd name="connsiteX343" fmla="*/ 9271889 w 10205472"/>
              <a:gd name="connsiteY343" fmla="*/ 1202148 h 1688123"/>
              <a:gd name="connsiteX344" fmla="*/ 9284677 w 10205472"/>
              <a:gd name="connsiteY344" fmla="*/ 1221331 h 1688123"/>
              <a:gd name="connsiteX345" fmla="*/ 9310255 w 10205472"/>
              <a:gd name="connsiteY345" fmla="*/ 1272486 h 1688123"/>
              <a:gd name="connsiteX346" fmla="*/ 9374199 w 10205472"/>
              <a:gd name="connsiteY346" fmla="*/ 1349219 h 1688123"/>
              <a:gd name="connsiteX347" fmla="*/ 9431749 w 10205472"/>
              <a:gd name="connsiteY347" fmla="*/ 1387586 h 1688123"/>
              <a:gd name="connsiteX348" fmla="*/ 9470115 w 10205472"/>
              <a:gd name="connsiteY348" fmla="*/ 1413163 h 1688123"/>
              <a:gd name="connsiteX349" fmla="*/ 9540454 w 10205472"/>
              <a:gd name="connsiteY349" fmla="*/ 1438741 h 1688123"/>
              <a:gd name="connsiteX350" fmla="*/ 9566031 w 10205472"/>
              <a:gd name="connsiteY350" fmla="*/ 1451530 h 1688123"/>
              <a:gd name="connsiteX351" fmla="*/ 9636370 w 10205472"/>
              <a:gd name="connsiteY351" fmla="*/ 1470713 h 1688123"/>
              <a:gd name="connsiteX352" fmla="*/ 9655553 w 10205472"/>
              <a:gd name="connsiteY352" fmla="*/ 1477107 h 1688123"/>
              <a:gd name="connsiteX353" fmla="*/ 9700314 w 10205472"/>
              <a:gd name="connsiteY353" fmla="*/ 1489896 h 1688123"/>
              <a:gd name="connsiteX354" fmla="*/ 9809019 w 10205472"/>
              <a:gd name="connsiteY354" fmla="*/ 1483502 h 1688123"/>
              <a:gd name="connsiteX355" fmla="*/ 9840991 w 10205472"/>
              <a:gd name="connsiteY355" fmla="*/ 1477107 h 1688123"/>
              <a:gd name="connsiteX356" fmla="*/ 9885752 w 10205472"/>
              <a:gd name="connsiteY356" fmla="*/ 1470713 h 1688123"/>
              <a:gd name="connsiteX357" fmla="*/ 9917724 w 10205472"/>
              <a:gd name="connsiteY357" fmla="*/ 1457924 h 1688123"/>
              <a:gd name="connsiteX358" fmla="*/ 9988062 w 10205472"/>
              <a:gd name="connsiteY358" fmla="*/ 1438741 h 1688123"/>
              <a:gd name="connsiteX359" fmla="*/ 10026428 w 10205472"/>
              <a:gd name="connsiteY359" fmla="*/ 1419558 h 1688123"/>
              <a:gd name="connsiteX360" fmla="*/ 10115950 w 10205472"/>
              <a:gd name="connsiteY360" fmla="*/ 1387586 h 1688123"/>
              <a:gd name="connsiteX361" fmla="*/ 10160711 w 10205472"/>
              <a:gd name="connsiteY361" fmla="*/ 1374797 h 1688123"/>
              <a:gd name="connsiteX362" fmla="*/ 10199077 w 10205472"/>
              <a:gd name="connsiteY362" fmla="*/ 1362008 h 1688123"/>
              <a:gd name="connsiteX363" fmla="*/ 10192683 w 10205472"/>
              <a:gd name="connsiteY363" fmla="*/ 1509079 h 1688123"/>
              <a:gd name="connsiteX364" fmla="*/ 10205472 w 10205472"/>
              <a:gd name="connsiteY364" fmla="*/ 1534657 h 1688123"/>
              <a:gd name="connsiteX365" fmla="*/ 10199077 w 10205472"/>
              <a:gd name="connsiteY365" fmla="*/ 1573024 h 1688123"/>
              <a:gd name="connsiteX366" fmla="*/ 10179894 w 10205472"/>
              <a:gd name="connsiteY366" fmla="*/ 1585812 h 1688123"/>
              <a:gd name="connsiteX367" fmla="*/ 10071189 w 10205472"/>
              <a:gd name="connsiteY367" fmla="*/ 1592207 h 1688123"/>
              <a:gd name="connsiteX368" fmla="*/ 10032823 w 10205472"/>
              <a:gd name="connsiteY368" fmla="*/ 1617784 h 1688123"/>
              <a:gd name="connsiteX369" fmla="*/ 10013640 w 10205472"/>
              <a:gd name="connsiteY369" fmla="*/ 1630573 h 1688123"/>
              <a:gd name="connsiteX370" fmla="*/ 9962484 w 10205472"/>
              <a:gd name="connsiteY370" fmla="*/ 1668940 h 1688123"/>
              <a:gd name="connsiteX371" fmla="*/ 9936907 w 10205472"/>
              <a:gd name="connsiteY371" fmla="*/ 1681728 h 1688123"/>
              <a:gd name="connsiteX372" fmla="*/ 9840991 w 10205472"/>
              <a:gd name="connsiteY372" fmla="*/ 1688123 h 1688123"/>
              <a:gd name="connsiteX373" fmla="*/ 9764258 w 10205472"/>
              <a:gd name="connsiteY373" fmla="*/ 1681728 h 1688123"/>
              <a:gd name="connsiteX374" fmla="*/ 9661947 w 10205472"/>
              <a:gd name="connsiteY374" fmla="*/ 1675334 h 1688123"/>
              <a:gd name="connsiteX375" fmla="*/ 9617186 w 10205472"/>
              <a:gd name="connsiteY375" fmla="*/ 1668940 h 1688123"/>
              <a:gd name="connsiteX376" fmla="*/ 9578820 w 10205472"/>
              <a:gd name="connsiteY376" fmla="*/ 1662545 h 1688123"/>
              <a:gd name="connsiteX377" fmla="*/ 9463721 w 10205472"/>
              <a:gd name="connsiteY377" fmla="*/ 1656151 h 1688123"/>
              <a:gd name="connsiteX378" fmla="*/ 9284677 w 10205472"/>
              <a:gd name="connsiteY378" fmla="*/ 1643362 h 1688123"/>
              <a:gd name="connsiteX379" fmla="*/ 9252705 w 10205472"/>
              <a:gd name="connsiteY379" fmla="*/ 1636968 h 1688123"/>
              <a:gd name="connsiteX380" fmla="*/ 9214339 w 10205472"/>
              <a:gd name="connsiteY380" fmla="*/ 1630573 h 1688123"/>
              <a:gd name="connsiteX381" fmla="*/ 9195156 w 10205472"/>
              <a:gd name="connsiteY381" fmla="*/ 1624179 h 1688123"/>
              <a:gd name="connsiteX382" fmla="*/ 9067268 w 10205472"/>
              <a:gd name="connsiteY382" fmla="*/ 1617784 h 1688123"/>
              <a:gd name="connsiteX383" fmla="*/ 8932985 w 10205472"/>
              <a:gd name="connsiteY383" fmla="*/ 1604996 h 1688123"/>
              <a:gd name="connsiteX384" fmla="*/ 8888224 w 10205472"/>
              <a:gd name="connsiteY384" fmla="*/ 1592207 h 1688123"/>
              <a:gd name="connsiteX385" fmla="*/ 8849858 w 10205472"/>
              <a:gd name="connsiteY385" fmla="*/ 1579418 h 1688123"/>
              <a:gd name="connsiteX386" fmla="*/ 8402249 w 10205472"/>
              <a:gd name="connsiteY386" fmla="*/ 1573024 h 1688123"/>
              <a:gd name="connsiteX387" fmla="*/ 8376672 w 10205472"/>
              <a:gd name="connsiteY387" fmla="*/ 1566629 h 1688123"/>
              <a:gd name="connsiteX388" fmla="*/ 8357489 w 10205472"/>
              <a:gd name="connsiteY388" fmla="*/ 1560235 h 1688123"/>
              <a:gd name="connsiteX389" fmla="*/ 8287150 w 10205472"/>
              <a:gd name="connsiteY389" fmla="*/ 1553840 h 1688123"/>
              <a:gd name="connsiteX390" fmla="*/ 8069740 w 10205472"/>
              <a:gd name="connsiteY390" fmla="*/ 1553840 h 1688123"/>
              <a:gd name="connsiteX391" fmla="*/ 8044163 w 10205472"/>
              <a:gd name="connsiteY391" fmla="*/ 1547446 h 1688123"/>
              <a:gd name="connsiteX392" fmla="*/ 7999402 w 10205472"/>
              <a:gd name="connsiteY392" fmla="*/ 1528263 h 1688123"/>
              <a:gd name="connsiteX393" fmla="*/ 7948247 w 10205472"/>
              <a:gd name="connsiteY393" fmla="*/ 1509079 h 1688123"/>
              <a:gd name="connsiteX394" fmla="*/ 7903486 w 10205472"/>
              <a:gd name="connsiteY394" fmla="*/ 1483502 h 1688123"/>
              <a:gd name="connsiteX395" fmla="*/ 7865119 w 10205472"/>
              <a:gd name="connsiteY395" fmla="*/ 1457924 h 1688123"/>
              <a:gd name="connsiteX396" fmla="*/ 7839542 w 10205472"/>
              <a:gd name="connsiteY396" fmla="*/ 1445135 h 1688123"/>
              <a:gd name="connsiteX397" fmla="*/ 7813964 w 10205472"/>
              <a:gd name="connsiteY397" fmla="*/ 1425952 h 1688123"/>
              <a:gd name="connsiteX398" fmla="*/ 7769203 w 10205472"/>
              <a:gd name="connsiteY398" fmla="*/ 1413163 h 1688123"/>
              <a:gd name="connsiteX399" fmla="*/ 7705259 w 10205472"/>
              <a:gd name="connsiteY399" fmla="*/ 1387586 h 1688123"/>
              <a:gd name="connsiteX400" fmla="*/ 7673287 w 10205472"/>
              <a:gd name="connsiteY400" fmla="*/ 1374797 h 1688123"/>
              <a:gd name="connsiteX401" fmla="*/ 7647710 w 10205472"/>
              <a:gd name="connsiteY401" fmla="*/ 1368403 h 1688123"/>
              <a:gd name="connsiteX402" fmla="*/ 7615738 w 10205472"/>
              <a:gd name="connsiteY402" fmla="*/ 1355614 h 1688123"/>
              <a:gd name="connsiteX403" fmla="*/ 7570977 w 10205472"/>
              <a:gd name="connsiteY403" fmla="*/ 1342825 h 1688123"/>
              <a:gd name="connsiteX404" fmla="*/ 7551793 w 10205472"/>
              <a:gd name="connsiteY404" fmla="*/ 1336431 h 1688123"/>
              <a:gd name="connsiteX405" fmla="*/ 7507033 w 10205472"/>
              <a:gd name="connsiteY405" fmla="*/ 1310853 h 1688123"/>
              <a:gd name="connsiteX406" fmla="*/ 7487849 w 10205472"/>
              <a:gd name="connsiteY406" fmla="*/ 1304459 h 1688123"/>
              <a:gd name="connsiteX407" fmla="*/ 7423905 w 10205472"/>
              <a:gd name="connsiteY407" fmla="*/ 1278881 h 1688123"/>
              <a:gd name="connsiteX408" fmla="*/ 7334384 w 10205472"/>
              <a:gd name="connsiteY408" fmla="*/ 1266092 h 1688123"/>
              <a:gd name="connsiteX409" fmla="*/ 7193707 w 10205472"/>
              <a:gd name="connsiteY409" fmla="*/ 1266092 h 1688123"/>
              <a:gd name="connsiteX410" fmla="*/ 6925142 w 10205472"/>
              <a:gd name="connsiteY410" fmla="*/ 1278881 h 1688123"/>
              <a:gd name="connsiteX411" fmla="*/ 6899564 w 10205472"/>
              <a:gd name="connsiteY411" fmla="*/ 1285275 h 1688123"/>
              <a:gd name="connsiteX412" fmla="*/ 6854803 w 10205472"/>
              <a:gd name="connsiteY412" fmla="*/ 1298064 h 1688123"/>
              <a:gd name="connsiteX413" fmla="*/ 6746098 w 10205472"/>
              <a:gd name="connsiteY413" fmla="*/ 1304459 h 1688123"/>
              <a:gd name="connsiteX414" fmla="*/ 6701338 w 10205472"/>
              <a:gd name="connsiteY414" fmla="*/ 1310853 h 1688123"/>
              <a:gd name="connsiteX415" fmla="*/ 6675760 w 10205472"/>
              <a:gd name="connsiteY415" fmla="*/ 1317247 h 1688123"/>
              <a:gd name="connsiteX416" fmla="*/ 6618210 w 10205472"/>
              <a:gd name="connsiteY416" fmla="*/ 1323642 h 1688123"/>
              <a:gd name="connsiteX417" fmla="*/ 6471139 w 10205472"/>
              <a:gd name="connsiteY417" fmla="*/ 1310853 h 1688123"/>
              <a:gd name="connsiteX418" fmla="*/ 6381617 w 10205472"/>
              <a:gd name="connsiteY418" fmla="*/ 1285275 h 1688123"/>
              <a:gd name="connsiteX419" fmla="*/ 6362434 w 10205472"/>
              <a:gd name="connsiteY419" fmla="*/ 1278881 h 1688123"/>
              <a:gd name="connsiteX420" fmla="*/ 6343251 w 10205472"/>
              <a:gd name="connsiteY420" fmla="*/ 1272486 h 1688123"/>
              <a:gd name="connsiteX421" fmla="*/ 6317673 w 10205472"/>
              <a:gd name="connsiteY421" fmla="*/ 1266092 h 1688123"/>
              <a:gd name="connsiteX422" fmla="*/ 6240940 w 10205472"/>
              <a:gd name="connsiteY422" fmla="*/ 1278881 h 1688123"/>
              <a:gd name="connsiteX423" fmla="*/ 6221757 w 10205472"/>
              <a:gd name="connsiteY423" fmla="*/ 1285275 h 1688123"/>
              <a:gd name="connsiteX424" fmla="*/ 6170602 w 10205472"/>
              <a:gd name="connsiteY424" fmla="*/ 1291670 h 1688123"/>
              <a:gd name="connsiteX425" fmla="*/ 5863670 w 10205472"/>
              <a:gd name="connsiteY425" fmla="*/ 1285275 h 1688123"/>
              <a:gd name="connsiteX426" fmla="*/ 5793332 w 10205472"/>
              <a:gd name="connsiteY426" fmla="*/ 1285275 h 1688123"/>
              <a:gd name="connsiteX427" fmla="*/ 5742177 w 10205472"/>
              <a:gd name="connsiteY427" fmla="*/ 1304459 h 1688123"/>
              <a:gd name="connsiteX428" fmla="*/ 5722993 w 10205472"/>
              <a:gd name="connsiteY428" fmla="*/ 1310853 h 1688123"/>
              <a:gd name="connsiteX429" fmla="*/ 5665444 w 10205472"/>
              <a:gd name="connsiteY429" fmla="*/ 1323642 h 1688123"/>
              <a:gd name="connsiteX430" fmla="*/ 5607894 w 10205472"/>
              <a:gd name="connsiteY430" fmla="*/ 1336431 h 1688123"/>
              <a:gd name="connsiteX431" fmla="*/ 5518373 w 10205472"/>
              <a:gd name="connsiteY431" fmla="*/ 1349219 h 1688123"/>
              <a:gd name="connsiteX432" fmla="*/ 5473612 w 10205472"/>
              <a:gd name="connsiteY432" fmla="*/ 1362008 h 1688123"/>
              <a:gd name="connsiteX433" fmla="*/ 5428851 w 10205472"/>
              <a:gd name="connsiteY433" fmla="*/ 1368403 h 1688123"/>
              <a:gd name="connsiteX434" fmla="*/ 4751044 w 10205472"/>
              <a:gd name="connsiteY434" fmla="*/ 1355614 h 1688123"/>
              <a:gd name="connsiteX435" fmla="*/ 4629550 w 10205472"/>
              <a:gd name="connsiteY435" fmla="*/ 1330036 h 1688123"/>
              <a:gd name="connsiteX436" fmla="*/ 4591184 w 10205472"/>
              <a:gd name="connsiteY436" fmla="*/ 1323642 h 1688123"/>
              <a:gd name="connsiteX437" fmla="*/ 4565606 w 10205472"/>
              <a:gd name="connsiteY437" fmla="*/ 1310853 h 1688123"/>
              <a:gd name="connsiteX438" fmla="*/ 4533634 w 10205472"/>
              <a:gd name="connsiteY438" fmla="*/ 1304459 h 1688123"/>
              <a:gd name="connsiteX439" fmla="*/ 4482479 w 10205472"/>
              <a:gd name="connsiteY439" fmla="*/ 1291670 h 1688123"/>
              <a:gd name="connsiteX440" fmla="*/ 4431324 w 10205472"/>
              <a:gd name="connsiteY440" fmla="*/ 1272486 h 1688123"/>
              <a:gd name="connsiteX441" fmla="*/ 4386563 w 10205472"/>
              <a:gd name="connsiteY441" fmla="*/ 1253303 h 1688123"/>
              <a:gd name="connsiteX442" fmla="*/ 4303435 w 10205472"/>
              <a:gd name="connsiteY442" fmla="*/ 1246909 h 1688123"/>
              <a:gd name="connsiteX443" fmla="*/ 4220308 w 10205472"/>
              <a:gd name="connsiteY443" fmla="*/ 1253303 h 1688123"/>
              <a:gd name="connsiteX444" fmla="*/ 4181942 w 10205472"/>
              <a:gd name="connsiteY444" fmla="*/ 1278881 h 1688123"/>
              <a:gd name="connsiteX445" fmla="*/ 4162759 w 10205472"/>
              <a:gd name="connsiteY445" fmla="*/ 1285275 h 1688123"/>
              <a:gd name="connsiteX446" fmla="*/ 4111603 w 10205472"/>
              <a:gd name="connsiteY446" fmla="*/ 1304459 h 1688123"/>
              <a:gd name="connsiteX447" fmla="*/ 4060448 w 10205472"/>
              <a:gd name="connsiteY447" fmla="*/ 1317247 h 1688123"/>
              <a:gd name="connsiteX448" fmla="*/ 4002898 w 10205472"/>
              <a:gd name="connsiteY448" fmla="*/ 1336431 h 1688123"/>
              <a:gd name="connsiteX449" fmla="*/ 3970926 w 10205472"/>
              <a:gd name="connsiteY449" fmla="*/ 1342825 h 1688123"/>
              <a:gd name="connsiteX450" fmla="*/ 3951743 w 10205472"/>
              <a:gd name="connsiteY450" fmla="*/ 1349219 h 1688123"/>
              <a:gd name="connsiteX451" fmla="*/ 3900588 w 10205472"/>
              <a:gd name="connsiteY451" fmla="*/ 1355614 h 1688123"/>
              <a:gd name="connsiteX452" fmla="*/ 3331486 w 10205472"/>
              <a:gd name="connsiteY452" fmla="*/ 1349219 h 1688123"/>
              <a:gd name="connsiteX453" fmla="*/ 3190809 w 10205472"/>
              <a:gd name="connsiteY453" fmla="*/ 1336431 h 1688123"/>
              <a:gd name="connsiteX454" fmla="*/ 3165231 w 10205472"/>
              <a:gd name="connsiteY454" fmla="*/ 1330036 h 1688123"/>
              <a:gd name="connsiteX455" fmla="*/ 3030949 w 10205472"/>
              <a:gd name="connsiteY455" fmla="*/ 1336431 h 1688123"/>
              <a:gd name="connsiteX456" fmla="*/ 2992582 w 10205472"/>
              <a:gd name="connsiteY456" fmla="*/ 1349219 h 1688123"/>
              <a:gd name="connsiteX457" fmla="*/ 2947821 w 10205472"/>
              <a:gd name="connsiteY457" fmla="*/ 1362008 h 1688123"/>
              <a:gd name="connsiteX458" fmla="*/ 2807145 w 10205472"/>
              <a:gd name="connsiteY458" fmla="*/ 1355614 h 1688123"/>
              <a:gd name="connsiteX459" fmla="*/ 2755989 w 10205472"/>
              <a:gd name="connsiteY459" fmla="*/ 1342825 h 1688123"/>
              <a:gd name="connsiteX460" fmla="*/ 2692045 w 10205472"/>
              <a:gd name="connsiteY460" fmla="*/ 1330036 h 1688123"/>
              <a:gd name="connsiteX461" fmla="*/ 2672862 w 10205472"/>
              <a:gd name="connsiteY461" fmla="*/ 1323642 h 1688123"/>
              <a:gd name="connsiteX462" fmla="*/ 2359536 w 10205472"/>
              <a:gd name="connsiteY462" fmla="*/ 1342825 h 1688123"/>
              <a:gd name="connsiteX463" fmla="*/ 2276409 w 10205472"/>
              <a:gd name="connsiteY463" fmla="*/ 1355614 h 1688123"/>
              <a:gd name="connsiteX464" fmla="*/ 2238042 w 10205472"/>
              <a:gd name="connsiteY464" fmla="*/ 1368403 h 1688123"/>
              <a:gd name="connsiteX465" fmla="*/ 1630574 w 10205472"/>
              <a:gd name="connsiteY465" fmla="*/ 1374797 h 1688123"/>
              <a:gd name="connsiteX466" fmla="*/ 978345 w 10205472"/>
              <a:gd name="connsiteY466" fmla="*/ 1387586 h 1688123"/>
              <a:gd name="connsiteX467" fmla="*/ 792907 w 10205472"/>
              <a:gd name="connsiteY467" fmla="*/ 1381191 h 1688123"/>
              <a:gd name="connsiteX468" fmla="*/ 760935 w 10205472"/>
              <a:gd name="connsiteY468" fmla="*/ 1374797 h 1688123"/>
              <a:gd name="connsiteX469" fmla="*/ 735357 w 10205472"/>
              <a:gd name="connsiteY469" fmla="*/ 1368403 h 1688123"/>
              <a:gd name="connsiteX470" fmla="*/ 454003 w 10205472"/>
              <a:gd name="connsiteY470" fmla="*/ 1362008 h 1688123"/>
              <a:gd name="connsiteX471" fmla="*/ 115100 w 10205472"/>
              <a:gd name="connsiteY471" fmla="*/ 1349219 h 1688123"/>
              <a:gd name="connsiteX472" fmla="*/ 57550 w 10205472"/>
              <a:gd name="connsiteY472" fmla="*/ 1342825 h 1688123"/>
              <a:gd name="connsiteX473" fmla="*/ 38367 w 10205472"/>
              <a:gd name="connsiteY473" fmla="*/ 1336431 h 1688123"/>
              <a:gd name="connsiteX474" fmla="*/ 25578 w 10205472"/>
              <a:gd name="connsiteY474" fmla="*/ 1317247 h 1688123"/>
              <a:gd name="connsiteX475" fmla="*/ 12789 w 10205472"/>
              <a:gd name="connsiteY475" fmla="*/ 1138204 h 1688123"/>
              <a:gd name="connsiteX476" fmla="*/ 6395 w 10205472"/>
              <a:gd name="connsiteY476" fmla="*/ 1029499 h 1688123"/>
              <a:gd name="connsiteX477" fmla="*/ 0 w 10205472"/>
              <a:gd name="connsiteY477" fmla="*/ 1010316 h 1688123"/>
              <a:gd name="connsiteX478" fmla="*/ 12789 w 10205472"/>
              <a:gd name="connsiteY478" fmla="*/ 754540 h 1688123"/>
              <a:gd name="connsiteX479" fmla="*/ 19184 w 10205472"/>
              <a:gd name="connsiteY479" fmla="*/ 728962 h 1688123"/>
              <a:gd name="connsiteX480" fmla="*/ 25578 w 10205472"/>
              <a:gd name="connsiteY480" fmla="*/ 696990 h 1688123"/>
              <a:gd name="connsiteX481" fmla="*/ 31973 w 10205472"/>
              <a:gd name="connsiteY481" fmla="*/ 601074 h 1688123"/>
              <a:gd name="connsiteX482" fmla="*/ 38367 w 10205472"/>
              <a:gd name="connsiteY482" fmla="*/ 575496 h 1688123"/>
              <a:gd name="connsiteX483" fmla="*/ 31973 w 10205472"/>
              <a:gd name="connsiteY483" fmla="*/ 492369 h 1688123"/>
              <a:gd name="connsiteX484" fmla="*/ 19184 w 10205472"/>
              <a:gd name="connsiteY484" fmla="*/ 441214 h 168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10205472" h="1688123">
                <a:moveTo>
                  <a:pt x="19184" y="441214"/>
                </a:moveTo>
                <a:lnTo>
                  <a:pt x="19184" y="441214"/>
                </a:lnTo>
                <a:cubicBezTo>
                  <a:pt x="34104" y="454003"/>
                  <a:pt x="47366" y="469030"/>
                  <a:pt x="63945" y="479580"/>
                </a:cubicBezTo>
                <a:cubicBezTo>
                  <a:pt x="68087" y="482216"/>
                  <a:pt x="120453" y="492161"/>
                  <a:pt x="121494" y="492369"/>
                </a:cubicBezTo>
                <a:cubicBezTo>
                  <a:pt x="155534" y="543428"/>
                  <a:pt x="123591" y="488563"/>
                  <a:pt x="140677" y="613863"/>
                </a:cubicBezTo>
                <a:cubicBezTo>
                  <a:pt x="142498" y="627220"/>
                  <a:pt x="149203" y="639440"/>
                  <a:pt x="153466" y="652229"/>
                </a:cubicBezTo>
                <a:cubicBezTo>
                  <a:pt x="155598" y="658623"/>
                  <a:pt x="154253" y="667673"/>
                  <a:pt x="159861" y="671412"/>
                </a:cubicBezTo>
                <a:lnTo>
                  <a:pt x="179044" y="684201"/>
                </a:lnTo>
                <a:cubicBezTo>
                  <a:pt x="202490" y="682070"/>
                  <a:pt x="226880" y="684730"/>
                  <a:pt x="249382" y="677807"/>
                </a:cubicBezTo>
                <a:cubicBezTo>
                  <a:pt x="256727" y="675547"/>
                  <a:pt x="259144" y="665688"/>
                  <a:pt x="262171" y="658624"/>
                </a:cubicBezTo>
                <a:cubicBezTo>
                  <a:pt x="274461" y="629948"/>
                  <a:pt x="262520" y="638744"/>
                  <a:pt x="274960" y="613863"/>
                </a:cubicBezTo>
                <a:cubicBezTo>
                  <a:pt x="278397" y="606989"/>
                  <a:pt x="283486" y="601074"/>
                  <a:pt x="287749" y="594679"/>
                </a:cubicBezTo>
                <a:cubicBezTo>
                  <a:pt x="294079" y="575688"/>
                  <a:pt x="298128" y="552328"/>
                  <a:pt x="313326" y="537130"/>
                </a:cubicBezTo>
                <a:cubicBezTo>
                  <a:pt x="318760" y="531696"/>
                  <a:pt x="324942" y="525677"/>
                  <a:pt x="332510" y="524341"/>
                </a:cubicBezTo>
                <a:cubicBezTo>
                  <a:pt x="361971" y="519142"/>
                  <a:pt x="392191" y="520078"/>
                  <a:pt x="422031" y="517947"/>
                </a:cubicBezTo>
                <a:cubicBezTo>
                  <a:pt x="460932" y="504979"/>
                  <a:pt x="421436" y="520014"/>
                  <a:pt x="460398" y="498763"/>
                </a:cubicBezTo>
                <a:cubicBezTo>
                  <a:pt x="477135" y="489634"/>
                  <a:pt x="498073" y="486666"/>
                  <a:pt x="511553" y="473186"/>
                </a:cubicBezTo>
                <a:cubicBezTo>
                  <a:pt x="517947" y="466792"/>
                  <a:pt x="523107" y="458858"/>
                  <a:pt x="530736" y="454003"/>
                </a:cubicBezTo>
                <a:cubicBezTo>
                  <a:pt x="572589" y="427369"/>
                  <a:pt x="574041" y="429995"/>
                  <a:pt x="613863" y="422031"/>
                </a:cubicBezTo>
                <a:cubicBezTo>
                  <a:pt x="622389" y="424162"/>
                  <a:pt x="632129" y="423550"/>
                  <a:pt x="639441" y="428425"/>
                </a:cubicBezTo>
                <a:cubicBezTo>
                  <a:pt x="645835" y="432688"/>
                  <a:pt x="644728" y="445941"/>
                  <a:pt x="652230" y="447608"/>
                </a:cubicBezTo>
                <a:cubicBezTo>
                  <a:pt x="666943" y="450878"/>
                  <a:pt x="682071" y="443345"/>
                  <a:pt x="696991" y="441214"/>
                </a:cubicBezTo>
                <a:cubicBezTo>
                  <a:pt x="699122" y="449740"/>
                  <a:pt x="700971" y="458341"/>
                  <a:pt x="703385" y="466791"/>
                </a:cubicBezTo>
                <a:cubicBezTo>
                  <a:pt x="705237" y="473272"/>
                  <a:pt x="709074" y="479271"/>
                  <a:pt x="709780" y="485975"/>
                </a:cubicBezTo>
                <a:cubicBezTo>
                  <a:pt x="724581" y="626583"/>
                  <a:pt x="708013" y="546813"/>
                  <a:pt x="722568" y="677807"/>
                </a:cubicBezTo>
                <a:cubicBezTo>
                  <a:pt x="723539" y="686541"/>
                  <a:pt x="726831" y="694858"/>
                  <a:pt x="728963" y="703384"/>
                </a:cubicBezTo>
                <a:cubicBezTo>
                  <a:pt x="731094" y="722567"/>
                  <a:pt x="732184" y="741895"/>
                  <a:pt x="735357" y="760934"/>
                </a:cubicBezTo>
                <a:cubicBezTo>
                  <a:pt x="736465" y="767583"/>
                  <a:pt x="740117" y="773578"/>
                  <a:pt x="741752" y="780117"/>
                </a:cubicBezTo>
                <a:cubicBezTo>
                  <a:pt x="744388" y="790661"/>
                  <a:pt x="745788" y="801479"/>
                  <a:pt x="748146" y="812089"/>
                </a:cubicBezTo>
                <a:cubicBezTo>
                  <a:pt x="750052" y="820668"/>
                  <a:pt x="752968" y="829020"/>
                  <a:pt x="754540" y="837667"/>
                </a:cubicBezTo>
                <a:cubicBezTo>
                  <a:pt x="769814" y="921673"/>
                  <a:pt x="752827" y="849996"/>
                  <a:pt x="767329" y="908005"/>
                </a:cubicBezTo>
                <a:cubicBezTo>
                  <a:pt x="769461" y="961292"/>
                  <a:pt x="768587" y="1014784"/>
                  <a:pt x="773724" y="1067866"/>
                </a:cubicBezTo>
                <a:cubicBezTo>
                  <a:pt x="775022" y="1081284"/>
                  <a:pt x="783242" y="1093154"/>
                  <a:pt x="786512" y="1106232"/>
                </a:cubicBezTo>
                <a:cubicBezTo>
                  <a:pt x="789833" y="1119515"/>
                  <a:pt x="799859" y="1162393"/>
                  <a:pt x="805696" y="1170176"/>
                </a:cubicBezTo>
                <a:lnTo>
                  <a:pt x="824879" y="1195754"/>
                </a:lnTo>
                <a:cubicBezTo>
                  <a:pt x="827010" y="1202148"/>
                  <a:pt x="827534" y="1209329"/>
                  <a:pt x="831273" y="1214937"/>
                </a:cubicBezTo>
                <a:cubicBezTo>
                  <a:pt x="835260" y="1220918"/>
                  <a:pt x="860465" y="1244943"/>
                  <a:pt x="869640" y="1246909"/>
                </a:cubicBezTo>
                <a:cubicBezTo>
                  <a:pt x="892660" y="1251842"/>
                  <a:pt x="916532" y="1251172"/>
                  <a:pt x="939978" y="1253303"/>
                </a:cubicBezTo>
                <a:cubicBezTo>
                  <a:pt x="946372" y="1259697"/>
                  <a:pt x="951637" y="1267470"/>
                  <a:pt x="959161" y="1272486"/>
                </a:cubicBezTo>
                <a:cubicBezTo>
                  <a:pt x="964503" y="1276048"/>
                  <a:pt x="1000721" y="1284564"/>
                  <a:pt x="1003922" y="1285275"/>
                </a:cubicBezTo>
                <a:cubicBezTo>
                  <a:pt x="1014532" y="1287633"/>
                  <a:pt x="1025284" y="1289312"/>
                  <a:pt x="1035894" y="1291670"/>
                </a:cubicBezTo>
                <a:cubicBezTo>
                  <a:pt x="1044473" y="1293576"/>
                  <a:pt x="1052772" y="1296821"/>
                  <a:pt x="1061472" y="1298064"/>
                </a:cubicBezTo>
                <a:cubicBezTo>
                  <a:pt x="1082678" y="1301093"/>
                  <a:pt x="1104101" y="1302327"/>
                  <a:pt x="1125416" y="1304459"/>
                </a:cubicBezTo>
                <a:cubicBezTo>
                  <a:pt x="1153125" y="1302327"/>
                  <a:pt x="1181228" y="1303186"/>
                  <a:pt x="1208543" y="1298064"/>
                </a:cubicBezTo>
                <a:cubicBezTo>
                  <a:pt x="1216096" y="1296648"/>
                  <a:pt x="1220270" y="1287139"/>
                  <a:pt x="1227726" y="1285275"/>
                </a:cubicBezTo>
                <a:cubicBezTo>
                  <a:pt x="1246451" y="1280594"/>
                  <a:pt x="1266093" y="1281012"/>
                  <a:pt x="1285276" y="1278881"/>
                </a:cubicBezTo>
                <a:cubicBezTo>
                  <a:pt x="1320445" y="1255435"/>
                  <a:pt x="1290605" y="1278881"/>
                  <a:pt x="1317248" y="1246909"/>
                </a:cubicBezTo>
                <a:cubicBezTo>
                  <a:pt x="1358273" y="1197679"/>
                  <a:pt x="1317470" y="1256168"/>
                  <a:pt x="1349220" y="1208542"/>
                </a:cubicBezTo>
                <a:cubicBezTo>
                  <a:pt x="1351351" y="1200016"/>
                  <a:pt x="1353200" y="1191415"/>
                  <a:pt x="1355614" y="1182965"/>
                </a:cubicBezTo>
                <a:cubicBezTo>
                  <a:pt x="1366301" y="1145563"/>
                  <a:pt x="1358403" y="1183205"/>
                  <a:pt x="1368403" y="1138204"/>
                </a:cubicBezTo>
                <a:cubicBezTo>
                  <a:pt x="1369802" y="1131909"/>
                  <a:pt x="1377596" y="1089045"/>
                  <a:pt x="1381192" y="1080654"/>
                </a:cubicBezTo>
                <a:cubicBezTo>
                  <a:pt x="1384219" y="1073590"/>
                  <a:pt x="1389718" y="1067865"/>
                  <a:pt x="1393981" y="1061471"/>
                </a:cubicBezTo>
                <a:cubicBezTo>
                  <a:pt x="1396112" y="1050814"/>
                  <a:pt x="1399175" y="1040301"/>
                  <a:pt x="1400375" y="1029499"/>
                </a:cubicBezTo>
                <a:cubicBezTo>
                  <a:pt x="1403444" y="1001878"/>
                  <a:pt x="1399697" y="973248"/>
                  <a:pt x="1406770" y="946372"/>
                </a:cubicBezTo>
                <a:cubicBezTo>
                  <a:pt x="1414707" y="916211"/>
                  <a:pt x="1430509" y="909230"/>
                  <a:pt x="1451531" y="895217"/>
                </a:cubicBezTo>
                <a:cubicBezTo>
                  <a:pt x="1466451" y="897348"/>
                  <a:pt x="1482811" y="894871"/>
                  <a:pt x="1496291" y="901611"/>
                </a:cubicBezTo>
                <a:cubicBezTo>
                  <a:pt x="1502320" y="904625"/>
                  <a:pt x="1502278" y="914066"/>
                  <a:pt x="1502686" y="920794"/>
                </a:cubicBezTo>
                <a:cubicBezTo>
                  <a:pt x="1506557" y="984656"/>
                  <a:pt x="1505323" y="1048757"/>
                  <a:pt x="1509080" y="1112626"/>
                </a:cubicBezTo>
                <a:cubicBezTo>
                  <a:pt x="1509653" y="1122372"/>
                  <a:pt x="1518415" y="1147024"/>
                  <a:pt x="1521869" y="1157387"/>
                </a:cubicBezTo>
                <a:cubicBezTo>
                  <a:pt x="1527060" y="1198914"/>
                  <a:pt x="1525268" y="1201255"/>
                  <a:pt x="1534658" y="1234120"/>
                </a:cubicBezTo>
                <a:cubicBezTo>
                  <a:pt x="1536510" y="1240601"/>
                  <a:pt x="1538038" y="1247274"/>
                  <a:pt x="1541052" y="1253303"/>
                </a:cubicBezTo>
                <a:cubicBezTo>
                  <a:pt x="1544489" y="1260177"/>
                  <a:pt x="1549578" y="1266092"/>
                  <a:pt x="1553841" y="1272486"/>
                </a:cubicBezTo>
                <a:cubicBezTo>
                  <a:pt x="1555972" y="1278881"/>
                  <a:pt x="1556024" y="1286407"/>
                  <a:pt x="1560235" y="1291670"/>
                </a:cubicBezTo>
                <a:cubicBezTo>
                  <a:pt x="1570921" y="1305027"/>
                  <a:pt x="1584500" y="1304809"/>
                  <a:pt x="1598602" y="1310853"/>
                </a:cubicBezTo>
                <a:cubicBezTo>
                  <a:pt x="1607364" y="1314608"/>
                  <a:pt x="1615329" y="1320102"/>
                  <a:pt x="1624180" y="1323642"/>
                </a:cubicBezTo>
                <a:cubicBezTo>
                  <a:pt x="1636696" y="1328649"/>
                  <a:pt x="1649757" y="1332168"/>
                  <a:pt x="1662546" y="1336431"/>
                </a:cubicBezTo>
                <a:cubicBezTo>
                  <a:pt x="1668940" y="1338562"/>
                  <a:pt x="1675190" y="1341190"/>
                  <a:pt x="1681729" y="1342825"/>
                </a:cubicBezTo>
                <a:cubicBezTo>
                  <a:pt x="1690255" y="1344956"/>
                  <a:pt x="1698689" y="1347495"/>
                  <a:pt x="1707307" y="1349219"/>
                </a:cubicBezTo>
                <a:cubicBezTo>
                  <a:pt x="1720020" y="1351762"/>
                  <a:pt x="1733017" y="1352801"/>
                  <a:pt x="1745673" y="1355614"/>
                </a:cubicBezTo>
                <a:cubicBezTo>
                  <a:pt x="1752253" y="1357076"/>
                  <a:pt x="1758462" y="1359877"/>
                  <a:pt x="1764856" y="1362008"/>
                </a:cubicBezTo>
                <a:cubicBezTo>
                  <a:pt x="1817983" y="1358213"/>
                  <a:pt x="1842203" y="1360256"/>
                  <a:pt x="1886350" y="1349219"/>
                </a:cubicBezTo>
                <a:cubicBezTo>
                  <a:pt x="1892889" y="1347584"/>
                  <a:pt x="1899139" y="1344956"/>
                  <a:pt x="1905533" y="1342825"/>
                </a:cubicBezTo>
                <a:lnTo>
                  <a:pt x="2058999" y="1349219"/>
                </a:lnTo>
                <a:cubicBezTo>
                  <a:pt x="2078265" y="1350387"/>
                  <a:pt x="2097248" y="1355614"/>
                  <a:pt x="2116549" y="1355614"/>
                </a:cubicBezTo>
                <a:cubicBezTo>
                  <a:pt x="2159232" y="1355614"/>
                  <a:pt x="2201808" y="1351351"/>
                  <a:pt x="2244437" y="1349219"/>
                </a:cubicBezTo>
                <a:cubicBezTo>
                  <a:pt x="2289632" y="1340181"/>
                  <a:pt x="2266093" y="1346263"/>
                  <a:pt x="2314775" y="1330036"/>
                </a:cubicBezTo>
                <a:lnTo>
                  <a:pt x="2333959" y="1323642"/>
                </a:lnTo>
                <a:lnTo>
                  <a:pt x="2353142" y="1317247"/>
                </a:lnTo>
                <a:cubicBezTo>
                  <a:pt x="2384895" y="1269619"/>
                  <a:pt x="2344085" y="1328115"/>
                  <a:pt x="2385114" y="1278881"/>
                </a:cubicBezTo>
                <a:cubicBezTo>
                  <a:pt x="2390034" y="1272977"/>
                  <a:pt x="2393640" y="1266092"/>
                  <a:pt x="2397903" y="1259698"/>
                </a:cubicBezTo>
                <a:cubicBezTo>
                  <a:pt x="2400034" y="1253303"/>
                  <a:pt x="2401283" y="1246543"/>
                  <a:pt x="2404297" y="1240514"/>
                </a:cubicBezTo>
                <a:cubicBezTo>
                  <a:pt x="2422983" y="1203141"/>
                  <a:pt x="2412763" y="1239656"/>
                  <a:pt x="2423480" y="1202148"/>
                </a:cubicBezTo>
                <a:cubicBezTo>
                  <a:pt x="2425894" y="1193698"/>
                  <a:pt x="2427350" y="1184988"/>
                  <a:pt x="2429875" y="1176570"/>
                </a:cubicBezTo>
                <a:cubicBezTo>
                  <a:pt x="2433749" y="1163658"/>
                  <a:pt x="2440019" y="1151423"/>
                  <a:pt x="2442663" y="1138204"/>
                </a:cubicBezTo>
                <a:cubicBezTo>
                  <a:pt x="2447056" y="1116243"/>
                  <a:pt x="2449435" y="1101713"/>
                  <a:pt x="2455452" y="1080654"/>
                </a:cubicBezTo>
                <a:cubicBezTo>
                  <a:pt x="2457304" y="1074173"/>
                  <a:pt x="2459715" y="1067865"/>
                  <a:pt x="2461847" y="1061471"/>
                </a:cubicBezTo>
                <a:cubicBezTo>
                  <a:pt x="2463978" y="982607"/>
                  <a:pt x="2464302" y="903673"/>
                  <a:pt x="2468241" y="824878"/>
                </a:cubicBezTo>
                <a:cubicBezTo>
                  <a:pt x="2468578" y="818146"/>
                  <a:pt x="2473000" y="812234"/>
                  <a:pt x="2474635" y="805695"/>
                </a:cubicBezTo>
                <a:lnTo>
                  <a:pt x="2487424" y="754540"/>
                </a:lnTo>
                <a:cubicBezTo>
                  <a:pt x="2489556" y="737488"/>
                  <a:pt x="2491206" y="720369"/>
                  <a:pt x="2493819" y="703384"/>
                </a:cubicBezTo>
                <a:cubicBezTo>
                  <a:pt x="2495472" y="692642"/>
                  <a:pt x="2499272" y="682240"/>
                  <a:pt x="2500213" y="671412"/>
                </a:cubicBezTo>
                <a:cubicBezTo>
                  <a:pt x="2503542" y="633131"/>
                  <a:pt x="2502203" y="594485"/>
                  <a:pt x="2506607" y="556313"/>
                </a:cubicBezTo>
                <a:cubicBezTo>
                  <a:pt x="2508622" y="538852"/>
                  <a:pt x="2509646" y="519783"/>
                  <a:pt x="2519396" y="505158"/>
                </a:cubicBezTo>
                <a:lnTo>
                  <a:pt x="2544974" y="466791"/>
                </a:lnTo>
                <a:cubicBezTo>
                  <a:pt x="2547105" y="460397"/>
                  <a:pt x="2548140" y="453525"/>
                  <a:pt x="2551368" y="447608"/>
                </a:cubicBezTo>
                <a:cubicBezTo>
                  <a:pt x="2560997" y="429955"/>
                  <a:pt x="2576981" y="415529"/>
                  <a:pt x="2583340" y="396453"/>
                </a:cubicBezTo>
                <a:cubicBezTo>
                  <a:pt x="2592491" y="369000"/>
                  <a:pt x="2594804" y="356032"/>
                  <a:pt x="2608918" y="332509"/>
                </a:cubicBezTo>
                <a:cubicBezTo>
                  <a:pt x="2616826" y="319329"/>
                  <a:pt x="2621707" y="302668"/>
                  <a:pt x="2634496" y="294142"/>
                </a:cubicBezTo>
                <a:lnTo>
                  <a:pt x="2653679" y="281354"/>
                </a:lnTo>
                <a:cubicBezTo>
                  <a:pt x="2662205" y="292011"/>
                  <a:pt x="2672023" y="301753"/>
                  <a:pt x="2679256" y="313326"/>
                </a:cubicBezTo>
                <a:cubicBezTo>
                  <a:pt x="2682828" y="319042"/>
                  <a:pt x="2682996" y="326314"/>
                  <a:pt x="2685651" y="332509"/>
                </a:cubicBezTo>
                <a:cubicBezTo>
                  <a:pt x="2713877" y="398365"/>
                  <a:pt x="2682121" y="309131"/>
                  <a:pt x="2711228" y="396453"/>
                </a:cubicBezTo>
                <a:lnTo>
                  <a:pt x="2717623" y="415636"/>
                </a:lnTo>
                <a:lnTo>
                  <a:pt x="2724017" y="434819"/>
                </a:lnTo>
                <a:cubicBezTo>
                  <a:pt x="2726149" y="454002"/>
                  <a:pt x="2729169" y="473108"/>
                  <a:pt x="2730412" y="492369"/>
                </a:cubicBezTo>
                <a:cubicBezTo>
                  <a:pt x="2733434" y="539212"/>
                  <a:pt x="2733878" y="586197"/>
                  <a:pt x="2736806" y="633046"/>
                </a:cubicBezTo>
                <a:cubicBezTo>
                  <a:pt x="2738810" y="665117"/>
                  <a:pt x="2743116" y="702960"/>
                  <a:pt x="2749595" y="735356"/>
                </a:cubicBezTo>
                <a:cubicBezTo>
                  <a:pt x="2751319" y="743974"/>
                  <a:pt x="2753858" y="752408"/>
                  <a:pt x="2755989" y="760934"/>
                </a:cubicBezTo>
                <a:cubicBezTo>
                  <a:pt x="2758121" y="780117"/>
                  <a:pt x="2760463" y="799278"/>
                  <a:pt x="2762384" y="818484"/>
                </a:cubicBezTo>
                <a:cubicBezTo>
                  <a:pt x="2764727" y="841910"/>
                  <a:pt x="2766027" y="865441"/>
                  <a:pt x="2768778" y="888822"/>
                </a:cubicBezTo>
                <a:cubicBezTo>
                  <a:pt x="2770293" y="901699"/>
                  <a:pt x="2773339" y="914354"/>
                  <a:pt x="2775173" y="927189"/>
                </a:cubicBezTo>
                <a:cubicBezTo>
                  <a:pt x="2777603" y="944201"/>
                  <a:pt x="2777966" y="961541"/>
                  <a:pt x="2781567" y="978344"/>
                </a:cubicBezTo>
                <a:cubicBezTo>
                  <a:pt x="2784392" y="991525"/>
                  <a:pt x="2791712" y="1003491"/>
                  <a:pt x="2794356" y="1016710"/>
                </a:cubicBezTo>
                <a:cubicBezTo>
                  <a:pt x="2796487" y="1027367"/>
                  <a:pt x="2797764" y="1038232"/>
                  <a:pt x="2800750" y="1048682"/>
                </a:cubicBezTo>
                <a:cubicBezTo>
                  <a:pt x="2806305" y="1068125"/>
                  <a:pt x="2813538" y="1087049"/>
                  <a:pt x="2819933" y="1106232"/>
                </a:cubicBezTo>
                <a:lnTo>
                  <a:pt x="2826328" y="1125415"/>
                </a:lnTo>
                <a:cubicBezTo>
                  <a:pt x="2828459" y="1131809"/>
                  <a:pt x="2829708" y="1138569"/>
                  <a:pt x="2832722" y="1144598"/>
                </a:cubicBezTo>
                <a:cubicBezTo>
                  <a:pt x="2836985" y="1153124"/>
                  <a:pt x="2840607" y="1162002"/>
                  <a:pt x="2845511" y="1170176"/>
                </a:cubicBezTo>
                <a:cubicBezTo>
                  <a:pt x="2853419" y="1183356"/>
                  <a:pt x="2871089" y="1208542"/>
                  <a:pt x="2871089" y="1208542"/>
                </a:cubicBezTo>
                <a:cubicBezTo>
                  <a:pt x="2873220" y="1214937"/>
                  <a:pt x="2874469" y="1221697"/>
                  <a:pt x="2877483" y="1227726"/>
                </a:cubicBezTo>
                <a:cubicBezTo>
                  <a:pt x="2880920" y="1234600"/>
                  <a:pt x="2885805" y="1240655"/>
                  <a:pt x="2890272" y="1246909"/>
                </a:cubicBezTo>
                <a:cubicBezTo>
                  <a:pt x="2900996" y="1261922"/>
                  <a:pt x="2913702" y="1280053"/>
                  <a:pt x="2928638" y="1291670"/>
                </a:cubicBezTo>
                <a:cubicBezTo>
                  <a:pt x="2940771" y="1301106"/>
                  <a:pt x="2954709" y="1308024"/>
                  <a:pt x="2967005" y="1317247"/>
                </a:cubicBezTo>
                <a:cubicBezTo>
                  <a:pt x="2997974" y="1340475"/>
                  <a:pt x="2982471" y="1333061"/>
                  <a:pt x="3011766" y="1342825"/>
                </a:cubicBezTo>
                <a:cubicBezTo>
                  <a:pt x="3018160" y="1347088"/>
                  <a:pt x="3023926" y="1352493"/>
                  <a:pt x="3030949" y="1355614"/>
                </a:cubicBezTo>
                <a:cubicBezTo>
                  <a:pt x="3066224" y="1371292"/>
                  <a:pt x="3066901" y="1366201"/>
                  <a:pt x="3101287" y="1374797"/>
                </a:cubicBezTo>
                <a:cubicBezTo>
                  <a:pt x="3107826" y="1376432"/>
                  <a:pt x="3114076" y="1379060"/>
                  <a:pt x="3120470" y="1381191"/>
                </a:cubicBezTo>
                <a:cubicBezTo>
                  <a:pt x="3130964" y="1380237"/>
                  <a:pt x="3193575" y="1378179"/>
                  <a:pt x="3216386" y="1368403"/>
                </a:cubicBezTo>
                <a:cubicBezTo>
                  <a:pt x="3236684" y="1359704"/>
                  <a:pt x="3232221" y="1351178"/>
                  <a:pt x="3254753" y="1349219"/>
                </a:cubicBezTo>
                <a:cubicBezTo>
                  <a:pt x="3297275" y="1345521"/>
                  <a:pt x="3340012" y="1344956"/>
                  <a:pt x="3382641" y="1342825"/>
                </a:cubicBezTo>
                <a:cubicBezTo>
                  <a:pt x="3441058" y="1328222"/>
                  <a:pt x="3370538" y="1345420"/>
                  <a:pt x="3472163" y="1323642"/>
                </a:cubicBezTo>
                <a:cubicBezTo>
                  <a:pt x="3480756" y="1321801"/>
                  <a:pt x="3489214" y="1319379"/>
                  <a:pt x="3497740" y="1317247"/>
                </a:cubicBezTo>
                <a:cubicBezTo>
                  <a:pt x="3504135" y="1312984"/>
                  <a:pt x="3509901" y="1307580"/>
                  <a:pt x="3516924" y="1304459"/>
                </a:cubicBezTo>
                <a:cubicBezTo>
                  <a:pt x="3548228" y="1290547"/>
                  <a:pt x="3552252" y="1293860"/>
                  <a:pt x="3580868" y="1285275"/>
                </a:cubicBezTo>
                <a:cubicBezTo>
                  <a:pt x="3593780" y="1281401"/>
                  <a:pt x="3606445" y="1276749"/>
                  <a:pt x="3619234" y="1272486"/>
                </a:cubicBezTo>
                <a:lnTo>
                  <a:pt x="3638417" y="1266092"/>
                </a:lnTo>
                <a:cubicBezTo>
                  <a:pt x="3651206" y="1257566"/>
                  <a:pt x="3661872" y="1244242"/>
                  <a:pt x="3676784" y="1240514"/>
                </a:cubicBezTo>
                <a:cubicBezTo>
                  <a:pt x="3708900" y="1232485"/>
                  <a:pt x="3694024" y="1236899"/>
                  <a:pt x="3721545" y="1227726"/>
                </a:cubicBezTo>
                <a:cubicBezTo>
                  <a:pt x="3727939" y="1223463"/>
                  <a:pt x="3733854" y="1218374"/>
                  <a:pt x="3740728" y="1214937"/>
                </a:cubicBezTo>
                <a:cubicBezTo>
                  <a:pt x="3753839" y="1208381"/>
                  <a:pt x="3779717" y="1204581"/>
                  <a:pt x="3791883" y="1202148"/>
                </a:cubicBezTo>
                <a:cubicBezTo>
                  <a:pt x="3798277" y="1197885"/>
                  <a:pt x="3804002" y="1192386"/>
                  <a:pt x="3811066" y="1189359"/>
                </a:cubicBezTo>
                <a:cubicBezTo>
                  <a:pt x="3819144" y="1185897"/>
                  <a:pt x="3828026" y="1184689"/>
                  <a:pt x="3836644" y="1182965"/>
                </a:cubicBezTo>
                <a:cubicBezTo>
                  <a:pt x="3858844" y="1178525"/>
                  <a:pt x="3898250" y="1173250"/>
                  <a:pt x="3919771" y="1170176"/>
                </a:cubicBezTo>
                <a:cubicBezTo>
                  <a:pt x="3926165" y="1168045"/>
                  <a:pt x="3932345" y="1165104"/>
                  <a:pt x="3938954" y="1163782"/>
                </a:cubicBezTo>
                <a:cubicBezTo>
                  <a:pt x="3964381" y="1158697"/>
                  <a:pt x="3990260" y="1156079"/>
                  <a:pt x="4015687" y="1150993"/>
                </a:cubicBezTo>
                <a:cubicBezTo>
                  <a:pt x="4030019" y="1148126"/>
                  <a:pt x="4043105" y="1141542"/>
                  <a:pt x="4054054" y="1131810"/>
                </a:cubicBezTo>
                <a:cubicBezTo>
                  <a:pt x="4067572" y="1119794"/>
                  <a:pt x="4082387" y="1108491"/>
                  <a:pt x="4092420" y="1093443"/>
                </a:cubicBezTo>
                <a:lnTo>
                  <a:pt x="4117998" y="1055077"/>
                </a:lnTo>
                <a:cubicBezTo>
                  <a:pt x="4133565" y="1008373"/>
                  <a:pt x="4127516" y="1029788"/>
                  <a:pt x="4137181" y="991133"/>
                </a:cubicBezTo>
                <a:cubicBezTo>
                  <a:pt x="4139312" y="905874"/>
                  <a:pt x="4139870" y="820561"/>
                  <a:pt x="4143575" y="735356"/>
                </a:cubicBezTo>
                <a:cubicBezTo>
                  <a:pt x="4147336" y="648849"/>
                  <a:pt x="4174813" y="744473"/>
                  <a:pt x="4143575" y="588285"/>
                </a:cubicBezTo>
                <a:cubicBezTo>
                  <a:pt x="4141802" y="579418"/>
                  <a:pt x="4130786" y="575496"/>
                  <a:pt x="4124392" y="569102"/>
                </a:cubicBezTo>
                <a:cubicBezTo>
                  <a:pt x="4130786" y="562708"/>
                  <a:pt x="4136628" y="555708"/>
                  <a:pt x="4143575" y="549919"/>
                </a:cubicBezTo>
                <a:cubicBezTo>
                  <a:pt x="4149479" y="544999"/>
                  <a:pt x="4157015" y="542236"/>
                  <a:pt x="4162759" y="537130"/>
                </a:cubicBezTo>
                <a:cubicBezTo>
                  <a:pt x="4176277" y="525114"/>
                  <a:pt x="4188336" y="511552"/>
                  <a:pt x="4201125" y="498763"/>
                </a:cubicBezTo>
                <a:cubicBezTo>
                  <a:pt x="4207519" y="492369"/>
                  <a:pt x="4215292" y="487104"/>
                  <a:pt x="4220308" y="479580"/>
                </a:cubicBezTo>
                <a:cubicBezTo>
                  <a:pt x="4243754" y="444411"/>
                  <a:pt x="4220308" y="474251"/>
                  <a:pt x="4252280" y="447608"/>
                </a:cubicBezTo>
                <a:cubicBezTo>
                  <a:pt x="4284211" y="420998"/>
                  <a:pt x="4256934" y="433267"/>
                  <a:pt x="4290647" y="422031"/>
                </a:cubicBezTo>
                <a:cubicBezTo>
                  <a:pt x="4294910" y="415636"/>
                  <a:pt x="4298001" y="408281"/>
                  <a:pt x="4303435" y="402847"/>
                </a:cubicBezTo>
                <a:cubicBezTo>
                  <a:pt x="4335938" y="370344"/>
                  <a:pt x="4310367" y="412790"/>
                  <a:pt x="4341802" y="370875"/>
                </a:cubicBezTo>
                <a:cubicBezTo>
                  <a:pt x="4356601" y="351143"/>
                  <a:pt x="4369292" y="317808"/>
                  <a:pt x="4386563" y="300537"/>
                </a:cubicBezTo>
                <a:cubicBezTo>
                  <a:pt x="4403113" y="283987"/>
                  <a:pt x="4421169" y="263423"/>
                  <a:pt x="4444112" y="255776"/>
                </a:cubicBezTo>
                <a:lnTo>
                  <a:pt x="4463296" y="249382"/>
                </a:lnTo>
                <a:cubicBezTo>
                  <a:pt x="4484853" y="217043"/>
                  <a:pt x="4464381" y="239247"/>
                  <a:pt x="4495268" y="223804"/>
                </a:cubicBezTo>
                <a:cubicBezTo>
                  <a:pt x="4502142" y="220367"/>
                  <a:pt x="4507428" y="214136"/>
                  <a:pt x="4514451" y="211015"/>
                </a:cubicBezTo>
                <a:cubicBezTo>
                  <a:pt x="4526770" y="205540"/>
                  <a:pt x="4552817" y="198226"/>
                  <a:pt x="4552817" y="198226"/>
                </a:cubicBezTo>
                <a:cubicBezTo>
                  <a:pt x="4581433" y="203429"/>
                  <a:pt x="4619221" y="200686"/>
                  <a:pt x="4642339" y="223804"/>
                </a:cubicBezTo>
                <a:cubicBezTo>
                  <a:pt x="4649875" y="231340"/>
                  <a:pt x="4655128" y="240856"/>
                  <a:pt x="4661522" y="249382"/>
                </a:cubicBezTo>
                <a:cubicBezTo>
                  <a:pt x="4667930" y="268605"/>
                  <a:pt x="4666934" y="271223"/>
                  <a:pt x="4680705" y="287748"/>
                </a:cubicBezTo>
                <a:cubicBezTo>
                  <a:pt x="4686494" y="294695"/>
                  <a:pt x="4694100" y="299984"/>
                  <a:pt x="4699889" y="306931"/>
                </a:cubicBezTo>
                <a:cubicBezTo>
                  <a:pt x="4704809" y="312835"/>
                  <a:pt x="4708210" y="319861"/>
                  <a:pt x="4712677" y="326114"/>
                </a:cubicBezTo>
                <a:cubicBezTo>
                  <a:pt x="4718872" y="334786"/>
                  <a:pt x="4724925" y="343600"/>
                  <a:pt x="4731861" y="351692"/>
                </a:cubicBezTo>
                <a:cubicBezTo>
                  <a:pt x="4749897" y="372734"/>
                  <a:pt x="4763943" y="381173"/>
                  <a:pt x="4789410" y="396453"/>
                </a:cubicBezTo>
                <a:cubicBezTo>
                  <a:pt x="4802975" y="404592"/>
                  <a:pt x="4830653" y="422310"/>
                  <a:pt x="4846960" y="428425"/>
                </a:cubicBezTo>
                <a:cubicBezTo>
                  <a:pt x="4855189" y="431511"/>
                  <a:pt x="4864012" y="432688"/>
                  <a:pt x="4872538" y="434819"/>
                </a:cubicBezTo>
                <a:cubicBezTo>
                  <a:pt x="4956691" y="485313"/>
                  <a:pt x="4842844" y="423248"/>
                  <a:pt x="5038792" y="466791"/>
                </a:cubicBezTo>
                <a:cubicBezTo>
                  <a:pt x="5053796" y="470125"/>
                  <a:pt x="5077159" y="492369"/>
                  <a:pt x="5077159" y="492369"/>
                </a:cubicBezTo>
                <a:cubicBezTo>
                  <a:pt x="5097424" y="522769"/>
                  <a:pt x="5082657" y="509122"/>
                  <a:pt x="5128314" y="524341"/>
                </a:cubicBezTo>
                <a:lnTo>
                  <a:pt x="5147497" y="530735"/>
                </a:lnTo>
                <a:cubicBezTo>
                  <a:pt x="5173075" y="528604"/>
                  <a:pt x="5198789" y="527733"/>
                  <a:pt x="5224230" y="524341"/>
                </a:cubicBezTo>
                <a:cubicBezTo>
                  <a:pt x="5230911" y="523450"/>
                  <a:pt x="5236673" y="517947"/>
                  <a:pt x="5243413" y="517947"/>
                </a:cubicBezTo>
                <a:cubicBezTo>
                  <a:pt x="5271204" y="517947"/>
                  <a:pt x="5298831" y="522210"/>
                  <a:pt x="5326540" y="524341"/>
                </a:cubicBezTo>
                <a:cubicBezTo>
                  <a:pt x="5374760" y="540413"/>
                  <a:pt x="5317193" y="516863"/>
                  <a:pt x="5358512" y="549919"/>
                </a:cubicBezTo>
                <a:cubicBezTo>
                  <a:pt x="5365065" y="555161"/>
                  <a:pt x="5408078" y="562389"/>
                  <a:pt x="5409668" y="562707"/>
                </a:cubicBezTo>
                <a:cubicBezTo>
                  <a:pt x="5416062" y="560576"/>
                  <a:pt x="5422242" y="557635"/>
                  <a:pt x="5428851" y="556313"/>
                </a:cubicBezTo>
                <a:cubicBezTo>
                  <a:pt x="5443630" y="553357"/>
                  <a:pt x="5459176" y="554250"/>
                  <a:pt x="5473612" y="549919"/>
                </a:cubicBezTo>
                <a:cubicBezTo>
                  <a:pt x="5492629" y="544214"/>
                  <a:pt x="5496410" y="528326"/>
                  <a:pt x="5511978" y="517947"/>
                </a:cubicBezTo>
                <a:cubicBezTo>
                  <a:pt x="5569659" y="479492"/>
                  <a:pt x="5489970" y="549074"/>
                  <a:pt x="5550345" y="498763"/>
                </a:cubicBezTo>
                <a:cubicBezTo>
                  <a:pt x="5599586" y="457730"/>
                  <a:pt x="5541078" y="498547"/>
                  <a:pt x="5588711" y="466791"/>
                </a:cubicBezTo>
                <a:cubicBezTo>
                  <a:pt x="5592974" y="460397"/>
                  <a:pt x="5595499" y="452409"/>
                  <a:pt x="5601500" y="447608"/>
                </a:cubicBezTo>
                <a:cubicBezTo>
                  <a:pt x="5606763" y="443398"/>
                  <a:pt x="5614654" y="444228"/>
                  <a:pt x="5620683" y="441214"/>
                </a:cubicBezTo>
                <a:cubicBezTo>
                  <a:pt x="5627557" y="437777"/>
                  <a:pt x="5633962" y="433345"/>
                  <a:pt x="5639866" y="428425"/>
                </a:cubicBezTo>
                <a:cubicBezTo>
                  <a:pt x="5646813" y="422636"/>
                  <a:pt x="5651911" y="414794"/>
                  <a:pt x="5659049" y="409242"/>
                </a:cubicBezTo>
                <a:cubicBezTo>
                  <a:pt x="5671182" y="399805"/>
                  <a:pt x="5684627" y="392190"/>
                  <a:pt x="5697416" y="383664"/>
                </a:cubicBezTo>
                <a:lnTo>
                  <a:pt x="5716599" y="370875"/>
                </a:lnTo>
                <a:cubicBezTo>
                  <a:pt x="5726796" y="355580"/>
                  <a:pt x="5732906" y="343698"/>
                  <a:pt x="5748571" y="332509"/>
                </a:cubicBezTo>
                <a:cubicBezTo>
                  <a:pt x="5756328" y="326968"/>
                  <a:pt x="5765623" y="323983"/>
                  <a:pt x="5774149" y="319720"/>
                </a:cubicBezTo>
                <a:cubicBezTo>
                  <a:pt x="5778412" y="313326"/>
                  <a:pt x="5780544" y="304800"/>
                  <a:pt x="5786938" y="300537"/>
                </a:cubicBezTo>
                <a:cubicBezTo>
                  <a:pt x="5794250" y="295662"/>
                  <a:pt x="5804437" y="297604"/>
                  <a:pt x="5812515" y="294142"/>
                </a:cubicBezTo>
                <a:cubicBezTo>
                  <a:pt x="5819579" y="291115"/>
                  <a:pt x="5825304" y="285617"/>
                  <a:pt x="5831698" y="281354"/>
                </a:cubicBezTo>
                <a:cubicBezTo>
                  <a:pt x="5875673" y="310670"/>
                  <a:pt x="5855484" y="302070"/>
                  <a:pt x="5889248" y="313326"/>
                </a:cubicBezTo>
                <a:cubicBezTo>
                  <a:pt x="5897774" y="321852"/>
                  <a:pt x="5905671" y="331056"/>
                  <a:pt x="5914826" y="338903"/>
                </a:cubicBezTo>
                <a:cubicBezTo>
                  <a:pt x="5929635" y="351596"/>
                  <a:pt x="5942397" y="354932"/>
                  <a:pt x="5959586" y="364481"/>
                </a:cubicBezTo>
                <a:cubicBezTo>
                  <a:pt x="5970451" y="370517"/>
                  <a:pt x="5981218" y="376770"/>
                  <a:pt x="5991559" y="383664"/>
                </a:cubicBezTo>
                <a:cubicBezTo>
                  <a:pt x="6039460" y="415597"/>
                  <a:pt x="5996796" y="389096"/>
                  <a:pt x="6036319" y="422031"/>
                </a:cubicBezTo>
                <a:cubicBezTo>
                  <a:pt x="6089735" y="466544"/>
                  <a:pt x="6018642" y="397956"/>
                  <a:pt x="6074686" y="454003"/>
                </a:cubicBezTo>
                <a:cubicBezTo>
                  <a:pt x="6086914" y="490689"/>
                  <a:pt x="6072323" y="456447"/>
                  <a:pt x="6100263" y="492369"/>
                </a:cubicBezTo>
                <a:cubicBezTo>
                  <a:pt x="6109699" y="504501"/>
                  <a:pt x="6116619" y="518439"/>
                  <a:pt x="6125841" y="530735"/>
                </a:cubicBezTo>
                <a:lnTo>
                  <a:pt x="6145024" y="556313"/>
                </a:lnTo>
                <a:cubicBezTo>
                  <a:pt x="6149801" y="570642"/>
                  <a:pt x="6155518" y="586157"/>
                  <a:pt x="6157813" y="601074"/>
                </a:cubicBezTo>
                <a:cubicBezTo>
                  <a:pt x="6160748" y="620151"/>
                  <a:pt x="6159526" y="639899"/>
                  <a:pt x="6164207" y="658624"/>
                </a:cubicBezTo>
                <a:cubicBezTo>
                  <a:pt x="6166071" y="666080"/>
                  <a:pt x="6173559" y="670933"/>
                  <a:pt x="6176996" y="677807"/>
                </a:cubicBezTo>
                <a:cubicBezTo>
                  <a:pt x="6180010" y="683836"/>
                  <a:pt x="6181024" y="690679"/>
                  <a:pt x="6183391" y="696990"/>
                </a:cubicBezTo>
                <a:cubicBezTo>
                  <a:pt x="6187421" y="707737"/>
                  <a:pt x="6192550" y="718073"/>
                  <a:pt x="6196180" y="728962"/>
                </a:cubicBezTo>
                <a:cubicBezTo>
                  <a:pt x="6198959" y="737299"/>
                  <a:pt x="6200733" y="745947"/>
                  <a:pt x="6202574" y="754540"/>
                </a:cubicBezTo>
                <a:cubicBezTo>
                  <a:pt x="6207128" y="775794"/>
                  <a:pt x="6205642" y="799042"/>
                  <a:pt x="6215363" y="818484"/>
                </a:cubicBezTo>
                <a:cubicBezTo>
                  <a:pt x="6250413" y="888581"/>
                  <a:pt x="6204130" y="802757"/>
                  <a:pt x="6247335" y="863245"/>
                </a:cubicBezTo>
                <a:cubicBezTo>
                  <a:pt x="6252875" y="871002"/>
                  <a:pt x="6255495" y="880490"/>
                  <a:pt x="6260124" y="888822"/>
                </a:cubicBezTo>
                <a:cubicBezTo>
                  <a:pt x="6265222" y="897999"/>
                  <a:pt x="6299611" y="954943"/>
                  <a:pt x="6304884" y="959161"/>
                </a:cubicBezTo>
                <a:cubicBezTo>
                  <a:pt x="6315541" y="967687"/>
                  <a:pt x="6325500" y="977168"/>
                  <a:pt x="6336856" y="984738"/>
                </a:cubicBezTo>
                <a:cubicBezTo>
                  <a:pt x="6344787" y="990026"/>
                  <a:pt x="6354158" y="992798"/>
                  <a:pt x="6362434" y="997527"/>
                </a:cubicBezTo>
                <a:cubicBezTo>
                  <a:pt x="6369107" y="1001340"/>
                  <a:pt x="6374594" y="1007195"/>
                  <a:pt x="6381617" y="1010316"/>
                </a:cubicBezTo>
                <a:cubicBezTo>
                  <a:pt x="6393936" y="1015791"/>
                  <a:pt x="6407195" y="1018842"/>
                  <a:pt x="6419984" y="1023105"/>
                </a:cubicBezTo>
                <a:cubicBezTo>
                  <a:pt x="6465987" y="1038439"/>
                  <a:pt x="6408529" y="1019831"/>
                  <a:pt x="6464745" y="1035893"/>
                </a:cubicBezTo>
                <a:cubicBezTo>
                  <a:pt x="6471226" y="1037745"/>
                  <a:pt x="6477389" y="1040653"/>
                  <a:pt x="6483928" y="1042288"/>
                </a:cubicBezTo>
                <a:lnTo>
                  <a:pt x="6535083" y="1055077"/>
                </a:lnTo>
                <a:cubicBezTo>
                  <a:pt x="6558529" y="1052945"/>
                  <a:pt x="6582401" y="1053615"/>
                  <a:pt x="6605421" y="1048682"/>
                </a:cubicBezTo>
                <a:cubicBezTo>
                  <a:pt x="6612936" y="1047072"/>
                  <a:pt x="6617314" y="1038323"/>
                  <a:pt x="6624605" y="1035893"/>
                </a:cubicBezTo>
                <a:cubicBezTo>
                  <a:pt x="6636905" y="1031793"/>
                  <a:pt x="6650444" y="1032840"/>
                  <a:pt x="6662971" y="1029499"/>
                </a:cubicBezTo>
                <a:cubicBezTo>
                  <a:pt x="6791225" y="995299"/>
                  <a:pt x="6679902" y="1021006"/>
                  <a:pt x="6739704" y="1003921"/>
                </a:cubicBezTo>
                <a:cubicBezTo>
                  <a:pt x="6749905" y="1001007"/>
                  <a:pt x="6811028" y="984245"/>
                  <a:pt x="6822831" y="978344"/>
                </a:cubicBezTo>
                <a:cubicBezTo>
                  <a:pt x="6946657" y="916431"/>
                  <a:pt x="6862078" y="946078"/>
                  <a:pt x="6918747" y="927189"/>
                </a:cubicBezTo>
                <a:cubicBezTo>
                  <a:pt x="6920879" y="918663"/>
                  <a:pt x="6922728" y="910061"/>
                  <a:pt x="6925142" y="901611"/>
                </a:cubicBezTo>
                <a:cubicBezTo>
                  <a:pt x="6926994" y="895130"/>
                  <a:pt x="6930074" y="889008"/>
                  <a:pt x="6931536" y="882428"/>
                </a:cubicBezTo>
                <a:cubicBezTo>
                  <a:pt x="6934349" y="869771"/>
                  <a:pt x="6936097" y="856896"/>
                  <a:pt x="6937931" y="844061"/>
                </a:cubicBezTo>
                <a:cubicBezTo>
                  <a:pt x="6938251" y="841822"/>
                  <a:pt x="6941601" y="787399"/>
                  <a:pt x="6950719" y="773723"/>
                </a:cubicBezTo>
                <a:cubicBezTo>
                  <a:pt x="6955735" y="766199"/>
                  <a:pt x="6963508" y="760934"/>
                  <a:pt x="6969903" y="754540"/>
                </a:cubicBezTo>
                <a:lnTo>
                  <a:pt x="6995480" y="703384"/>
                </a:lnTo>
                <a:lnTo>
                  <a:pt x="7008269" y="677807"/>
                </a:lnTo>
                <a:cubicBezTo>
                  <a:pt x="7017362" y="541405"/>
                  <a:pt x="7002566" y="624576"/>
                  <a:pt x="7033847" y="530735"/>
                </a:cubicBezTo>
                <a:cubicBezTo>
                  <a:pt x="7036626" y="522398"/>
                  <a:pt x="7033569" y="510877"/>
                  <a:pt x="7040241" y="505158"/>
                </a:cubicBezTo>
                <a:cubicBezTo>
                  <a:pt x="7050476" y="496385"/>
                  <a:pt x="7066550" y="498398"/>
                  <a:pt x="7078607" y="492369"/>
                </a:cubicBezTo>
                <a:lnTo>
                  <a:pt x="7116974" y="473186"/>
                </a:lnTo>
                <a:cubicBezTo>
                  <a:pt x="7119105" y="464660"/>
                  <a:pt x="7123368" y="456396"/>
                  <a:pt x="7123368" y="447608"/>
                </a:cubicBezTo>
                <a:cubicBezTo>
                  <a:pt x="7123368" y="439345"/>
                  <a:pt x="7112157" y="362729"/>
                  <a:pt x="7110580" y="351692"/>
                </a:cubicBezTo>
                <a:cubicBezTo>
                  <a:pt x="7112711" y="268565"/>
                  <a:pt x="7113111" y="185375"/>
                  <a:pt x="7116974" y="102310"/>
                </a:cubicBezTo>
                <a:cubicBezTo>
                  <a:pt x="7118295" y="73901"/>
                  <a:pt x="7122122" y="77564"/>
                  <a:pt x="7142552" y="63944"/>
                </a:cubicBezTo>
                <a:cubicBezTo>
                  <a:pt x="7155341" y="66075"/>
                  <a:pt x="7168340" y="67194"/>
                  <a:pt x="7180918" y="70338"/>
                </a:cubicBezTo>
                <a:cubicBezTo>
                  <a:pt x="7193996" y="73607"/>
                  <a:pt x="7206206" y="79858"/>
                  <a:pt x="7219284" y="83127"/>
                </a:cubicBezTo>
                <a:cubicBezTo>
                  <a:pt x="7251401" y="91156"/>
                  <a:pt x="7236525" y="86742"/>
                  <a:pt x="7264045" y="95916"/>
                </a:cubicBezTo>
                <a:cubicBezTo>
                  <a:pt x="7272571" y="87390"/>
                  <a:pt x="7281776" y="79493"/>
                  <a:pt x="7289623" y="70338"/>
                </a:cubicBezTo>
                <a:cubicBezTo>
                  <a:pt x="7294624" y="64503"/>
                  <a:pt x="7296411" y="55956"/>
                  <a:pt x="7302412" y="51155"/>
                </a:cubicBezTo>
                <a:cubicBezTo>
                  <a:pt x="7307675" y="46945"/>
                  <a:pt x="7315201" y="46892"/>
                  <a:pt x="7321595" y="44761"/>
                </a:cubicBezTo>
                <a:cubicBezTo>
                  <a:pt x="7336515" y="46892"/>
                  <a:pt x="7352362" y="45558"/>
                  <a:pt x="7366356" y="51155"/>
                </a:cubicBezTo>
                <a:cubicBezTo>
                  <a:pt x="7390675" y="60882"/>
                  <a:pt x="7393070" y="96697"/>
                  <a:pt x="7398328" y="115099"/>
                </a:cubicBezTo>
                <a:cubicBezTo>
                  <a:pt x="7400459" y="130019"/>
                  <a:pt x="7402244" y="144993"/>
                  <a:pt x="7404722" y="159860"/>
                </a:cubicBezTo>
                <a:cubicBezTo>
                  <a:pt x="7406509" y="170581"/>
                  <a:pt x="7410560" y="180978"/>
                  <a:pt x="7411117" y="191832"/>
                </a:cubicBezTo>
                <a:cubicBezTo>
                  <a:pt x="7414830" y="264238"/>
                  <a:pt x="7412089" y="336944"/>
                  <a:pt x="7417511" y="409242"/>
                </a:cubicBezTo>
                <a:cubicBezTo>
                  <a:pt x="7418519" y="422685"/>
                  <a:pt x="7430300" y="447608"/>
                  <a:pt x="7430300" y="447608"/>
                </a:cubicBezTo>
                <a:cubicBezTo>
                  <a:pt x="7434563" y="513684"/>
                  <a:pt x="7437269" y="579878"/>
                  <a:pt x="7443089" y="645835"/>
                </a:cubicBezTo>
                <a:cubicBezTo>
                  <a:pt x="7443681" y="652549"/>
                  <a:pt x="7445273" y="659755"/>
                  <a:pt x="7449483" y="665018"/>
                </a:cubicBezTo>
                <a:cubicBezTo>
                  <a:pt x="7454284" y="671019"/>
                  <a:pt x="7462272" y="673544"/>
                  <a:pt x="7468666" y="677807"/>
                </a:cubicBezTo>
                <a:cubicBezTo>
                  <a:pt x="7474881" y="696450"/>
                  <a:pt x="7476565" y="704513"/>
                  <a:pt x="7487849" y="722568"/>
                </a:cubicBezTo>
                <a:cubicBezTo>
                  <a:pt x="7493497" y="731605"/>
                  <a:pt x="7500638" y="739619"/>
                  <a:pt x="7507033" y="748145"/>
                </a:cubicBezTo>
                <a:cubicBezTo>
                  <a:pt x="7518822" y="795306"/>
                  <a:pt x="7506152" y="752484"/>
                  <a:pt x="7526216" y="799300"/>
                </a:cubicBezTo>
                <a:cubicBezTo>
                  <a:pt x="7533374" y="816002"/>
                  <a:pt x="7533602" y="826050"/>
                  <a:pt x="7539005" y="844061"/>
                </a:cubicBezTo>
                <a:cubicBezTo>
                  <a:pt x="7542879" y="856973"/>
                  <a:pt x="7551793" y="882428"/>
                  <a:pt x="7551793" y="882428"/>
                </a:cubicBezTo>
                <a:cubicBezTo>
                  <a:pt x="7564288" y="969887"/>
                  <a:pt x="7548442" y="892672"/>
                  <a:pt x="7570977" y="952766"/>
                </a:cubicBezTo>
                <a:cubicBezTo>
                  <a:pt x="7588674" y="999958"/>
                  <a:pt x="7564242" y="958651"/>
                  <a:pt x="7590160" y="997527"/>
                </a:cubicBezTo>
                <a:cubicBezTo>
                  <a:pt x="7592291" y="1003921"/>
                  <a:pt x="7593540" y="1010681"/>
                  <a:pt x="7596554" y="1016710"/>
                </a:cubicBezTo>
                <a:cubicBezTo>
                  <a:pt x="7601575" y="1026752"/>
                  <a:pt x="7623703" y="1054718"/>
                  <a:pt x="7628526" y="1061471"/>
                </a:cubicBezTo>
                <a:cubicBezTo>
                  <a:pt x="7632993" y="1067725"/>
                  <a:pt x="7636395" y="1074750"/>
                  <a:pt x="7641315" y="1080654"/>
                </a:cubicBezTo>
                <a:cubicBezTo>
                  <a:pt x="7662303" y="1105840"/>
                  <a:pt x="7660017" y="1096220"/>
                  <a:pt x="7686076" y="1119021"/>
                </a:cubicBezTo>
                <a:cubicBezTo>
                  <a:pt x="7695150" y="1126961"/>
                  <a:pt x="7702642" y="1136588"/>
                  <a:pt x="7711654" y="1144598"/>
                </a:cubicBezTo>
                <a:cubicBezTo>
                  <a:pt x="7721855" y="1153665"/>
                  <a:pt x="7733527" y="1160995"/>
                  <a:pt x="7743626" y="1170176"/>
                </a:cubicBezTo>
                <a:cubicBezTo>
                  <a:pt x="7803851" y="1224926"/>
                  <a:pt x="7759964" y="1193857"/>
                  <a:pt x="7801175" y="1221331"/>
                </a:cubicBezTo>
                <a:cubicBezTo>
                  <a:pt x="7824485" y="1256295"/>
                  <a:pt x="7800599" y="1227341"/>
                  <a:pt x="7839542" y="1253303"/>
                </a:cubicBezTo>
                <a:cubicBezTo>
                  <a:pt x="7923655" y="1309379"/>
                  <a:pt x="7835415" y="1261583"/>
                  <a:pt x="7890697" y="1285275"/>
                </a:cubicBezTo>
                <a:cubicBezTo>
                  <a:pt x="7969172" y="1318907"/>
                  <a:pt x="7871239" y="1278743"/>
                  <a:pt x="7935458" y="1310853"/>
                </a:cubicBezTo>
                <a:cubicBezTo>
                  <a:pt x="7941487" y="1313867"/>
                  <a:pt x="7948185" y="1315310"/>
                  <a:pt x="7954641" y="1317247"/>
                </a:cubicBezTo>
                <a:cubicBezTo>
                  <a:pt x="7969504" y="1321706"/>
                  <a:pt x="7984431" y="1325953"/>
                  <a:pt x="7999402" y="1330036"/>
                </a:cubicBezTo>
                <a:cubicBezTo>
                  <a:pt x="8007881" y="1332348"/>
                  <a:pt x="8016530" y="1334017"/>
                  <a:pt x="8024980" y="1336431"/>
                </a:cubicBezTo>
                <a:cubicBezTo>
                  <a:pt x="8078239" y="1351648"/>
                  <a:pt x="7992161" y="1333348"/>
                  <a:pt x="8095318" y="1349219"/>
                </a:cubicBezTo>
                <a:cubicBezTo>
                  <a:pt x="8106060" y="1350872"/>
                  <a:pt x="8116597" y="1353670"/>
                  <a:pt x="8127290" y="1355614"/>
                </a:cubicBezTo>
                <a:cubicBezTo>
                  <a:pt x="8167842" y="1362987"/>
                  <a:pt x="8172362" y="1362846"/>
                  <a:pt x="8216812" y="1368403"/>
                </a:cubicBezTo>
                <a:cubicBezTo>
                  <a:pt x="8246652" y="1362008"/>
                  <a:pt x="8277055" y="1357830"/>
                  <a:pt x="8306333" y="1349219"/>
                </a:cubicBezTo>
                <a:cubicBezTo>
                  <a:pt x="8313706" y="1347051"/>
                  <a:pt x="8319682" y="1341432"/>
                  <a:pt x="8325517" y="1336431"/>
                </a:cubicBezTo>
                <a:cubicBezTo>
                  <a:pt x="8359101" y="1307645"/>
                  <a:pt x="8344700" y="1318845"/>
                  <a:pt x="8363883" y="1285275"/>
                </a:cubicBezTo>
                <a:cubicBezTo>
                  <a:pt x="8367696" y="1278602"/>
                  <a:pt x="8372992" y="1272839"/>
                  <a:pt x="8376672" y="1266092"/>
                </a:cubicBezTo>
                <a:cubicBezTo>
                  <a:pt x="8385801" y="1249356"/>
                  <a:pt x="8390810" y="1230188"/>
                  <a:pt x="8402249" y="1214937"/>
                </a:cubicBezTo>
                <a:cubicBezTo>
                  <a:pt x="8408644" y="1206411"/>
                  <a:pt x="8413897" y="1196895"/>
                  <a:pt x="8421433" y="1189359"/>
                </a:cubicBezTo>
                <a:cubicBezTo>
                  <a:pt x="8426867" y="1183925"/>
                  <a:pt x="8434712" y="1181490"/>
                  <a:pt x="8440616" y="1176570"/>
                </a:cubicBezTo>
                <a:cubicBezTo>
                  <a:pt x="8447563" y="1170781"/>
                  <a:pt x="8453405" y="1163781"/>
                  <a:pt x="8459799" y="1157387"/>
                </a:cubicBezTo>
                <a:cubicBezTo>
                  <a:pt x="8471669" y="1086161"/>
                  <a:pt x="8456504" y="1144793"/>
                  <a:pt x="8478982" y="1099838"/>
                </a:cubicBezTo>
                <a:cubicBezTo>
                  <a:pt x="8481997" y="1093809"/>
                  <a:pt x="8482722" y="1086850"/>
                  <a:pt x="8485377" y="1080654"/>
                </a:cubicBezTo>
                <a:cubicBezTo>
                  <a:pt x="8489136" y="1071883"/>
                  <a:pt x="8502930" y="1043917"/>
                  <a:pt x="8510954" y="1035893"/>
                </a:cubicBezTo>
                <a:cubicBezTo>
                  <a:pt x="8516388" y="1030459"/>
                  <a:pt x="8523743" y="1027368"/>
                  <a:pt x="8530138" y="1023105"/>
                </a:cubicBezTo>
                <a:cubicBezTo>
                  <a:pt x="8534401" y="1012448"/>
                  <a:pt x="8539296" y="1002022"/>
                  <a:pt x="8542926" y="991133"/>
                </a:cubicBezTo>
                <a:cubicBezTo>
                  <a:pt x="8546565" y="980215"/>
                  <a:pt x="8554266" y="943004"/>
                  <a:pt x="8555715" y="933583"/>
                </a:cubicBezTo>
                <a:cubicBezTo>
                  <a:pt x="8566044" y="866446"/>
                  <a:pt x="8555461" y="902376"/>
                  <a:pt x="8568504" y="863245"/>
                </a:cubicBezTo>
                <a:cubicBezTo>
                  <a:pt x="8572767" y="803564"/>
                  <a:pt x="8575530" y="743756"/>
                  <a:pt x="8581293" y="684201"/>
                </a:cubicBezTo>
                <a:cubicBezTo>
                  <a:pt x="8581942" y="677492"/>
                  <a:pt x="8586143" y="671579"/>
                  <a:pt x="8587687" y="665018"/>
                </a:cubicBezTo>
                <a:cubicBezTo>
                  <a:pt x="8594677" y="635311"/>
                  <a:pt x="8600884" y="605421"/>
                  <a:pt x="8606870" y="575496"/>
                </a:cubicBezTo>
                <a:cubicBezTo>
                  <a:pt x="8609002" y="564839"/>
                  <a:pt x="8610629" y="554068"/>
                  <a:pt x="8613265" y="543524"/>
                </a:cubicBezTo>
                <a:cubicBezTo>
                  <a:pt x="8614900" y="536985"/>
                  <a:pt x="8618197" y="530921"/>
                  <a:pt x="8619659" y="524341"/>
                </a:cubicBezTo>
                <a:cubicBezTo>
                  <a:pt x="8631060" y="473038"/>
                  <a:pt x="8620813" y="500547"/>
                  <a:pt x="8632448" y="454003"/>
                </a:cubicBezTo>
                <a:cubicBezTo>
                  <a:pt x="8634083" y="447464"/>
                  <a:pt x="8636990" y="441300"/>
                  <a:pt x="8638842" y="434819"/>
                </a:cubicBezTo>
                <a:cubicBezTo>
                  <a:pt x="8641256" y="426369"/>
                  <a:pt x="8641775" y="417319"/>
                  <a:pt x="8645237" y="409242"/>
                </a:cubicBezTo>
                <a:cubicBezTo>
                  <a:pt x="8648264" y="402178"/>
                  <a:pt x="8653763" y="396453"/>
                  <a:pt x="8658026" y="390059"/>
                </a:cubicBezTo>
                <a:cubicBezTo>
                  <a:pt x="8660157" y="368744"/>
                  <a:pt x="8657100" y="346246"/>
                  <a:pt x="8664420" y="326114"/>
                </a:cubicBezTo>
                <a:cubicBezTo>
                  <a:pt x="8666723" y="319780"/>
                  <a:pt x="8678425" y="324035"/>
                  <a:pt x="8683603" y="319720"/>
                </a:cubicBezTo>
                <a:cubicBezTo>
                  <a:pt x="8691790" y="312897"/>
                  <a:pt x="8696392" y="302668"/>
                  <a:pt x="8702786" y="294142"/>
                </a:cubicBezTo>
                <a:lnTo>
                  <a:pt x="8715575" y="242987"/>
                </a:lnTo>
                <a:lnTo>
                  <a:pt x="8721970" y="217410"/>
                </a:lnTo>
                <a:cubicBezTo>
                  <a:pt x="8724101" y="189701"/>
                  <a:pt x="8723534" y="161650"/>
                  <a:pt x="8728364" y="134282"/>
                </a:cubicBezTo>
                <a:cubicBezTo>
                  <a:pt x="8730021" y="124895"/>
                  <a:pt x="8737398" y="117466"/>
                  <a:pt x="8741153" y="108705"/>
                </a:cubicBezTo>
                <a:cubicBezTo>
                  <a:pt x="8757451" y="70676"/>
                  <a:pt x="8733570" y="97697"/>
                  <a:pt x="8773125" y="38366"/>
                </a:cubicBezTo>
                <a:cubicBezTo>
                  <a:pt x="8777388" y="31972"/>
                  <a:pt x="8780010" y="24103"/>
                  <a:pt x="8785914" y="19183"/>
                </a:cubicBezTo>
                <a:cubicBezTo>
                  <a:pt x="8806117" y="2347"/>
                  <a:pt x="8831866" y="3483"/>
                  <a:pt x="8856252" y="0"/>
                </a:cubicBezTo>
                <a:cubicBezTo>
                  <a:pt x="8881830" y="2131"/>
                  <a:pt x="8908255" y="-475"/>
                  <a:pt x="8932985" y="6394"/>
                </a:cubicBezTo>
                <a:cubicBezTo>
                  <a:pt x="8947795" y="10508"/>
                  <a:pt x="8971352" y="31972"/>
                  <a:pt x="8971352" y="31972"/>
                </a:cubicBezTo>
                <a:cubicBezTo>
                  <a:pt x="8975615" y="40498"/>
                  <a:pt x="8979411" y="49273"/>
                  <a:pt x="8984140" y="57549"/>
                </a:cubicBezTo>
                <a:cubicBezTo>
                  <a:pt x="8987953" y="64222"/>
                  <a:pt x="8994303" y="69510"/>
                  <a:pt x="8996929" y="76733"/>
                </a:cubicBezTo>
                <a:cubicBezTo>
                  <a:pt x="9002936" y="93251"/>
                  <a:pt x="9005093" y="110931"/>
                  <a:pt x="9009718" y="127888"/>
                </a:cubicBezTo>
                <a:cubicBezTo>
                  <a:pt x="9011491" y="134391"/>
                  <a:pt x="9013745" y="140760"/>
                  <a:pt x="9016112" y="147071"/>
                </a:cubicBezTo>
                <a:cubicBezTo>
                  <a:pt x="9045858" y="226394"/>
                  <a:pt x="9012626" y="136803"/>
                  <a:pt x="9041690" y="204621"/>
                </a:cubicBezTo>
                <a:cubicBezTo>
                  <a:pt x="9044345" y="210816"/>
                  <a:pt x="9045953" y="217410"/>
                  <a:pt x="9048084" y="223804"/>
                </a:cubicBezTo>
                <a:cubicBezTo>
                  <a:pt x="9050216" y="238724"/>
                  <a:pt x="9051523" y="253786"/>
                  <a:pt x="9054479" y="268565"/>
                </a:cubicBezTo>
                <a:cubicBezTo>
                  <a:pt x="9057616" y="284248"/>
                  <a:pt x="9066728" y="299459"/>
                  <a:pt x="9073662" y="313326"/>
                </a:cubicBezTo>
                <a:cubicBezTo>
                  <a:pt x="9075793" y="417768"/>
                  <a:pt x="9072194" y="522485"/>
                  <a:pt x="9080056" y="626652"/>
                </a:cubicBezTo>
                <a:cubicBezTo>
                  <a:pt x="9080858" y="637279"/>
                  <a:pt x="9095282" y="642334"/>
                  <a:pt x="9099240" y="652229"/>
                </a:cubicBezTo>
                <a:cubicBezTo>
                  <a:pt x="9104055" y="664267"/>
                  <a:pt x="9101908" y="678177"/>
                  <a:pt x="9105634" y="690596"/>
                </a:cubicBezTo>
                <a:cubicBezTo>
                  <a:pt x="9108373" y="699726"/>
                  <a:pt x="9114668" y="707412"/>
                  <a:pt x="9118423" y="716173"/>
                </a:cubicBezTo>
                <a:cubicBezTo>
                  <a:pt x="9121078" y="722368"/>
                  <a:pt x="9122965" y="728875"/>
                  <a:pt x="9124817" y="735356"/>
                </a:cubicBezTo>
                <a:cubicBezTo>
                  <a:pt x="9127231" y="743806"/>
                  <a:pt x="9129306" y="752355"/>
                  <a:pt x="9131212" y="760934"/>
                </a:cubicBezTo>
                <a:cubicBezTo>
                  <a:pt x="9133570" y="771544"/>
                  <a:pt x="9133388" y="782889"/>
                  <a:pt x="9137606" y="792906"/>
                </a:cubicBezTo>
                <a:cubicBezTo>
                  <a:pt x="9150553" y="823654"/>
                  <a:pt x="9171817" y="850777"/>
                  <a:pt x="9182367" y="882428"/>
                </a:cubicBezTo>
                <a:cubicBezTo>
                  <a:pt x="9184498" y="888822"/>
                  <a:pt x="9186106" y="895416"/>
                  <a:pt x="9188761" y="901611"/>
                </a:cubicBezTo>
                <a:cubicBezTo>
                  <a:pt x="9203374" y="935710"/>
                  <a:pt x="9199377" y="916384"/>
                  <a:pt x="9207945" y="946372"/>
                </a:cubicBezTo>
                <a:cubicBezTo>
                  <a:pt x="9230547" y="1025478"/>
                  <a:pt x="9185549" y="885582"/>
                  <a:pt x="9233522" y="1029499"/>
                </a:cubicBezTo>
                <a:lnTo>
                  <a:pt x="9239917" y="1048682"/>
                </a:lnTo>
                <a:cubicBezTo>
                  <a:pt x="9242048" y="1082786"/>
                  <a:pt x="9240982" y="1117241"/>
                  <a:pt x="9246311" y="1150993"/>
                </a:cubicBezTo>
                <a:cubicBezTo>
                  <a:pt x="9247510" y="1158584"/>
                  <a:pt x="9255663" y="1163302"/>
                  <a:pt x="9259100" y="1170176"/>
                </a:cubicBezTo>
                <a:cubicBezTo>
                  <a:pt x="9264233" y="1180442"/>
                  <a:pt x="9266756" y="1191881"/>
                  <a:pt x="9271889" y="1202148"/>
                </a:cubicBezTo>
                <a:cubicBezTo>
                  <a:pt x="9275326" y="1209022"/>
                  <a:pt x="9280997" y="1214584"/>
                  <a:pt x="9284677" y="1221331"/>
                </a:cubicBezTo>
                <a:cubicBezTo>
                  <a:pt x="9293806" y="1238068"/>
                  <a:pt x="9299680" y="1256623"/>
                  <a:pt x="9310255" y="1272486"/>
                </a:cubicBezTo>
                <a:cubicBezTo>
                  <a:pt x="9329128" y="1300796"/>
                  <a:pt x="9344658" y="1329525"/>
                  <a:pt x="9374199" y="1349219"/>
                </a:cubicBezTo>
                <a:cubicBezTo>
                  <a:pt x="9393382" y="1362008"/>
                  <a:pt x="9415446" y="1371283"/>
                  <a:pt x="9431749" y="1387586"/>
                </a:cubicBezTo>
                <a:cubicBezTo>
                  <a:pt x="9455698" y="1411535"/>
                  <a:pt x="9442353" y="1403910"/>
                  <a:pt x="9470115" y="1413163"/>
                </a:cubicBezTo>
                <a:cubicBezTo>
                  <a:pt x="9510329" y="1439973"/>
                  <a:pt x="9467189" y="1414319"/>
                  <a:pt x="9540454" y="1438741"/>
                </a:cubicBezTo>
                <a:cubicBezTo>
                  <a:pt x="9549497" y="1441755"/>
                  <a:pt x="9557073" y="1448272"/>
                  <a:pt x="9566031" y="1451530"/>
                </a:cubicBezTo>
                <a:cubicBezTo>
                  <a:pt x="9598918" y="1463489"/>
                  <a:pt x="9607249" y="1462393"/>
                  <a:pt x="9636370" y="1470713"/>
                </a:cubicBezTo>
                <a:cubicBezTo>
                  <a:pt x="9642851" y="1472565"/>
                  <a:pt x="9649097" y="1475170"/>
                  <a:pt x="9655553" y="1477107"/>
                </a:cubicBezTo>
                <a:cubicBezTo>
                  <a:pt x="9670416" y="1481566"/>
                  <a:pt x="9685394" y="1485633"/>
                  <a:pt x="9700314" y="1489896"/>
                </a:cubicBezTo>
                <a:cubicBezTo>
                  <a:pt x="9736549" y="1487765"/>
                  <a:pt x="9772870" y="1486788"/>
                  <a:pt x="9809019" y="1483502"/>
                </a:cubicBezTo>
                <a:cubicBezTo>
                  <a:pt x="9819843" y="1482518"/>
                  <a:pt x="9830270" y="1478894"/>
                  <a:pt x="9840991" y="1477107"/>
                </a:cubicBezTo>
                <a:cubicBezTo>
                  <a:pt x="9855858" y="1474629"/>
                  <a:pt x="9870832" y="1472844"/>
                  <a:pt x="9885752" y="1470713"/>
                </a:cubicBezTo>
                <a:cubicBezTo>
                  <a:pt x="9896409" y="1466450"/>
                  <a:pt x="9906753" y="1461300"/>
                  <a:pt x="9917724" y="1457924"/>
                </a:cubicBezTo>
                <a:cubicBezTo>
                  <a:pt x="9923772" y="1456063"/>
                  <a:pt x="9972010" y="1445875"/>
                  <a:pt x="9988062" y="1438741"/>
                </a:cubicBezTo>
                <a:cubicBezTo>
                  <a:pt x="10001128" y="1432934"/>
                  <a:pt x="10013152" y="1424868"/>
                  <a:pt x="10026428" y="1419558"/>
                </a:cubicBezTo>
                <a:cubicBezTo>
                  <a:pt x="10055848" y="1407790"/>
                  <a:pt x="10086070" y="1398132"/>
                  <a:pt x="10115950" y="1387586"/>
                </a:cubicBezTo>
                <a:cubicBezTo>
                  <a:pt x="10156563" y="1373252"/>
                  <a:pt x="10111523" y="1389553"/>
                  <a:pt x="10160711" y="1374797"/>
                </a:cubicBezTo>
                <a:cubicBezTo>
                  <a:pt x="10173623" y="1370923"/>
                  <a:pt x="10199077" y="1362008"/>
                  <a:pt x="10199077" y="1362008"/>
                </a:cubicBezTo>
                <a:cubicBezTo>
                  <a:pt x="10177480" y="1426803"/>
                  <a:pt x="10178311" y="1408477"/>
                  <a:pt x="10192683" y="1509079"/>
                </a:cubicBezTo>
                <a:cubicBezTo>
                  <a:pt x="10194031" y="1518516"/>
                  <a:pt x="10201209" y="1526131"/>
                  <a:pt x="10205472" y="1534657"/>
                </a:cubicBezTo>
                <a:cubicBezTo>
                  <a:pt x="10203340" y="1547446"/>
                  <a:pt x="10204875" y="1561427"/>
                  <a:pt x="10199077" y="1573024"/>
                </a:cubicBezTo>
                <a:cubicBezTo>
                  <a:pt x="10195640" y="1579898"/>
                  <a:pt x="10187494" y="1584672"/>
                  <a:pt x="10179894" y="1585812"/>
                </a:cubicBezTo>
                <a:cubicBezTo>
                  <a:pt x="10143998" y="1591196"/>
                  <a:pt x="10107424" y="1590075"/>
                  <a:pt x="10071189" y="1592207"/>
                </a:cubicBezTo>
                <a:cubicBezTo>
                  <a:pt x="10037478" y="1603444"/>
                  <a:pt x="10064754" y="1591174"/>
                  <a:pt x="10032823" y="1617784"/>
                </a:cubicBezTo>
                <a:cubicBezTo>
                  <a:pt x="10026919" y="1622704"/>
                  <a:pt x="10019544" y="1625653"/>
                  <a:pt x="10013640" y="1630573"/>
                </a:cubicBezTo>
                <a:cubicBezTo>
                  <a:pt x="9973514" y="1664011"/>
                  <a:pt x="10018914" y="1637590"/>
                  <a:pt x="9962484" y="1668940"/>
                </a:cubicBezTo>
                <a:cubicBezTo>
                  <a:pt x="9954152" y="1673569"/>
                  <a:pt x="9946322" y="1680241"/>
                  <a:pt x="9936907" y="1681728"/>
                </a:cubicBezTo>
                <a:cubicBezTo>
                  <a:pt x="9905256" y="1686725"/>
                  <a:pt x="9872963" y="1685991"/>
                  <a:pt x="9840991" y="1688123"/>
                </a:cubicBezTo>
                <a:lnTo>
                  <a:pt x="9764258" y="1681728"/>
                </a:lnTo>
                <a:cubicBezTo>
                  <a:pt x="9730175" y="1679293"/>
                  <a:pt x="9695989" y="1678294"/>
                  <a:pt x="9661947" y="1675334"/>
                </a:cubicBezTo>
                <a:cubicBezTo>
                  <a:pt x="9646932" y="1674028"/>
                  <a:pt x="9632083" y="1671232"/>
                  <a:pt x="9617186" y="1668940"/>
                </a:cubicBezTo>
                <a:cubicBezTo>
                  <a:pt x="9604372" y="1666969"/>
                  <a:pt x="9591740" y="1663622"/>
                  <a:pt x="9578820" y="1662545"/>
                </a:cubicBezTo>
                <a:cubicBezTo>
                  <a:pt x="9540527" y="1659354"/>
                  <a:pt x="9502087" y="1658282"/>
                  <a:pt x="9463721" y="1656151"/>
                </a:cubicBezTo>
                <a:cubicBezTo>
                  <a:pt x="9384273" y="1636288"/>
                  <a:pt x="9471385" y="1656238"/>
                  <a:pt x="9284677" y="1643362"/>
                </a:cubicBezTo>
                <a:cubicBezTo>
                  <a:pt x="9273834" y="1642614"/>
                  <a:pt x="9263398" y="1638912"/>
                  <a:pt x="9252705" y="1636968"/>
                </a:cubicBezTo>
                <a:cubicBezTo>
                  <a:pt x="9239949" y="1634649"/>
                  <a:pt x="9226995" y="1633386"/>
                  <a:pt x="9214339" y="1630573"/>
                </a:cubicBezTo>
                <a:cubicBezTo>
                  <a:pt x="9207759" y="1629111"/>
                  <a:pt x="9201871" y="1624763"/>
                  <a:pt x="9195156" y="1624179"/>
                </a:cubicBezTo>
                <a:cubicBezTo>
                  <a:pt x="9152634" y="1620481"/>
                  <a:pt x="9109867" y="1620447"/>
                  <a:pt x="9067268" y="1617784"/>
                </a:cubicBezTo>
                <a:cubicBezTo>
                  <a:pt x="9012424" y="1614356"/>
                  <a:pt x="8985119" y="1610788"/>
                  <a:pt x="8932985" y="1604996"/>
                </a:cubicBezTo>
                <a:cubicBezTo>
                  <a:pt x="8918065" y="1600733"/>
                  <a:pt x="8903055" y="1596771"/>
                  <a:pt x="8888224" y="1592207"/>
                </a:cubicBezTo>
                <a:cubicBezTo>
                  <a:pt x="8875340" y="1588243"/>
                  <a:pt x="8863328" y="1579950"/>
                  <a:pt x="8849858" y="1579418"/>
                </a:cubicBezTo>
                <a:cubicBezTo>
                  <a:pt x="8700756" y="1573532"/>
                  <a:pt x="8551452" y="1575155"/>
                  <a:pt x="8402249" y="1573024"/>
                </a:cubicBezTo>
                <a:cubicBezTo>
                  <a:pt x="8393723" y="1570892"/>
                  <a:pt x="8385122" y="1569043"/>
                  <a:pt x="8376672" y="1566629"/>
                </a:cubicBezTo>
                <a:cubicBezTo>
                  <a:pt x="8370191" y="1564777"/>
                  <a:pt x="8364161" y="1561188"/>
                  <a:pt x="8357489" y="1560235"/>
                </a:cubicBezTo>
                <a:cubicBezTo>
                  <a:pt x="8334183" y="1556905"/>
                  <a:pt x="8310596" y="1555972"/>
                  <a:pt x="8287150" y="1553840"/>
                </a:cubicBezTo>
                <a:cubicBezTo>
                  <a:pt x="8176060" y="1560012"/>
                  <a:pt x="8176497" y="1564516"/>
                  <a:pt x="8069740" y="1553840"/>
                </a:cubicBezTo>
                <a:cubicBezTo>
                  <a:pt x="8060996" y="1552966"/>
                  <a:pt x="8052689" y="1549577"/>
                  <a:pt x="8044163" y="1547446"/>
                </a:cubicBezTo>
                <a:cubicBezTo>
                  <a:pt x="8005288" y="1521529"/>
                  <a:pt x="8046593" y="1545959"/>
                  <a:pt x="7999402" y="1528263"/>
                </a:cubicBezTo>
                <a:cubicBezTo>
                  <a:pt x="7932512" y="1503180"/>
                  <a:pt x="8013911" y="1525497"/>
                  <a:pt x="7948247" y="1509079"/>
                </a:cubicBezTo>
                <a:cubicBezTo>
                  <a:pt x="7864334" y="1446146"/>
                  <a:pt x="7966263" y="1518378"/>
                  <a:pt x="7903486" y="1483502"/>
                </a:cubicBezTo>
                <a:cubicBezTo>
                  <a:pt x="7890050" y="1476037"/>
                  <a:pt x="7878867" y="1464798"/>
                  <a:pt x="7865119" y="1457924"/>
                </a:cubicBezTo>
                <a:cubicBezTo>
                  <a:pt x="7856593" y="1453661"/>
                  <a:pt x="7847625" y="1450187"/>
                  <a:pt x="7839542" y="1445135"/>
                </a:cubicBezTo>
                <a:cubicBezTo>
                  <a:pt x="7830505" y="1439487"/>
                  <a:pt x="7823217" y="1431239"/>
                  <a:pt x="7813964" y="1425952"/>
                </a:cubicBezTo>
                <a:cubicBezTo>
                  <a:pt x="7806831" y="1421876"/>
                  <a:pt x="7774736" y="1414546"/>
                  <a:pt x="7769203" y="1413163"/>
                </a:cubicBezTo>
                <a:cubicBezTo>
                  <a:pt x="7734758" y="1378718"/>
                  <a:pt x="7766646" y="1402932"/>
                  <a:pt x="7705259" y="1387586"/>
                </a:cubicBezTo>
                <a:cubicBezTo>
                  <a:pt x="7694123" y="1384802"/>
                  <a:pt x="7684176" y="1378427"/>
                  <a:pt x="7673287" y="1374797"/>
                </a:cubicBezTo>
                <a:cubicBezTo>
                  <a:pt x="7664950" y="1372018"/>
                  <a:pt x="7656047" y="1371182"/>
                  <a:pt x="7647710" y="1368403"/>
                </a:cubicBezTo>
                <a:cubicBezTo>
                  <a:pt x="7636821" y="1364773"/>
                  <a:pt x="7626627" y="1359244"/>
                  <a:pt x="7615738" y="1355614"/>
                </a:cubicBezTo>
                <a:cubicBezTo>
                  <a:pt x="7601017" y="1350707"/>
                  <a:pt x="7585840" y="1347284"/>
                  <a:pt x="7570977" y="1342825"/>
                </a:cubicBezTo>
                <a:cubicBezTo>
                  <a:pt x="7564521" y="1340888"/>
                  <a:pt x="7557989" y="1339086"/>
                  <a:pt x="7551793" y="1336431"/>
                </a:cubicBezTo>
                <a:cubicBezTo>
                  <a:pt x="7473315" y="1302798"/>
                  <a:pt x="7571256" y="1342964"/>
                  <a:pt x="7507033" y="1310853"/>
                </a:cubicBezTo>
                <a:cubicBezTo>
                  <a:pt x="7501004" y="1307839"/>
                  <a:pt x="7494107" y="1306962"/>
                  <a:pt x="7487849" y="1304459"/>
                </a:cubicBezTo>
                <a:cubicBezTo>
                  <a:pt x="7480734" y="1301613"/>
                  <a:pt x="7440284" y="1282521"/>
                  <a:pt x="7423905" y="1278881"/>
                </a:cubicBezTo>
                <a:cubicBezTo>
                  <a:pt x="7400186" y="1273610"/>
                  <a:pt x="7356524" y="1268859"/>
                  <a:pt x="7334384" y="1266092"/>
                </a:cubicBezTo>
                <a:cubicBezTo>
                  <a:pt x="7276384" y="1246761"/>
                  <a:pt x="7323997" y="1260032"/>
                  <a:pt x="7193707" y="1266092"/>
                </a:cubicBezTo>
                <a:cubicBezTo>
                  <a:pt x="6899164" y="1279791"/>
                  <a:pt x="7168427" y="1265364"/>
                  <a:pt x="6925142" y="1278881"/>
                </a:cubicBezTo>
                <a:cubicBezTo>
                  <a:pt x="6916616" y="1281012"/>
                  <a:pt x="6908014" y="1282861"/>
                  <a:pt x="6899564" y="1285275"/>
                </a:cubicBezTo>
                <a:cubicBezTo>
                  <a:pt x="6885170" y="1289388"/>
                  <a:pt x="6869805" y="1296635"/>
                  <a:pt x="6854803" y="1298064"/>
                </a:cubicBezTo>
                <a:cubicBezTo>
                  <a:pt x="6818669" y="1301505"/>
                  <a:pt x="6782333" y="1302327"/>
                  <a:pt x="6746098" y="1304459"/>
                </a:cubicBezTo>
                <a:cubicBezTo>
                  <a:pt x="6731178" y="1306590"/>
                  <a:pt x="6716166" y="1308157"/>
                  <a:pt x="6701338" y="1310853"/>
                </a:cubicBezTo>
                <a:cubicBezTo>
                  <a:pt x="6692691" y="1312425"/>
                  <a:pt x="6684446" y="1315911"/>
                  <a:pt x="6675760" y="1317247"/>
                </a:cubicBezTo>
                <a:cubicBezTo>
                  <a:pt x="6656683" y="1320182"/>
                  <a:pt x="6637393" y="1321510"/>
                  <a:pt x="6618210" y="1323642"/>
                </a:cubicBezTo>
                <a:cubicBezTo>
                  <a:pt x="6574916" y="1320936"/>
                  <a:pt x="6517061" y="1320037"/>
                  <a:pt x="6471139" y="1310853"/>
                </a:cubicBezTo>
                <a:cubicBezTo>
                  <a:pt x="6430994" y="1302824"/>
                  <a:pt x="6418183" y="1297464"/>
                  <a:pt x="6381617" y="1285275"/>
                </a:cubicBezTo>
                <a:lnTo>
                  <a:pt x="6362434" y="1278881"/>
                </a:lnTo>
                <a:cubicBezTo>
                  <a:pt x="6356040" y="1276749"/>
                  <a:pt x="6349790" y="1274121"/>
                  <a:pt x="6343251" y="1272486"/>
                </a:cubicBezTo>
                <a:lnTo>
                  <a:pt x="6317673" y="1266092"/>
                </a:lnTo>
                <a:cubicBezTo>
                  <a:pt x="6292095" y="1270355"/>
                  <a:pt x="6266367" y="1273796"/>
                  <a:pt x="6240940" y="1278881"/>
                </a:cubicBezTo>
                <a:cubicBezTo>
                  <a:pt x="6234331" y="1280203"/>
                  <a:pt x="6228388" y="1284069"/>
                  <a:pt x="6221757" y="1285275"/>
                </a:cubicBezTo>
                <a:cubicBezTo>
                  <a:pt x="6204850" y="1288349"/>
                  <a:pt x="6187654" y="1289538"/>
                  <a:pt x="6170602" y="1291670"/>
                </a:cubicBezTo>
                <a:lnTo>
                  <a:pt x="5863670" y="1285275"/>
                </a:lnTo>
                <a:cubicBezTo>
                  <a:pt x="5764629" y="1281391"/>
                  <a:pt x="6013211" y="1257792"/>
                  <a:pt x="5793332" y="1285275"/>
                </a:cubicBezTo>
                <a:cubicBezTo>
                  <a:pt x="5761755" y="1306327"/>
                  <a:pt x="5786424" y="1293397"/>
                  <a:pt x="5742177" y="1304459"/>
                </a:cubicBezTo>
                <a:cubicBezTo>
                  <a:pt x="5735638" y="1306094"/>
                  <a:pt x="5729474" y="1309001"/>
                  <a:pt x="5722993" y="1310853"/>
                </a:cubicBezTo>
                <a:cubicBezTo>
                  <a:pt x="5698373" y="1317887"/>
                  <a:pt x="5691810" y="1317992"/>
                  <a:pt x="5665444" y="1323642"/>
                </a:cubicBezTo>
                <a:cubicBezTo>
                  <a:pt x="5646229" y="1327760"/>
                  <a:pt x="5627255" y="1333064"/>
                  <a:pt x="5607894" y="1336431"/>
                </a:cubicBezTo>
                <a:cubicBezTo>
                  <a:pt x="5578196" y="1341596"/>
                  <a:pt x="5548213" y="1344956"/>
                  <a:pt x="5518373" y="1349219"/>
                </a:cubicBezTo>
                <a:cubicBezTo>
                  <a:pt x="5501934" y="1354699"/>
                  <a:pt x="5491280" y="1358796"/>
                  <a:pt x="5473612" y="1362008"/>
                </a:cubicBezTo>
                <a:cubicBezTo>
                  <a:pt x="5458783" y="1364704"/>
                  <a:pt x="5443771" y="1366271"/>
                  <a:pt x="5428851" y="1368403"/>
                </a:cubicBezTo>
                <a:lnTo>
                  <a:pt x="4751044" y="1355614"/>
                </a:lnTo>
                <a:cubicBezTo>
                  <a:pt x="4712702" y="1354167"/>
                  <a:pt x="4664021" y="1337696"/>
                  <a:pt x="4629550" y="1330036"/>
                </a:cubicBezTo>
                <a:cubicBezTo>
                  <a:pt x="4616894" y="1327224"/>
                  <a:pt x="4603973" y="1325773"/>
                  <a:pt x="4591184" y="1323642"/>
                </a:cubicBezTo>
                <a:cubicBezTo>
                  <a:pt x="4582658" y="1319379"/>
                  <a:pt x="4574649" y="1313867"/>
                  <a:pt x="4565606" y="1310853"/>
                </a:cubicBezTo>
                <a:cubicBezTo>
                  <a:pt x="4555295" y="1307416"/>
                  <a:pt x="4544224" y="1306903"/>
                  <a:pt x="4533634" y="1304459"/>
                </a:cubicBezTo>
                <a:cubicBezTo>
                  <a:pt x="4516508" y="1300507"/>
                  <a:pt x="4499153" y="1297229"/>
                  <a:pt x="4482479" y="1291670"/>
                </a:cubicBezTo>
                <a:cubicBezTo>
                  <a:pt x="4461387" y="1284638"/>
                  <a:pt x="4454262" y="1282680"/>
                  <a:pt x="4431324" y="1272486"/>
                </a:cubicBezTo>
                <a:cubicBezTo>
                  <a:pt x="4420261" y="1267569"/>
                  <a:pt x="4400262" y="1255015"/>
                  <a:pt x="4386563" y="1253303"/>
                </a:cubicBezTo>
                <a:cubicBezTo>
                  <a:pt x="4358986" y="1249856"/>
                  <a:pt x="4331144" y="1249040"/>
                  <a:pt x="4303435" y="1246909"/>
                </a:cubicBezTo>
                <a:cubicBezTo>
                  <a:pt x="4275726" y="1249040"/>
                  <a:pt x="4247184" y="1246230"/>
                  <a:pt x="4220308" y="1253303"/>
                </a:cubicBezTo>
                <a:cubicBezTo>
                  <a:pt x="4205444" y="1257215"/>
                  <a:pt x="4195378" y="1271417"/>
                  <a:pt x="4181942" y="1278881"/>
                </a:cubicBezTo>
                <a:cubicBezTo>
                  <a:pt x="4176050" y="1282154"/>
                  <a:pt x="4169153" y="1283144"/>
                  <a:pt x="4162759" y="1285275"/>
                </a:cubicBezTo>
                <a:cubicBezTo>
                  <a:pt x="4132561" y="1305406"/>
                  <a:pt x="4153898" y="1294699"/>
                  <a:pt x="4111603" y="1304459"/>
                </a:cubicBezTo>
                <a:cubicBezTo>
                  <a:pt x="4094477" y="1308411"/>
                  <a:pt x="4060448" y="1317247"/>
                  <a:pt x="4060448" y="1317247"/>
                </a:cubicBezTo>
                <a:cubicBezTo>
                  <a:pt x="4029627" y="1337795"/>
                  <a:pt x="4050280" y="1327816"/>
                  <a:pt x="4002898" y="1336431"/>
                </a:cubicBezTo>
                <a:cubicBezTo>
                  <a:pt x="3992205" y="1338375"/>
                  <a:pt x="3981470" y="1340189"/>
                  <a:pt x="3970926" y="1342825"/>
                </a:cubicBezTo>
                <a:cubicBezTo>
                  <a:pt x="3964387" y="1344460"/>
                  <a:pt x="3958374" y="1348013"/>
                  <a:pt x="3951743" y="1349219"/>
                </a:cubicBezTo>
                <a:cubicBezTo>
                  <a:pt x="3934836" y="1352293"/>
                  <a:pt x="3917640" y="1353482"/>
                  <a:pt x="3900588" y="1355614"/>
                </a:cubicBezTo>
                <a:lnTo>
                  <a:pt x="3331486" y="1349219"/>
                </a:lnTo>
                <a:cubicBezTo>
                  <a:pt x="3291875" y="1348457"/>
                  <a:pt x="3233734" y="1344236"/>
                  <a:pt x="3190809" y="1336431"/>
                </a:cubicBezTo>
                <a:cubicBezTo>
                  <a:pt x="3182162" y="1334859"/>
                  <a:pt x="3173757" y="1332168"/>
                  <a:pt x="3165231" y="1330036"/>
                </a:cubicBezTo>
                <a:cubicBezTo>
                  <a:pt x="3120470" y="1332168"/>
                  <a:pt x="3075486" y="1331482"/>
                  <a:pt x="3030949" y="1336431"/>
                </a:cubicBezTo>
                <a:cubicBezTo>
                  <a:pt x="3017551" y="1337920"/>
                  <a:pt x="3005371" y="1344956"/>
                  <a:pt x="2992582" y="1349219"/>
                </a:cubicBezTo>
                <a:cubicBezTo>
                  <a:pt x="2965048" y="1358397"/>
                  <a:pt x="2979956" y="1353975"/>
                  <a:pt x="2947821" y="1362008"/>
                </a:cubicBezTo>
                <a:cubicBezTo>
                  <a:pt x="2900929" y="1359877"/>
                  <a:pt x="2853852" y="1360285"/>
                  <a:pt x="2807145" y="1355614"/>
                </a:cubicBezTo>
                <a:cubicBezTo>
                  <a:pt x="2789655" y="1353865"/>
                  <a:pt x="2773041" y="1347088"/>
                  <a:pt x="2755989" y="1342825"/>
                </a:cubicBezTo>
                <a:cubicBezTo>
                  <a:pt x="2654082" y="1317349"/>
                  <a:pt x="2833137" y="1361390"/>
                  <a:pt x="2692045" y="1330036"/>
                </a:cubicBezTo>
                <a:cubicBezTo>
                  <a:pt x="2685465" y="1328574"/>
                  <a:pt x="2679256" y="1325773"/>
                  <a:pt x="2672862" y="1323642"/>
                </a:cubicBezTo>
                <a:cubicBezTo>
                  <a:pt x="2487740" y="1343129"/>
                  <a:pt x="2592067" y="1335074"/>
                  <a:pt x="2359536" y="1342825"/>
                </a:cubicBezTo>
                <a:cubicBezTo>
                  <a:pt x="2261566" y="1367317"/>
                  <a:pt x="2460565" y="1318782"/>
                  <a:pt x="2276409" y="1355614"/>
                </a:cubicBezTo>
                <a:cubicBezTo>
                  <a:pt x="2263190" y="1358258"/>
                  <a:pt x="2251522" y="1368261"/>
                  <a:pt x="2238042" y="1368403"/>
                </a:cubicBezTo>
                <a:lnTo>
                  <a:pt x="1630574" y="1374797"/>
                </a:lnTo>
                <a:cubicBezTo>
                  <a:pt x="1384667" y="1382481"/>
                  <a:pt x="1258336" y="1387586"/>
                  <a:pt x="978345" y="1387586"/>
                </a:cubicBezTo>
                <a:cubicBezTo>
                  <a:pt x="916496" y="1387586"/>
                  <a:pt x="854720" y="1383323"/>
                  <a:pt x="792907" y="1381191"/>
                </a:cubicBezTo>
                <a:cubicBezTo>
                  <a:pt x="782250" y="1379060"/>
                  <a:pt x="771545" y="1377155"/>
                  <a:pt x="760935" y="1374797"/>
                </a:cubicBezTo>
                <a:cubicBezTo>
                  <a:pt x="752356" y="1372891"/>
                  <a:pt x="744138" y="1368769"/>
                  <a:pt x="735357" y="1368403"/>
                </a:cubicBezTo>
                <a:cubicBezTo>
                  <a:pt x="641629" y="1364498"/>
                  <a:pt x="547788" y="1364140"/>
                  <a:pt x="454003" y="1362008"/>
                </a:cubicBezTo>
                <a:cubicBezTo>
                  <a:pt x="305631" y="1340813"/>
                  <a:pt x="466773" y="1362007"/>
                  <a:pt x="115100" y="1349219"/>
                </a:cubicBezTo>
                <a:cubicBezTo>
                  <a:pt x="95811" y="1348518"/>
                  <a:pt x="76733" y="1344956"/>
                  <a:pt x="57550" y="1342825"/>
                </a:cubicBezTo>
                <a:cubicBezTo>
                  <a:pt x="51156" y="1340694"/>
                  <a:pt x="43630" y="1340642"/>
                  <a:pt x="38367" y="1336431"/>
                </a:cubicBezTo>
                <a:cubicBezTo>
                  <a:pt x="32366" y="1331630"/>
                  <a:pt x="26397" y="1324889"/>
                  <a:pt x="25578" y="1317247"/>
                </a:cubicBezTo>
                <a:cubicBezTo>
                  <a:pt x="2431" y="1101207"/>
                  <a:pt x="38133" y="1214228"/>
                  <a:pt x="12789" y="1138204"/>
                </a:cubicBezTo>
                <a:cubicBezTo>
                  <a:pt x="10658" y="1101969"/>
                  <a:pt x="10007" y="1065616"/>
                  <a:pt x="6395" y="1029499"/>
                </a:cubicBezTo>
                <a:cubicBezTo>
                  <a:pt x="5724" y="1022792"/>
                  <a:pt x="0" y="1017056"/>
                  <a:pt x="0" y="1010316"/>
                </a:cubicBezTo>
                <a:cubicBezTo>
                  <a:pt x="0" y="948143"/>
                  <a:pt x="-323" y="833212"/>
                  <a:pt x="12789" y="754540"/>
                </a:cubicBezTo>
                <a:cubicBezTo>
                  <a:pt x="14234" y="745871"/>
                  <a:pt x="17278" y="737541"/>
                  <a:pt x="19184" y="728962"/>
                </a:cubicBezTo>
                <a:cubicBezTo>
                  <a:pt x="21542" y="718352"/>
                  <a:pt x="23447" y="707647"/>
                  <a:pt x="25578" y="696990"/>
                </a:cubicBezTo>
                <a:cubicBezTo>
                  <a:pt x="27710" y="665018"/>
                  <a:pt x="28619" y="632941"/>
                  <a:pt x="31973" y="601074"/>
                </a:cubicBezTo>
                <a:cubicBezTo>
                  <a:pt x="32893" y="592334"/>
                  <a:pt x="38367" y="584284"/>
                  <a:pt x="38367" y="575496"/>
                </a:cubicBezTo>
                <a:cubicBezTo>
                  <a:pt x="38367" y="547705"/>
                  <a:pt x="36307" y="519820"/>
                  <a:pt x="31973" y="492369"/>
                </a:cubicBezTo>
                <a:cubicBezTo>
                  <a:pt x="17836" y="402833"/>
                  <a:pt x="21316" y="449740"/>
                  <a:pt x="19184" y="441214"/>
                </a:cubicBezTo>
                <a:close/>
              </a:path>
            </a:pathLst>
          </a:custGeom>
          <a:solidFill>
            <a:srgbClr val="FF0000">
              <a:alpha val="16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9F1612-C55D-4D00-B396-0691DC04AE78}"/>
              </a:ext>
            </a:extLst>
          </p:cNvPr>
          <p:cNvSpPr/>
          <p:nvPr/>
        </p:nvSpPr>
        <p:spPr>
          <a:xfrm>
            <a:off x="10956131" y="6007135"/>
            <a:ext cx="6370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novel about Central North Sea minibasins?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did minibasins subside, interact and translate through layered evaporites?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Did minibasins interact with rift-related base-salt topography? Have minibasins translated laterally through time?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did minibasins subside when the overburden was relatively thin?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6CA68-0E7A-49E0-B267-D69B20307A30}"/>
              </a:ext>
            </a:extLst>
          </p:cNvPr>
          <p:cNvSpPr/>
          <p:nvPr/>
        </p:nvSpPr>
        <p:spPr>
          <a:xfrm>
            <a:off x="7057619" y="1084685"/>
            <a:ext cx="27717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Well-imaged minibasins showing variable tilts and interactions with rift-related faults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D3026F-507B-4761-9099-C27FB317A238}"/>
              </a:ext>
            </a:extLst>
          </p:cNvPr>
          <p:cNvCxnSpPr>
            <a:cxnSpLocks/>
          </p:cNvCxnSpPr>
          <p:nvPr/>
        </p:nvCxnSpPr>
        <p:spPr bwMode="auto">
          <a:xfrm>
            <a:off x="9012261" y="2263240"/>
            <a:ext cx="2725014" cy="1410911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headEnd type="none" w="med" len="med"/>
            <a:tailEnd type="triangle" w="med" len="med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10D5BE7-0315-48D1-AE32-1BAEA1B6DFA7}"/>
              </a:ext>
            </a:extLst>
          </p:cNvPr>
          <p:cNvSpPr/>
          <p:nvPr/>
        </p:nvSpPr>
        <p:spPr>
          <a:xfrm>
            <a:off x="1374195" y="8949596"/>
            <a:ext cx="9277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Minibasins with variable geometries and subsidence histories; likely influenced by variations in the proportion of non-halite lithologies in the Zechstein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B86F5-7129-415C-AB67-B5CA509318C2}"/>
              </a:ext>
            </a:extLst>
          </p:cNvPr>
          <p:cNvSpPr txBox="1"/>
          <p:nvPr/>
        </p:nvSpPr>
        <p:spPr>
          <a:xfrm>
            <a:off x="9192253" y="8641819"/>
            <a:ext cx="336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OGA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C4E906-F6FD-4781-AFD3-D98699DA0F8C}"/>
              </a:ext>
            </a:extLst>
          </p:cNvPr>
          <p:cNvSpPr txBox="1"/>
          <p:nvPr/>
        </p:nvSpPr>
        <p:spPr>
          <a:xfrm>
            <a:off x="14458623" y="1145955"/>
            <a:ext cx="336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DISKOS (NPD)</a:t>
            </a:r>
          </a:p>
        </p:txBody>
      </p:sp>
    </p:spTree>
    <p:extLst>
      <p:ext uri="{BB962C8B-B14F-4D97-AF65-F5344CB8AC3E}">
        <p14:creationId xmlns:p14="http://schemas.microsoft.com/office/powerpoint/2010/main" val="397760602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Title &amp; Subtitl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195110</TotalTime>
  <Pages>0</Pages>
  <Words>2902</Words>
  <Characters>0</Characters>
  <Application>Microsoft Office PowerPoint</Application>
  <PresentationFormat>Custom</PresentationFormat>
  <Lines>0</Lines>
  <Paragraphs>374</Paragraphs>
  <Slides>18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MS PGothic</vt:lpstr>
      <vt:lpstr>Arial</vt:lpstr>
      <vt:lpstr>Arial </vt:lpstr>
      <vt:lpstr>Arial Bold</vt:lpstr>
      <vt:lpstr>Calibri</vt:lpstr>
      <vt:lpstr>Gill Sans</vt:lpstr>
      <vt:lpstr>Helvetica</vt:lpstr>
      <vt:lpstr>ヒラギノ角ゴ ProN W3</vt:lpstr>
      <vt:lpstr>ヒラギノ角ゴ ProN W6</vt:lpstr>
      <vt:lpstr>1_Title &amp; Subtitle 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Coastal Uplift on Structural Zonation in a Gravity-Driven System</dc:title>
  <dc:creator>Naiara Fernandez</dc:creator>
  <cp:lastModifiedBy>Duffy, Oliver</cp:lastModifiedBy>
  <cp:revision>2762</cp:revision>
  <cp:lastPrinted>2019-11-01T23:44:45Z</cp:lastPrinted>
  <dcterms:created xsi:type="dcterms:W3CDTF">2013-11-10T23:25:44Z</dcterms:created>
  <dcterms:modified xsi:type="dcterms:W3CDTF">2020-12-04T22:49:34Z</dcterms:modified>
</cp:coreProperties>
</file>