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4" r:id="rId7"/>
    <p:sldId id="260" r:id="rId8"/>
    <p:sldId id="261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Objects="1">
      <p:cViewPr varScale="1">
        <p:scale>
          <a:sx n="117" d="100"/>
          <a:sy n="117" d="100"/>
        </p:scale>
        <p:origin x="37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øen Arne" userId="77caff36-2c7f-4bf1-afb9-b9a4690d1a7c" providerId="ADAL" clId="{A21BDE97-9B66-40B9-AA65-058EC968A96E}"/>
    <pc:docChg chg="custSel modSld">
      <pc:chgData name="Bjørøen Arne" userId="77caff36-2c7f-4bf1-afb9-b9a4690d1a7c" providerId="ADAL" clId="{A21BDE97-9B66-40B9-AA65-058EC968A96E}" dt="2020-12-18T08:22:30.604" v="40"/>
      <pc:docMkLst>
        <pc:docMk/>
      </pc:docMkLst>
      <pc:sldChg chg="addSp delSp modSp mod">
        <pc:chgData name="Bjørøen Arne" userId="77caff36-2c7f-4bf1-afb9-b9a4690d1a7c" providerId="ADAL" clId="{A21BDE97-9B66-40B9-AA65-058EC968A96E}" dt="2020-12-18T08:21:21.573" v="33"/>
        <pc:sldMkLst>
          <pc:docMk/>
          <pc:sldMk cId="0" sldId="260"/>
        </pc:sldMkLst>
        <pc:graphicFrameChg chg="add mod">
          <ac:chgData name="Bjørøen Arne" userId="77caff36-2c7f-4bf1-afb9-b9a4690d1a7c" providerId="ADAL" clId="{A21BDE97-9B66-40B9-AA65-058EC968A96E}" dt="2020-12-18T08:21:21.573" v="33"/>
          <ac:graphicFrameMkLst>
            <pc:docMk/>
            <pc:sldMk cId="0" sldId="260"/>
            <ac:graphicFrameMk id="4" creationId="{00000000-0008-0000-0400-000002000000}"/>
          </ac:graphicFrameMkLst>
        </pc:graphicFrameChg>
        <pc:graphicFrameChg chg="del">
          <ac:chgData name="Bjørøen Arne" userId="77caff36-2c7f-4bf1-afb9-b9a4690d1a7c" providerId="ADAL" clId="{A21BDE97-9B66-40B9-AA65-058EC968A96E}" dt="2020-12-18T08:20:49.779" v="26" actId="478"/>
          <ac:graphicFrameMkLst>
            <pc:docMk/>
            <pc:sldMk cId="0" sldId="260"/>
            <ac:graphicFrameMk id="5" creationId="{00000000-0008-0000-0400-000002000000}"/>
          </ac:graphicFrameMkLst>
        </pc:graphicFrameChg>
      </pc:sldChg>
      <pc:sldChg chg="addSp delSp modSp mod">
        <pc:chgData name="Bjørøen Arne" userId="77caff36-2c7f-4bf1-afb9-b9a4690d1a7c" providerId="ADAL" clId="{A21BDE97-9B66-40B9-AA65-058EC968A96E}" dt="2020-12-18T08:22:30.604" v="40"/>
        <pc:sldMkLst>
          <pc:docMk/>
          <pc:sldMk cId="0" sldId="261"/>
        </pc:sldMkLst>
        <pc:graphicFrameChg chg="del">
          <ac:chgData name="Bjørøen Arne" userId="77caff36-2c7f-4bf1-afb9-b9a4690d1a7c" providerId="ADAL" clId="{A21BDE97-9B66-40B9-AA65-058EC968A96E}" dt="2020-12-18T08:21:45.566" v="34" actId="478"/>
          <ac:graphicFrameMkLst>
            <pc:docMk/>
            <pc:sldMk cId="0" sldId="261"/>
            <ac:graphicFrameMk id="4" creationId="{00000000-0008-0000-0600-000002000000}"/>
          </ac:graphicFrameMkLst>
        </pc:graphicFrameChg>
        <pc:graphicFrameChg chg="add mod">
          <ac:chgData name="Bjørøen Arne" userId="77caff36-2c7f-4bf1-afb9-b9a4690d1a7c" providerId="ADAL" clId="{A21BDE97-9B66-40B9-AA65-058EC968A96E}" dt="2020-12-18T08:22:30.604" v="40"/>
          <ac:graphicFrameMkLst>
            <pc:docMk/>
            <pc:sldMk cId="0" sldId="261"/>
            <ac:graphicFrameMk id="5" creationId="{00000000-0008-0000-0600-000002000000}"/>
          </ac:graphicFrameMkLst>
        </pc:graphicFrameChg>
      </pc:sldChg>
      <pc:sldChg chg="addSp delSp modSp">
        <pc:chgData name="Bjørøen Arne" userId="77caff36-2c7f-4bf1-afb9-b9a4690d1a7c" providerId="ADAL" clId="{A21BDE97-9B66-40B9-AA65-058EC968A96E}" dt="2020-12-18T08:18:15.393" v="18" actId="14100"/>
        <pc:sldMkLst>
          <pc:docMk/>
          <pc:sldMk cId="0" sldId="263"/>
        </pc:sldMkLst>
        <pc:spChg chg="mod">
          <ac:chgData name="Bjørøen Arne" userId="77caff36-2c7f-4bf1-afb9-b9a4690d1a7c" providerId="ADAL" clId="{A21BDE97-9B66-40B9-AA65-058EC968A96E}" dt="2020-12-18T08:17:32.357" v="14" actId="20577"/>
          <ac:spMkLst>
            <pc:docMk/>
            <pc:sldMk cId="0" sldId="263"/>
            <ac:spMk id="25602" creationId="{893C9335-ADA4-4350-AC0A-14DF67BBA1D7}"/>
          </ac:spMkLst>
        </pc:spChg>
        <pc:picChg chg="del">
          <ac:chgData name="Bjørøen Arne" userId="77caff36-2c7f-4bf1-afb9-b9a4690d1a7c" providerId="ADAL" clId="{A21BDE97-9B66-40B9-AA65-058EC968A96E}" dt="2020-12-18T08:17:38.334" v="15" actId="478"/>
          <ac:picMkLst>
            <pc:docMk/>
            <pc:sldMk cId="0" sldId="263"/>
            <ac:picMk id="2" creationId="{28621CCC-0FE3-48D2-B21D-BFB27A35E6C0}"/>
          </ac:picMkLst>
        </pc:picChg>
        <pc:picChg chg="add mod">
          <ac:chgData name="Bjørøen Arne" userId="77caff36-2c7f-4bf1-afb9-b9a4690d1a7c" providerId="ADAL" clId="{A21BDE97-9B66-40B9-AA65-058EC968A96E}" dt="2020-12-18T08:18:15.393" v="18" actId="14100"/>
          <ac:picMkLst>
            <pc:docMk/>
            <pc:sldMk cId="0" sldId="263"/>
            <ac:picMk id="3" creationId="{531C5BF4-43EE-4AFA-B27A-9BC63258E103}"/>
          </ac:picMkLst>
        </pc:picChg>
      </pc:sldChg>
      <pc:sldChg chg="addSp delSp modSp mod">
        <pc:chgData name="Bjørøen Arne" userId="77caff36-2c7f-4bf1-afb9-b9a4690d1a7c" providerId="ADAL" clId="{A21BDE97-9B66-40B9-AA65-058EC968A96E}" dt="2020-12-18T08:20:30.629" v="25"/>
        <pc:sldMkLst>
          <pc:docMk/>
          <pc:sldMk cId="0" sldId="264"/>
        </pc:sldMkLst>
        <pc:graphicFrameChg chg="del">
          <ac:chgData name="Bjørøen Arne" userId="77caff36-2c7f-4bf1-afb9-b9a4690d1a7c" providerId="ADAL" clId="{A21BDE97-9B66-40B9-AA65-058EC968A96E}" dt="2020-12-18T08:20:06.592" v="19" actId="478"/>
          <ac:graphicFrameMkLst>
            <pc:docMk/>
            <pc:sldMk cId="0" sldId="264"/>
            <ac:graphicFrameMk id="4" creationId="{00000000-0008-0000-0200-000002000000}"/>
          </ac:graphicFrameMkLst>
        </pc:graphicFrameChg>
        <pc:graphicFrameChg chg="add mod">
          <ac:chgData name="Bjørøen Arne" userId="77caff36-2c7f-4bf1-afb9-b9a4690d1a7c" providerId="ADAL" clId="{A21BDE97-9B66-40B9-AA65-058EC968A96E}" dt="2020-12-18T08:20:30.629" v="25"/>
          <ac:graphicFrameMkLst>
            <pc:docMk/>
            <pc:sldMk cId="0" sldId="264"/>
            <ac:graphicFrameMk id="5" creationId="{00000000-0008-0000-02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November/Prod_data_pressemelding-20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November/Prod_data_pressemelding-20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November/Prod_data_pressemelding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18217915068308E-2"/>
          <c:y val="0.13711686675095661"/>
          <c:w val="0.86386982778119115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127F-4DA3-B4A8-5BD40491FE7E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127F-4DA3-B4A8-5BD40491FE7E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127F-4DA3-B4A8-5BD40491FE7E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127F-4DA3-B4A8-5BD40491FE7E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127F-4DA3-B4A8-5BD40491FE7E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127F-4DA3-B4A8-5BD40491FE7E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127F-4DA3-B4A8-5BD40491FE7E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127F-4DA3-B4A8-5BD40491FE7E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127F-4DA3-B4A8-5BD40491FE7E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3-127F-4DA3-B4A8-5BD40491FE7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127F-4DA3-B4A8-5BD40491FE7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127F-4DA3-B4A8-5BD40491FE7E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1.4852786666666666</c:v>
                </c:pt>
                <c:pt idx="9">
                  <c:v>1.6151096774193547</c:v>
                </c:pt>
                <c:pt idx="10">
                  <c:v>1.7247180000000002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27F-4DA3-B4A8-5BD40491F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78784"/>
        <c:axId val="622482704"/>
      </c:barChart>
      <c:lineChart>
        <c:grouping val="standard"/>
        <c:varyColors val="0"/>
        <c:ser>
          <c:idx val="0"/>
          <c:order val="1"/>
          <c:tx>
            <c:strRef>
              <c:f>'produksjonsdata-Sm3'!$A$51</c:f>
              <c:strCache>
                <c:ptCount val="1"/>
                <c:pt idx="0">
                  <c:v>Kvote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1.653626188064516</c:v>
                </c:pt>
                <c:pt idx="1">
                  <c:v>1.7607215262068965</c:v>
                </c:pt>
                <c:pt idx="2">
                  <c:v>1.7067091212903223</c:v>
                </c:pt>
                <c:pt idx="3">
                  <c:v>1.7508102989553014</c:v>
                </c:pt>
                <c:pt idx="4">
                  <c:v>1.723509894240904</c:v>
                </c:pt>
                <c:pt idx="5">
                  <c:v>1.6090000000000002</c:v>
                </c:pt>
                <c:pt idx="6">
                  <c:v>1.7250000000000003</c:v>
                </c:pt>
                <c:pt idx="7">
                  <c:v>1.7250000000000003</c:v>
                </c:pt>
                <c:pt idx="8">
                  <c:v>1.7250000000000001</c:v>
                </c:pt>
                <c:pt idx="9">
                  <c:v>1.7250000000000003</c:v>
                </c:pt>
                <c:pt idx="10">
                  <c:v>1.7250000000000001</c:v>
                </c:pt>
                <c:pt idx="11">
                  <c:v>1.7250000000000003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127F-4DA3-B4A8-5BD40491FE7E}"/>
            </c:ext>
          </c:extLst>
        </c:ser>
        <c:ser>
          <c:idx val="2"/>
          <c:order val="2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dag'!$D$8:$D$20</c:f>
              <c:numCache>
                <c:formatCode>0.000</c:formatCode>
                <c:ptCount val="13"/>
                <c:pt idx="0">
                  <c:v>1.4609032258064518</c:v>
                </c:pt>
                <c:pt idx="1">
                  <c:v>1.3887421428571429</c:v>
                </c:pt>
                <c:pt idx="2">
                  <c:v>1.3896841935483872</c:v>
                </c:pt>
                <c:pt idx="3">
                  <c:v>1.3689136666666668</c:v>
                </c:pt>
                <c:pt idx="4">
                  <c:v>1.2598261290322579</c:v>
                </c:pt>
                <c:pt idx="5">
                  <c:v>1.0577683333333332</c:v>
                </c:pt>
                <c:pt idx="6">
                  <c:v>1.3624951612903227</c:v>
                </c:pt>
                <c:pt idx="7">
                  <c:v>1.3669590322580647</c:v>
                </c:pt>
                <c:pt idx="8">
                  <c:v>1.3112553333333332</c:v>
                </c:pt>
                <c:pt idx="9">
                  <c:v>1.4872806451612903</c:v>
                </c:pt>
                <c:pt idx="10">
                  <c:v>1.6850910000000001</c:v>
                </c:pt>
                <c:pt idx="11">
                  <c:v>1.7551129032258066</c:v>
                </c:pt>
                <c:pt idx="12">
                  <c:v>1.6540670967741933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127F-4DA3-B4A8-5BD40491F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784"/>
        <c:axId val="622482704"/>
      </c:lineChart>
      <c:dateAx>
        <c:axId val="6224787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2704"/>
        <c:crosses val="autoZero"/>
        <c:auto val="1"/>
        <c:lblOffset val="100"/>
        <c:baseTimeUnit val="months"/>
      </c:dateAx>
      <c:valAx>
        <c:axId val="6224827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fat/dag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78784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309"/>
          <c:h val="4.8466654333719744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3562857111993E-2"/>
          <c:y val="0.11387345449743308"/>
          <c:w val="0.91573561020921768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'produksjonsdata-Sm3'!$C$5:$D$5</c:f>
              <c:strCache>
                <c:ptCount val="1"/>
                <c:pt idx="0">
                  <c:v>Olje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3007-4324-952B-405315A35B2D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3007-4324-952B-405315A35B2D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3007-4324-952B-405315A35B2D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3007-4324-952B-405315A35B2D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3007-4324-952B-405315A35B2D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3007-4324-952B-405315A35B2D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3007-4324-952B-405315A35B2D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3007-4324-952B-405315A35B2D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3007-4324-952B-405315A35B2D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3-3007-4324-952B-405315A35B2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3007-4324-952B-405315A35B2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3007-4324-952B-405315A35B2D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1.4852786666666666</c:v>
                </c:pt>
                <c:pt idx="9">
                  <c:v>1.6151096774193547</c:v>
                </c:pt>
                <c:pt idx="10">
                  <c:v>1.7247180000000002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007-4324-952B-405315A35B2D}"/>
            </c:ext>
          </c:extLst>
        </c:ser>
        <c:ser>
          <c:idx val="1"/>
          <c:order val="1"/>
          <c:tx>
            <c:strRef>
              <c:f>'produksjonsdata-Sm3'!$E$5</c:f>
              <c:strCache>
                <c:ptCount val="1"/>
                <c:pt idx="0">
                  <c:v>Kondensat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2.9420967741935481E-2</c:v>
                </c:pt>
                <c:pt idx="1">
                  <c:v>2.9497931034482762E-2</c:v>
                </c:pt>
                <c:pt idx="2">
                  <c:v>2.8000645161290326E-2</c:v>
                </c:pt>
                <c:pt idx="3">
                  <c:v>2.8305000000000004E-2</c:v>
                </c:pt>
                <c:pt idx="4">
                  <c:v>2.1507741935483871E-2</c:v>
                </c:pt>
                <c:pt idx="5">
                  <c:v>1.6983000000000002E-2</c:v>
                </c:pt>
                <c:pt idx="6">
                  <c:v>2.6783225806451615E-2</c:v>
                </c:pt>
                <c:pt idx="7">
                  <c:v>2.6174516129032259E-2</c:v>
                </c:pt>
                <c:pt idx="8">
                  <c:v>1.7612000000000003E-2</c:v>
                </c:pt>
                <c:pt idx="9">
                  <c:v>1.359451612903226E-2</c:v>
                </c:pt>
                <c:pt idx="10">
                  <c:v>1.1531666666666666E-2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007-4324-952B-405315A35B2D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0.29420967741935483</c:v>
                </c:pt>
                <c:pt idx="1">
                  <c:v>0.31146344827586203</c:v>
                </c:pt>
                <c:pt idx="2">
                  <c:v>0.32200741935483868</c:v>
                </c:pt>
                <c:pt idx="3">
                  <c:v>0.30233933333333335</c:v>
                </c:pt>
                <c:pt idx="4">
                  <c:v>0.26133935483870968</c:v>
                </c:pt>
                <c:pt idx="5">
                  <c:v>0.29730733333333331</c:v>
                </c:pt>
                <c:pt idx="6">
                  <c:v>0.29623870967741939</c:v>
                </c:pt>
                <c:pt idx="7">
                  <c:v>0.27046999999999999</c:v>
                </c:pt>
                <c:pt idx="8">
                  <c:v>0.26816366666666663</c:v>
                </c:pt>
                <c:pt idx="9">
                  <c:v>0.24936806451612906</c:v>
                </c:pt>
                <c:pt idx="10">
                  <c:v>0.28975933333333331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007-4324-952B-405315A35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85448"/>
        <c:axId val="622485840"/>
      </c:barChart>
      <c:lineChart>
        <c:grouping val="standard"/>
        <c:varyColors val="0"/>
        <c:ser>
          <c:idx val="4"/>
          <c:order val="3"/>
          <c:tx>
            <c:strRef>
              <c:f>'produksjonsdata-Sm3'!$A$51</c:f>
              <c:strCache>
                <c:ptCount val="1"/>
                <c:pt idx="0">
                  <c:v>Kvote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2.0019798450122579</c:v>
                </c:pt>
                <c:pt idx="1">
                  <c:v>2.1067280084548274</c:v>
                </c:pt>
                <c:pt idx="2">
                  <c:v>2.0456766864374192</c:v>
                </c:pt>
                <c:pt idx="3">
                  <c:v>2.0635157718096346</c:v>
                </c:pt>
                <c:pt idx="4">
                  <c:v>1.9955923702344522</c:v>
                </c:pt>
                <c:pt idx="5">
                  <c:v>1.9384240529956669</c:v>
                </c:pt>
                <c:pt idx="6">
                  <c:v>2.041835755180323</c:v>
                </c:pt>
                <c:pt idx="7">
                  <c:v>2.0188596890364519</c:v>
                </c:pt>
                <c:pt idx="8">
                  <c:v>2.0499483873513333</c:v>
                </c:pt>
                <c:pt idx="9">
                  <c:v>2.0632178752648391</c:v>
                </c:pt>
                <c:pt idx="10">
                  <c:v>2.0754347391790002</c:v>
                </c:pt>
                <c:pt idx="11">
                  <c:v>2.0828862430512904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007-4324-952B-405315A35B2D}"/>
            </c:ext>
          </c:extLst>
        </c:ser>
        <c:ser>
          <c:idx val="3"/>
          <c:order val="4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1.8202448387096775</c:v>
                </c:pt>
                <c:pt idx="1">
                  <c:v>1.7463735714285717</c:v>
                </c:pt>
                <c:pt idx="2">
                  <c:v>1.7555187096774194</c:v>
                </c:pt>
                <c:pt idx="3">
                  <c:v>1.7192666666666665</c:v>
                </c:pt>
                <c:pt idx="4">
                  <c:v>1.5885293548387098</c:v>
                </c:pt>
                <c:pt idx="5">
                  <c:v>1.3980573333333333</c:v>
                </c:pt>
                <c:pt idx="6">
                  <c:v>1.7157496774193548</c:v>
                </c:pt>
                <c:pt idx="7">
                  <c:v>1.6631977419354838</c:v>
                </c:pt>
                <c:pt idx="8">
                  <c:v>1.5714516666666667</c:v>
                </c:pt>
                <c:pt idx="9">
                  <c:v>1.792244193548387</c:v>
                </c:pt>
                <c:pt idx="10">
                  <c:v>1.9849143333333334</c:v>
                </c:pt>
                <c:pt idx="11">
                  <c:v>2.0744825806451614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3007-4324-952B-405315A35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5448"/>
        <c:axId val="622485840"/>
      </c:lineChart>
      <c:dateAx>
        <c:axId val="622485448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5840"/>
        <c:crosses val="autoZero"/>
        <c:auto val="1"/>
        <c:lblOffset val="100"/>
        <c:baseTimeUnit val="months"/>
      </c:dateAx>
      <c:valAx>
        <c:axId val="622485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85448"/>
        <c:crosses val="autoZero"/>
        <c:crossBetween val="between"/>
        <c:minorUnit val="0.5"/>
      </c:valAx>
      <c:spPr>
        <a:ln w="12700">
          <a:solidFill>
            <a:schemeClr val="tx1"/>
          </a:solidFill>
        </a:ln>
      </c:spPr>
    </c:plotArea>
    <c:legend>
      <c:legendPos val="b"/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1783059526359"/>
          <c:y val="0.12314129453759909"/>
          <c:w val="0.87866853765973063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46AF-4342-BD47-2C629E499C1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46AF-4342-BD47-2C629E499C1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6AF-4342-BD47-2C629E499C1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46AF-4342-BD47-2C629E499C1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46AF-4342-BD47-2C629E499C1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46AF-4342-BD47-2C629E499C1D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46AF-4342-BD47-2C629E499C1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46AF-4342-BD47-2C629E499C1D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46AF-4342-BD47-2C629E499C1D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46AF-4342-BD47-2C629E499C1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6AF-4342-BD47-2C629E499C1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46AF-4342-BD47-2C629E499C1D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289.35483870967744</c:v>
                </c:pt>
                <c:pt idx="10">
                  <c:v>318.86666666666667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6AF-4342-BD47-2C629E499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622488584"/>
        <c:axId val="461184192"/>
      </c:barChart>
      <c:lineChart>
        <c:grouping val="standard"/>
        <c:varyColors val="0"/>
        <c:ser>
          <c:idx val="2"/>
          <c:order val="1"/>
          <c:tx>
            <c:strRef>
              <c:f>'produksjonsdata-Sm3'!$A$61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342.89789631617793</c:v>
                </c:pt>
                <c:pt idx="1">
                  <c:v>341.17528336909209</c:v>
                </c:pt>
                <c:pt idx="2">
                  <c:v>336.69516621946963</c:v>
                </c:pt>
                <c:pt idx="3">
                  <c:v>312.32748687227598</c:v>
                </c:pt>
                <c:pt idx="4">
                  <c:v>290.54171629137568</c:v>
                </c:pt>
                <c:pt idx="5">
                  <c:v>313.00290652186402</c:v>
                </c:pt>
                <c:pt idx="6">
                  <c:v>310.12414916061681</c:v>
                </c:pt>
                <c:pt idx="7">
                  <c:v>298.37696641969899</c:v>
                </c:pt>
                <c:pt idx="8">
                  <c:v>308.55092483471526</c:v>
                </c:pt>
                <c:pt idx="9">
                  <c:v>331.69124207368515</c:v>
                </c:pt>
                <c:pt idx="10">
                  <c:v>336.65309606588386</c:v>
                </c:pt>
                <c:pt idx="11">
                  <c:v>336.39446952095915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46AF-4342-BD47-2C629E499C1D}"/>
            </c:ext>
          </c:extLst>
        </c:ser>
        <c:ser>
          <c:idx val="1"/>
          <c:order val="2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359.67741935483872</c:v>
                </c:pt>
                <c:pt idx="1">
                  <c:v>361.5</c:v>
                </c:pt>
                <c:pt idx="2">
                  <c:v>351.54838709677421</c:v>
                </c:pt>
                <c:pt idx="3">
                  <c:v>336.53333333333336</c:v>
                </c:pt>
                <c:pt idx="4">
                  <c:v>314.35483870967744</c:v>
                </c:pt>
                <c:pt idx="5">
                  <c:v>311.2</c:v>
                </c:pt>
                <c:pt idx="6">
                  <c:v>308.96774193548384</c:v>
                </c:pt>
                <c:pt idx="7">
                  <c:v>263.96774193548384</c:v>
                </c:pt>
                <c:pt idx="8">
                  <c:v>197.53333333333333</c:v>
                </c:pt>
                <c:pt idx="9">
                  <c:v>299.96774193548384</c:v>
                </c:pt>
                <c:pt idx="10">
                  <c:v>334.63333333333333</c:v>
                </c:pt>
                <c:pt idx="11">
                  <c:v>346.90322580645159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46AF-4342-BD47-2C629E499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8584"/>
        <c:axId val="461184192"/>
      </c:lineChart>
      <c:dateAx>
        <c:axId val="6224885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4192"/>
        <c:crosses val="autoZero"/>
        <c:auto val="1"/>
        <c:lblOffset val="100"/>
        <c:baseTimeUnit val="months"/>
      </c:dateAx>
      <c:valAx>
        <c:axId val="461184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8584"/>
        <c:crosses val="autoZero"/>
        <c:crossBetween val="between"/>
        <c:minorUnit val="0.5"/>
      </c:valAx>
      <c:spPr>
        <a:ln w="12700" cmpd="sng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0.82662</cdr:x>
      <cdr:y>0.36112</cdr:y>
    </cdr:from>
    <cdr:to>
      <cdr:x>0.87337</cdr:x>
      <cdr:y>0.60233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7170698" y="2665190"/>
          <a:ext cx="1443186" cy="434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Foreløpig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0.04793</cdr:x>
      <cdr:y>0.05238</cdr:y>
    </cdr:from>
    <cdr:to>
      <cdr:x>0.18948</cdr:x>
      <cdr:y>0.09547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44419" y="313140"/>
          <a:ext cx="1312511" cy="25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fat/dag</a:t>
          </a:r>
        </a:p>
        <a:p xmlns:a="http://schemas.openxmlformats.org/drawingml/2006/main">
          <a:endParaRPr lang="nb-NO" sz="1200" b="1"/>
        </a:p>
      </cdr:txBody>
    </cdr:sp>
  </cdr:relSizeAnchor>
  <cdr:relSizeAnchor xmlns:cdr="http://schemas.openxmlformats.org/drawingml/2006/chartDrawing">
    <cdr:from>
      <cdr:x>0.82341</cdr:x>
      <cdr:y>0.41126</cdr:y>
    </cdr:from>
    <cdr:to>
      <cdr:x>0.86593</cdr:x>
      <cdr:y>0.63795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6052882" y="2405574"/>
          <a:ext cx="1111370" cy="332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  <cdr:relSizeAnchor xmlns:cdr="http://schemas.openxmlformats.org/drawingml/2006/chartDrawing">
    <cdr:from>
      <cdr:x>0.00033</cdr:x>
      <cdr:y>0.00051</cdr:y>
    </cdr:from>
    <cdr:to>
      <cdr:x>0.09858</cdr:x>
      <cdr:y>0.15277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3049" y="3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0.04736</cdr:x>
      <cdr:y>0.04679</cdr:y>
    </cdr:from>
    <cdr:to>
      <cdr:x>0.1928</cdr:x>
      <cdr:y>0.10995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37871" y="278586"/>
          <a:ext cx="1344662" cy="37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Sm³/dag</a:t>
          </a:r>
        </a:p>
      </cdr:txBody>
    </cdr:sp>
  </cdr:relSizeAnchor>
  <cdr:relSizeAnchor xmlns:cdr="http://schemas.openxmlformats.org/drawingml/2006/chartDrawing">
    <cdr:from>
      <cdr:x>0.84583</cdr:x>
      <cdr:y>0.37141</cdr:y>
    </cdr:from>
    <cdr:to>
      <cdr:x>0.88643</cdr:x>
      <cdr:y>0.58061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6561025" y="2233358"/>
          <a:ext cx="1054566" cy="332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82899846-35E6-4A4F-A3A6-0C2506C7A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9B01D2B-B8C3-4305-9D59-6C13C75A34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3E315F-8835-4016-A96D-17196851E4A7}" type="datetime1">
              <a:rPr lang="en-GB"/>
              <a:pPr>
                <a:defRPr/>
              </a:pPr>
              <a:t>18/12/2020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4C68706-CE5D-41C6-9A7A-EB4C21E42A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DB4CD2-9994-4B0A-A61C-0EE9311F84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326F61-FC0E-41B1-860E-2309F4F8E6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CF8BB2E-A565-45BB-858B-669AA7F78F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A2F575-E59A-4CC5-BE34-26529F2EAF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0BD4CB-821D-481E-8B17-59EFADA1C61D}" type="datetime1">
              <a:rPr lang="en-GB"/>
              <a:pPr>
                <a:defRPr/>
              </a:pPr>
              <a:t>18/12/2020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B81F06C0-2C73-40FD-BBB0-70E36D090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B27767A8-9E79-456D-AA24-5B1E90856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AAE94F-7915-4FD6-B993-207AE4A47E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DE1D82-5DDE-40D2-B7ED-EBB21B02E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935814-B1A8-4812-998C-F889F4F2E0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A97AF72D-3999-44F5-A0BD-F38534314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27EE9F60-1579-49F8-B143-5F23B35409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95B95-78CA-4235-A383-35D1C76C5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54D2-D613-4372-9AAA-15690C3C42C7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2D2D519C-F92C-48AF-89D0-DD0CA1489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7352CD62-5CD6-4A14-A777-89415BDCED5A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146D585-F2C1-43F3-90C4-1D622BEBED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4A16767-D771-4B11-9315-F8FC71EDC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8079411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9507B32-DE8F-4415-AD3F-399D827B2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A81833E-E4DA-46D5-AE5E-1968FE88EF7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CE2FAD0-6383-484A-85E8-D7DB3C4B2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4F811A8-1420-46FB-B1C4-0EE593345A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3547097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8A1B823-6CFA-47B1-BF63-2C74652FD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0C4FC53-54C6-42D7-8DBB-464F612CAE5D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7F93A70-3D7A-4229-817A-AFE6C3B1C7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2CA92943-4B85-4A53-A82B-148CD3CB2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902876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E6566D3F-746E-4A6F-BB88-DA04EF33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E3D4244-ACE3-4A3D-9151-491489A97595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27D36B4-9166-4AF3-BBFE-1F7A9BED9C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C75E8532-5FE4-4A11-AB44-8BA889096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4495217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752D4F83-701C-47DE-8B76-97D57A981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80C3CC8-474A-42A8-8538-AF5E3701937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DABBAE-2EBB-44BC-9C19-CD3765770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1D27AD21-9FA8-40B6-9AD0-91089B9DEA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135022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EEBC8C3-A49B-4DCE-887F-EDABF0244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74F413B-3B9F-4B79-97DA-BFB3EC00268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64F5874-B22C-4C55-8473-5CBEE913A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8B409180-902A-4B31-9A2A-7C975C80C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0895459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967E0DC6-AF00-4DA1-BA2B-707191496163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CE84E48A-BA4A-443D-A562-C12D961C5F1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3BC3A37-32D7-4118-9695-CF38FD329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6A73C817-9C0E-480E-ACE8-C26444738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13885BAE-8F5D-42F2-B3E1-9DE6B662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03350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2EC676-DF8A-4E1B-9AE5-B4158F3A503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31A7F289-8B23-48F8-898E-8A2FD0373B59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30EAA2F-EF67-4C73-A796-E6A033EA2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9">
            <a:extLst>
              <a:ext uri="{FF2B5EF4-FFF2-40B4-BE49-F238E27FC236}">
                <a16:creationId xmlns:a16="http://schemas.microsoft.com/office/drawing/2014/main" id="{ED018D76-4366-4474-8E96-6985195C37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867151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B5D8A1-4596-439A-BE53-BD421469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5706-33C5-4B41-A07C-1CFEFD94FDE8}" type="datetime1">
              <a:rPr lang="nb-NO"/>
              <a:pPr>
                <a:defRPr/>
              </a:pPr>
              <a:t>18.12.2020</a:t>
            </a:fld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D2FDB162-4332-4D87-BB88-68FBB3AD7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F7A7-6AA3-41F4-9D2F-30DE3D9CF94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BDAB2D25-54B1-4DFF-91C1-17133BD986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434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167AC26-135C-418E-8D20-96BB34EB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9F9A-72B9-48A6-B0A8-A8AC351A3A2C}" type="datetime1">
              <a:rPr lang="nb-NO"/>
              <a:pPr>
                <a:defRPr/>
              </a:pPr>
              <a:t>18.12.2020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0B7AA9-F4D8-4FF4-B18A-8413AA1BA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5CB1-470A-4660-9C52-6823A77D91D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8F9D09C4-0A19-4EE9-AD66-1C2E5CD863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53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23956797-098A-447F-8D97-148272F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6FA0-656F-44CC-9A3C-80C8B84FF9CA}" type="datetime1">
              <a:rPr lang="nb-NO"/>
              <a:pPr>
                <a:defRPr/>
              </a:pPr>
              <a:t>18.12.2020</a:t>
            </a:fld>
            <a:endParaRPr lang="nb-NO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CBF0EA7D-52B4-492D-88DF-2967CAD9F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364C-CDD7-4BCB-815D-D3A77D612F8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5549AF9-CF14-4ABB-A4E7-73D97F1014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21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B3FE224-98CA-4D7D-8DE8-8ABE3C5E2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9D9A3AF1-6C67-4E60-9A0B-1AE5195EF685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51B039A-04FD-4713-ABED-81075CD62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911355ED-DBAD-47EB-8B04-B0614827E0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8674291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6AA124E5-4A29-4590-A34F-E1B61425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3F3B-212B-442E-9FFE-0944283476A5}" type="datetime1">
              <a:rPr lang="nb-NO"/>
              <a:pPr>
                <a:defRPr/>
              </a:pPr>
              <a:t>18.12.2020</a:t>
            </a:fld>
            <a:endParaRPr lang="nb-NO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5D1E072D-5E81-41BB-B291-BF1843209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F52E-4406-4618-8090-F33E17B32AB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919F4B-3750-41B9-887E-0E925026DB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169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24E44A-800E-417A-9D41-2A4F11C296FB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3D77E-FACD-43F1-A020-90DB9C1BA5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56300" y="5257800"/>
            <a:ext cx="787400" cy="11287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6EA6B8B-69B9-4CE0-AC64-645B2CB97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488" y="1512888"/>
            <a:ext cx="1866900" cy="2492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1BFE1B8-6554-4A25-B3F0-C5E39CB91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7650"/>
            <a:ext cx="3159125" cy="25923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D777D54-08C8-4C8F-ABB4-0D501CC91D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63963" y="1517650"/>
            <a:ext cx="3003550" cy="1603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68643A2-6C92-445D-B3A6-C220E85886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F06C64E-D67F-4A93-8C0D-382CC3FE37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68725" y="3357563"/>
            <a:ext cx="2994025" cy="15605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2D129BD-6048-4C41-83D7-08965517636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63963" y="5257800"/>
            <a:ext cx="2017712" cy="11287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4E006D8-C63C-4F0A-960E-E0C8B5DE0B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59600" y="4243388"/>
            <a:ext cx="1500188" cy="212566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0163D727-93A2-4D17-AD03-ECE3C4F006D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30321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nb-NO" dirty="0"/>
              <a:t>Finn fakta om norsk kontinentalsokkel</a:t>
            </a:r>
            <a:endParaRPr lang="nn-NO" dirty="0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7E4C210-ED2B-428F-8029-8BD707B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86ED-B530-45F4-B3EA-A661A5E1BF8E}" type="datetime1">
              <a:rPr lang="nb-NO"/>
              <a:pPr>
                <a:defRPr/>
              </a:pPr>
              <a:t>18.12.2020</a:t>
            </a:fld>
            <a:endParaRPr lang="nn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4C9C9025-D15D-46E8-A3CD-6930AB219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1D51-58BD-488F-B2D9-C69A41EC0272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9453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0E06552-5C7E-4D8D-8E63-73764C854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DDEB5156-058B-4CD1-87FD-5F33CC2886B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9F47DF8-F882-4729-969D-A3C12125D1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5FE1B245-DCDA-4172-9534-BBF2D3C8D2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6961711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D6ED6891-1050-418F-A32A-9E9805272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EA405279-C84A-459B-9BA4-D34320D637F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7F72C69-3387-44E0-921E-8E5935F6B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D9A2C41-CA87-4EE1-AD42-2797A85B1F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7575299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89DAB1A0-31D2-43C3-99C5-1C3253502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B1388DB5-5511-4CD3-BD15-BE699313FA18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54987629-C57F-4CDF-A185-21B6529103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251A98C0-9CB2-4127-ADDE-AD48456BDE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590875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B6A39E17-1526-44A0-B67A-97007D193C19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CAA876F0-3B47-42E1-B790-079AA8A64D02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46DCA54-264D-4647-BC08-4F5707E25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39397017-A458-4B55-9F4B-3D780EC90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97800646-2666-4C71-813F-B71792D3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2A18ACD9-7A6E-4737-8485-1E1F71FEB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847F-BAAE-459F-9EF1-4423FC95B3D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609380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553C7E2-EC23-4481-8519-BE14130F1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221A734-48D3-4309-AE05-C13E4AD6CC0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D3636DE-2525-4F2C-83B4-A7E206F6E6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C28BF1B-0011-48EA-B67F-A5A8823CC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4241057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C919233B-5E39-4596-98E7-F83496DD5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30D8479C-5853-479E-9FA1-2A8238D1EE07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E5A47-2B44-4E09-BBE5-EF2E7BE68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09797A41-9B61-49F3-AD7D-D556E9B32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6736402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8DE8498-10B8-4C99-A7C9-90908C0B7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4F827B6-87C1-465F-9A74-5EEAF387352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24549CA-1705-4C6A-A305-C027E674F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3F7EE464-B359-4068-B4A0-19A1732750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9862887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B36D4940-E7A4-463F-BEFB-F96CC0B24F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2AB2EE7A-F0BB-41E6-BE70-5111F7667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16D50A-5007-4F17-B138-5E60364F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73591F-01BD-4416-A935-2C2FEAAC15F7}" type="datetime1">
              <a:rPr lang="nb-NO"/>
              <a:pPr>
                <a:defRPr/>
              </a:pPr>
              <a:t>18.12.2020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E30BDB-1D9F-48DA-A639-2491A7F0E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409571-C015-44BC-8D32-331D5EC3878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0" name="Bilde 12">
            <a:extLst>
              <a:ext uri="{FF2B5EF4-FFF2-40B4-BE49-F238E27FC236}">
                <a16:creationId xmlns:a16="http://schemas.microsoft.com/office/drawing/2014/main" id="{BB115AD2-6108-4DD8-8EC1-8B11985370C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87338"/>
            <a:ext cx="460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CD0E4DA-16FE-4B34-B5FE-69770A2D8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1" r:id="rId1"/>
    <p:sldLayoutId id="2147486602" r:id="rId2"/>
    <p:sldLayoutId id="2147486603" r:id="rId3"/>
    <p:sldLayoutId id="2147486604" r:id="rId4"/>
    <p:sldLayoutId id="2147486605" r:id="rId5"/>
    <p:sldLayoutId id="2147486606" r:id="rId6"/>
    <p:sldLayoutId id="2147486607" r:id="rId7"/>
    <p:sldLayoutId id="2147486608" r:id="rId8"/>
    <p:sldLayoutId id="2147486609" r:id="rId9"/>
    <p:sldLayoutId id="2147486610" r:id="rId10"/>
    <p:sldLayoutId id="2147486611" r:id="rId11"/>
    <p:sldLayoutId id="2147486612" r:id="rId12"/>
    <p:sldLayoutId id="2147486613" r:id="rId13"/>
    <p:sldLayoutId id="2147486614" r:id="rId14"/>
    <p:sldLayoutId id="2147486615" r:id="rId15"/>
    <p:sldLayoutId id="2147486616" r:id="rId16"/>
    <p:sldLayoutId id="2147486599" r:id="rId17"/>
    <p:sldLayoutId id="2147486600" r:id="rId18"/>
    <p:sldLayoutId id="2147486617" r:id="rId19"/>
    <p:sldLayoutId id="2147486618" r:id="rId20"/>
    <p:sldLayoutId id="214748661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BE1B384A-AEE2-4987-A9DE-21ECBE2A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fra norsk sokkel 2020</a:t>
            </a:r>
            <a:b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sammenlignet med prognose og 2019</a:t>
            </a: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F5F5F8CC-25E2-4EEE-9EA9-473212A0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Oppdatert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t.o.m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november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893C9335-ADA4-4350-AC0A-14DF67BB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november 2020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31C5BF4-43EE-4AFA-B27A-9BC63258E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4824"/>
            <a:ext cx="7887722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>
            <a:extLst>
              <a:ext uri="{FF2B5EF4-FFF2-40B4-BE49-F238E27FC236}">
                <a16:creationId xmlns:a16="http://schemas.microsoft.com/office/drawing/2014/main" id="{4DDF2B6F-8014-414F-BB69-3A61205B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Oljeproduksjon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821750"/>
              </p:ext>
            </p:extLst>
          </p:nvPr>
        </p:nvGraphicFramePr>
        <p:xfrm>
          <a:off x="636588" y="1412776"/>
          <a:ext cx="787082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795197E0-FBCE-4434-9302-7A683677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Væskeproduksjon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673792"/>
              </p:ext>
            </p:extLst>
          </p:nvPr>
        </p:nvGraphicFramePr>
        <p:xfrm>
          <a:off x="755576" y="1484784"/>
          <a:ext cx="7823845" cy="490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C81590FA-A6AE-4FC6-8224-F5F9A06F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260350"/>
            <a:ext cx="7870825" cy="900113"/>
          </a:xfrm>
        </p:spPr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Gassproduksjon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648546"/>
              </p:ext>
            </p:extLst>
          </p:nvPr>
        </p:nvGraphicFramePr>
        <p:xfrm>
          <a:off x="323527" y="1556792"/>
          <a:ext cx="8183885" cy="504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norsk)" id="{E501F8C2-5736-4301-AB41-3C2267C8E70E}" vid="{4329E039-5224-4BDA-94FD-F57DC1D62B85}"/>
    </a:ext>
  </a:extLst>
</a:theme>
</file>

<file path=ppt/theme/theme2.xml><?xml version="1.0" encoding="utf-8"?>
<a:theme xmlns:a="http://schemas.openxmlformats.org/drawingml/2006/main" name="Office-tema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67F637-E34E-4EB4-93D2-8EA7042F3F1B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0d5c3087-156b-4c12-90db-3fdf05b7bd9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F72BE7-D959-4092-ACCC-5A70CD38F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B9B5EE-3048-47F4-9FAD-F6C4881378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(norsk)</Template>
  <TotalTime>760</TotalTime>
  <Words>46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Produksjon fra norsk sokkel 2020 sammenlignet med prognose og 2019</vt:lpstr>
      <vt:lpstr>Produksjon november 2020</vt:lpstr>
      <vt:lpstr>Oljeproduksjon 2020</vt:lpstr>
      <vt:lpstr>Væskeproduksjon 2020</vt:lpstr>
      <vt:lpstr>Gassproduksjon 2020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Produksjon fra norsk sokkel 2016 sammenlignet med prognose og 2015</dc:title>
  <dc:creator>Rovik Inger Margrethe</dc:creator>
  <cp:lastModifiedBy>Bjørøen Arne</cp:lastModifiedBy>
  <cp:revision>108</cp:revision>
  <cp:lastPrinted>2020-11-23T07:30:26Z</cp:lastPrinted>
  <dcterms:created xsi:type="dcterms:W3CDTF">2016-05-19T11:33:01Z</dcterms:created>
  <dcterms:modified xsi:type="dcterms:W3CDTF">2020-12-18T08:22:53Z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