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0" r:id="rId7"/>
    <p:sldId id="264" r:id="rId8"/>
    <p:sldId id="262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19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4FE4ACF5-D77E-4864-95A7-98FFD49B0217}"/>
    <pc:docChg chg="custSel modSld">
      <pc:chgData name="Bjørøen Arne" userId="77caff36-2c7f-4bf1-afb9-b9a4690d1a7c" providerId="ADAL" clId="{4FE4ACF5-D77E-4864-95A7-98FFD49B0217}" dt="2020-12-18T08:29:55.307" v="49" actId="1076"/>
      <pc:docMkLst>
        <pc:docMk/>
      </pc:docMkLst>
      <pc:sldChg chg="addSp delSp mod">
        <pc:chgData name="Bjørøen Arne" userId="77caff36-2c7f-4bf1-afb9-b9a4690d1a7c" providerId="ADAL" clId="{4FE4ACF5-D77E-4864-95A7-98FFD49B0217}" dt="2020-12-18T08:27:18.796" v="27"/>
        <pc:sldMkLst>
          <pc:docMk/>
          <pc:sldMk cId="0" sldId="260"/>
        </pc:sldMkLst>
        <pc:graphicFrameChg chg="del">
          <ac:chgData name="Bjørøen Arne" userId="77caff36-2c7f-4bf1-afb9-b9a4690d1a7c" providerId="ADAL" clId="{4FE4ACF5-D77E-4864-95A7-98FFD49B0217}" dt="2020-12-18T08:26:35.507" v="24" actId="478"/>
          <ac:graphicFrameMkLst>
            <pc:docMk/>
            <pc:sldMk cId="0" sldId="260"/>
            <ac:graphicFrameMk id="4" creationId="{00000000-0008-0000-0300-000002000000}"/>
          </ac:graphicFrameMkLst>
        </pc:graphicFrameChg>
        <pc:graphicFrameChg chg="add">
          <ac:chgData name="Bjørøen Arne" userId="77caff36-2c7f-4bf1-afb9-b9a4690d1a7c" providerId="ADAL" clId="{4FE4ACF5-D77E-4864-95A7-98FFD49B0217}" dt="2020-12-18T08:27:18.796" v="27"/>
          <ac:graphicFrameMkLst>
            <pc:docMk/>
            <pc:sldMk cId="0" sldId="260"/>
            <ac:graphicFrameMk id="5" creationId="{3F179277-CA70-46A2-8E33-A7464791CF8A}"/>
          </ac:graphicFrameMkLst>
        </pc:graphicFrameChg>
      </pc:sldChg>
      <pc:sldChg chg="addSp delSp modSp mod">
        <pc:chgData name="Bjørøen Arne" userId="77caff36-2c7f-4bf1-afb9-b9a4690d1a7c" providerId="ADAL" clId="{4FE4ACF5-D77E-4864-95A7-98FFD49B0217}" dt="2020-12-18T08:29:55.307" v="49" actId="1076"/>
        <pc:sldMkLst>
          <pc:docMk/>
          <pc:sldMk cId="0" sldId="262"/>
        </pc:sldMkLst>
        <pc:spChg chg="mod">
          <ac:chgData name="Bjørøen Arne" userId="77caff36-2c7f-4bf1-afb9-b9a4690d1a7c" providerId="ADAL" clId="{4FE4ACF5-D77E-4864-95A7-98FFD49B0217}" dt="2020-12-18T08:29:55.307" v="49" actId="1076"/>
          <ac:spMkLst>
            <pc:docMk/>
            <pc:sldMk cId="0" sldId="262"/>
            <ac:spMk id="28674" creationId="{D9B3A70D-DC3F-45A3-AD39-DF07D756C4DC}"/>
          </ac:spMkLst>
        </pc:spChg>
        <pc:graphicFrameChg chg="del">
          <ac:chgData name="Bjørøen Arne" userId="77caff36-2c7f-4bf1-afb9-b9a4690d1a7c" providerId="ADAL" clId="{4FE4ACF5-D77E-4864-95A7-98FFD49B0217}" dt="2020-12-18T08:29:18.474" v="39" actId="478"/>
          <ac:graphicFrameMkLst>
            <pc:docMk/>
            <pc:sldMk cId="0" sldId="262"/>
            <ac:graphicFrameMk id="4" creationId="{00000000-0008-0000-0700-000002000000}"/>
          </ac:graphicFrameMkLst>
        </pc:graphicFrameChg>
        <pc:graphicFrameChg chg="add mod">
          <ac:chgData name="Bjørøen Arne" userId="77caff36-2c7f-4bf1-afb9-b9a4690d1a7c" providerId="ADAL" clId="{4FE4ACF5-D77E-4864-95A7-98FFD49B0217}" dt="2020-12-18T08:29:52.340" v="48"/>
          <ac:graphicFrameMkLst>
            <pc:docMk/>
            <pc:sldMk cId="0" sldId="262"/>
            <ac:graphicFrameMk id="5" creationId="{00000000-0008-0000-0700-000002000000}"/>
          </ac:graphicFrameMkLst>
        </pc:graphicFrameChg>
      </pc:sldChg>
      <pc:sldChg chg="addSp delSp modSp mod">
        <pc:chgData name="Bjørøen Arne" userId="77caff36-2c7f-4bf1-afb9-b9a4690d1a7c" providerId="ADAL" clId="{4FE4ACF5-D77E-4864-95A7-98FFD49B0217}" dt="2020-12-18T08:28:12.990" v="30" actId="14100"/>
        <pc:sldMkLst>
          <pc:docMk/>
          <pc:sldMk cId="0" sldId="263"/>
        </pc:sldMkLst>
        <pc:spChg chg="mod">
          <ac:chgData name="Bjørøen Arne" userId="77caff36-2c7f-4bf1-afb9-b9a4690d1a7c" providerId="ADAL" clId="{4FE4ACF5-D77E-4864-95A7-98FFD49B0217}" dt="2020-12-18T08:24:32.478" v="15" actId="20577"/>
          <ac:spMkLst>
            <pc:docMk/>
            <pc:sldMk cId="0" sldId="263"/>
            <ac:spMk id="25602" creationId="{9B69BF74-6967-4790-8024-ADBEC7322C48}"/>
          </ac:spMkLst>
        </pc:spChg>
        <pc:graphicFrameChg chg="add del mod">
          <ac:chgData name="Bjørøen Arne" userId="77caff36-2c7f-4bf1-afb9-b9a4690d1a7c" providerId="ADAL" clId="{4FE4ACF5-D77E-4864-95A7-98FFD49B0217}" dt="2020-12-18T08:27:16.206" v="25"/>
          <ac:graphicFrameMkLst>
            <pc:docMk/>
            <pc:sldMk cId="0" sldId="263"/>
            <ac:graphicFrameMk id="5" creationId="{00000000-0008-0000-0300-000002000000}"/>
          </ac:graphicFrameMkLst>
        </pc:graphicFrameChg>
        <pc:picChg chg="add mod">
          <ac:chgData name="Bjørøen Arne" userId="77caff36-2c7f-4bf1-afb9-b9a4690d1a7c" providerId="ADAL" clId="{4FE4ACF5-D77E-4864-95A7-98FFD49B0217}" dt="2020-12-18T08:28:12.990" v="30" actId="14100"/>
          <ac:picMkLst>
            <pc:docMk/>
            <pc:sldMk cId="0" sldId="263"/>
            <ac:picMk id="2" creationId="{36A3C1DC-BF87-4FA4-AE06-2A106C6303B9}"/>
          </ac:picMkLst>
        </pc:picChg>
        <pc:picChg chg="del">
          <ac:chgData name="Bjørøen Arne" userId="77caff36-2c7f-4bf1-afb9-b9a4690d1a7c" providerId="ADAL" clId="{4FE4ACF5-D77E-4864-95A7-98FFD49B0217}" dt="2020-12-18T08:24:24.103" v="0" actId="478"/>
          <ac:picMkLst>
            <pc:docMk/>
            <pc:sldMk cId="0" sldId="263"/>
            <ac:picMk id="4" creationId="{5DCE508F-0CEC-462B-BEEF-720505F1C579}"/>
          </ac:picMkLst>
        </pc:picChg>
      </pc:sldChg>
      <pc:sldChg chg="addSp delSp modSp mod">
        <pc:chgData name="Bjørøen Arne" userId="77caff36-2c7f-4bf1-afb9-b9a4690d1a7c" providerId="ADAL" clId="{4FE4ACF5-D77E-4864-95A7-98FFD49B0217}" dt="2020-12-18T08:29:05.555" v="38"/>
        <pc:sldMkLst>
          <pc:docMk/>
          <pc:sldMk cId="0" sldId="264"/>
        </pc:sldMkLst>
        <pc:graphicFrameChg chg="del">
          <ac:chgData name="Bjørøen Arne" userId="77caff36-2c7f-4bf1-afb9-b9a4690d1a7c" providerId="ADAL" clId="{4FE4ACF5-D77E-4864-95A7-98FFD49B0217}" dt="2020-12-18T08:28:28.405" v="31" actId="478"/>
          <ac:graphicFrameMkLst>
            <pc:docMk/>
            <pc:sldMk cId="0" sldId="264"/>
            <ac:graphicFrameMk id="4" creationId="{00000000-0008-0000-0500-000002000000}"/>
          </ac:graphicFrameMkLst>
        </pc:graphicFrameChg>
        <pc:graphicFrameChg chg="add mod">
          <ac:chgData name="Bjørøen Arne" userId="77caff36-2c7f-4bf1-afb9-b9a4690d1a7c" providerId="ADAL" clId="{4FE4ACF5-D77E-4864-95A7-98FFD49B0217}" dt="2020-12-18T08:29:05.555" v="38"/>
          <ac:graphicFrameMkLst>
            <pc:docMk/>
            <pc:sldMk cId="0" sldId="264"/>
            <ac:graphicFrameMk id="5" creationId="{00000000-0008-0000-05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November/Prod_data_pressemelding-20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November/Prod_data_pressemelding-20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November/Prod_data_pressemelding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36777730369914E-2"/>
          <c:y val="0.14772383362793937"/>
          <c:w val="0.87342172147902863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1753-46A9-902B-9D2A648A5FDA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1753-46A9-902B-9D2A648A5FDA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1753-46A9-902B-9D2A648A5FDA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1753-46A9-902B-9D2A648A5FDA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1753-46A9-902B-9D2A648A5FDA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1753-46A9-902B-9D2A648A5FDA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1753-46A9-902B-9D2A648A5FDA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1753-46A9-902B-9D2A648A5FDA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1753-46A9-902B-9D2A648A5FDA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1753-46A9-902B-9D2A648A5FD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1753-46A9-902B-9D2A648A5FD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1753-46A9-902B-9D2A648A5FDA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1.6151096774193547</c:v>
                </c:pt>
                <c:pt idx="10">
                  <c:v>1.7247180000000002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753-46A9-902B-9D2A648A5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81136"/>
        <c:axId val="622483096"/>
      </c:barChart>
      <c:lineChart>
        <c:grouping val="standard"/>
        <c:varyColors val="0"/>
        <c:ser>
          <c:idx val="0"/>
          <c:order val="1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753-46A9-902B-9D2A648A5FDA}"/>
            </c:ext>
          </c:extLst>
        </c:ser>
        <c:ser>
          <c:idx val="2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dag'!$D$8:$D$19</c:f>
              <c:numCache>
                <c:formatCode>0.000</c:formatCode>
                <c:ptCount val="12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1.3624951612903227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1.4872806451612903</c:v>
                </c:pt>
                <c:pt idx="10">
                  <c:v>1.6850910000000001</c:v>
                </c:pt>
                <c:pt idx="11">
                  <c:v>1.7551129032258066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1753-46A9-902B-9D2A648A5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1136"/>
        <c:axId val="622483096"/>
      </c:lineChart>
      <c:dateAx>
        <c:axId val="622481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3096"/>
        <c:crosses val="autoZero"/>
        <c:auto val="1"/>
        <c:lblOffset val="100"/>
        <c:baseTimeUnit val="months"/>
      </c:dateAx>
      <c:valAx>
        <c:axId val="622483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bbl/day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81136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298"/>
          <c:h val="4.8466654333719758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4669647775509"/>
          <c:y val="0.12446411555243493"/>
          <c:w val="0.87456037084039651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'produksjonsdata-Sm3'!$C$2:$D$2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867E-40D8-A981-41E8770BC976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867E-40D8-A981-41E8770BC976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867E-40D8-A981-41E8770BC976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867E-40D8-A981-41E8770BC976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867E-40D8-A981-41E8770BC976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867E-40D8-A981-41E8770BC976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867E-40D8-A981-41E8770BC976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867E-40D8-A981-41E8770BC976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867E-40D8-A981-41E8770BC976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867E-40D8-A981-41E8770BC97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867E-40D8-A981-41E8770BC97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867E-40D8-A981-41E8770BC976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1.6151096774193547</c:v>
                </c:pt>
                <c:pt idx="10">
                  <c:v>1.7247180000000002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67E-40D8-A981-41E8770BC976}"/>
            </c:ext>
          </c:extLst>
        </c:ser>
        <c:ser>
          <c:idx val="1"/>
          <c:order val="1"/>
          <c:tx>
            <c:strRef>
              <c:f>'produksjonsdata-Sm3'!$E$2</c:f>
              <c:strCache>
                <c:ptCount val="1"/>
                <c:pt idx="0">
                  <c:v>Condensate 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2.6174516129032259E-2</c:v>
                </c:pt>
                <c:pt idx="8">
                  <c:v>1.7612000000000003E-2</c:v>
                </c:pt>
                <c:pt idx="9">
                  <c:v>1.359451612903226E-2</c:v>
                </c:pt>
                <c:pt idx="10">
                  <c:v>1.1531666666666666E-2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67E-40D8-A981-41E8770BC976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0.29623870967741939</c:v>
                </c:pt>
                <c:pt idx="7">
                  <c:v>0.27046999999999999</c:v>
                </c:pt>
                <c:pt idx="8">
                  <c:v>0.26816366666666663</c:v>
                </c:pt>
                <c:pt idx="9">
                  <c:v>0.24936806451612906</c:v>
                </c:pt>
                <c:pt idx="10">
                  <c:v>0.28975933333333331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67E-40D8-A981-41E8770BC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78392"/>
        <c:axId val="622483880"/>
      </c:barChart>
      <c:lineChart>
        <c:grouping val="standard"/>
        <c:varyColors val="0"/>
        <c:ser>
          <c:idx val="4"/>
          <c:order val="3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867E-40D8-A981-41E8770BC976}"/>
            </c:ext>
          </c:extLst>
        </c:ser>
        <c:ser>
          <c:idx val="3"/>
          <c:order val="4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1.7157496774193548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1.792244193548387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67E-40D8-A981-41E8770BC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392"/>
        <c:axId val="622483880"/>
      </c:lineChart>
      <c:dateAx>
        <c:axId val="622478392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3880"/>
        <c:crosses val="autoZero"/>
        <c:auto val="0"/>
        <c:lblOffset val="100"/>
        <c:baseTimeUnit val="months"/>
      </c:dateAx>
      <c:valAx>
        <c:axId val="622483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78392"/>
        <c:crosses val="autoZero"/>
        <c:crossBetween val="between"/>
        <c:minorUnit val="0.5"/>
      </c:valAx>
      <c:spPr>
        <a:ln w="12700">
          <a:solidFill>
            <a:srgbClr val="00206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706787485407594"/>
          <c:y val="0.93038639148540359"/>
          <c:w val="0.61767691283656156"/>
          <c:h val="4.8466654333719723E-2"/>
        </c:manualLayout>
      </c:layout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560670903793"/>
          <c:y val="0.12740242482206909"/>
          <c:w val="0.87594162560723265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602-4190-8E84-BC5504073DC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602-4190-8E84-BC5504073DC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7602-4190-8E84-BC5504073DC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7602-4190-8E84-BC5504073DC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7602-4190-8E84-BC5504073DC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7602-4190-8E84-BC5504073DC6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7602-4190-8E84-BC5504073DC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7602-4190-8E84-BC5504073DC6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7602-4190-8E84-BC5504073DC6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7602-4190-8E84-BC5504073DC6}"/>
              </c:ext>
            </c:extLst>
          </c:dPt>
          <c:dPt>
            <c:idx val="10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5-7602-4190-8E84-BC5504073DC6}"/>
              </c:ext>
            </c:extLst>
          </c:dPt>
          <c:dPt>
            <c:idx val="11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7-7602-4190-8E84-BC5504073DC6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318.86666666666667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602-4190-8E84-BC5504073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461177136"/>
        <c:axId val="461181056"/>
      </c:barChart>
      <c:lineChart>
        <c:grouping val="standard"/>
        <c:varyColors val="0"/>
        <c:ser>
          <c:idx val="2"/>
          <c:order val="1"/>
          <c:tx>
            <c:strRef>
              <c:f>'produksjonsdata-Sm3'!$A$62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342.89789631617793</c:v>
                </c:pt>
                <c:pt idx="1">
                  <c:v>341.17528336909209</c:v>
                </c:pt>
                <c:pt idx="2">
                  <c:v>336.69516621946963</c:v>
                </c:pt>
                <c:pt idx="3">
                  <c:v>312.32748687227598</c:v>
                </c:pt>
                <c:pt idx="4">
                  <c:v>290.54171629137568</c:v>
                </c:pt>
                <c:pt idx="5">
                  <c:v>313.00290652186402</c:v>
                </c:pt>
                <c:pt idx="6">
                  <c:v>310.12414916061681</c:v>
                </c:pt>
                <c:pt idx="7">
                  <c:v>298.37696641969899</c:v>
                </c:pt>
                <c:pt idx="8">
                  <c:v>308.55092483471526</c:v>
                </c:pt>
                <c:pt idx="9">
                  <c:v>331.69124207368515</c:v>
                </c:pt>
                <c:pt idx="10">
                  <c:v>336.65309606588386</c:v>
                </c:pt>
                <c:pt idx="11">
                  <c:v>336.39446952095915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602-4190-8E84-BC5504073DC6}"/>
            </c:ext>
          </c:extLst>
        </c:ser>
        <c:ser>
          <c:idx val="1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359.67741935483872</c:v>
                </c:pt>
                <c:pt idx="1">
                  <c:v>361.5</c:v>
                </c:pt>
                <c:pt idx="2">
                  <c:v>351.54838709677421</c:v>
                </c:pt>
                <c:pt idx="3">
                  <c:v>336.53333333333336</c:v>
                </c:pt>
                <c:pt idx="4">
                  <c:v>314.35483870967744</c:v>
                </c:pt>
                <c:pt idx="5">
                  <c:v>311.2</c:v>
                </c:pt>
                <c:pt idx="6">
                  <c:v>308.96774193548384</c:v>
                </c:pt>
                <c:pt idx="7">
                  <c:v>263.96774193548384</c:v>
                </c:pt>
                <c:pt idx="8">
                  <c:v>197.53333333333333</c:v>
                </c:pt>
                <c:pt idx="9">
                  <c:v>299.96774193548384</c:v>
                </c:pt>
                <c:pt idx="10">
                  <c:v>334.63333333333333</c:v>
                </c:pt>
                <c:pt idx="11">
                  <c:v>346.90322580645159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7602-4190-8E84-BC5504073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177136"/>
        <c:axId val="461181056"/>
      </c:lineChart>
      <c:dateAx>
        <c:axId val="461177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1056"/>
        <c:crosses val="autoZero"/>
        <c:auto val="1"/>
        <c:lblOffset val="100"/>
        <c:baseTimeUnit val="months"/>
      </c:dateAx>
      <c:valAx>
        <c:axId val="46118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77136"/>
        <c:crosses val="autoZero"/>
        <c:crossBetween val="between"/>
        <c:minorUnit val="0.5"/>
      </c:valAx>
      <c:spPr>
        <a:ln w="12700">
          <a:solidFill>
            <a:sysClr val="windowText" lastClr="000000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0.83124</cdr:x>
      <cdr:y>0.35885</cdr:y>
    </cdr:from>
    <cdr:to>
      <cdr:x>0.87645</cdr:x>
      <cdr:y>0.63112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7113522" y="2751684"/>
          <a:ext cx="1629022" cy="419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Preliminary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0.04892</cdr:x>
      <cdr:y>0.04793</cdr:y>
    </cdr:from>
    <cdr:to>
      <cdr:x>0.19053</cdr:x>
      <cdr:y>0.09101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52854" y="286168"/>
          <a:ext cx="1310769" cy="25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bbl/day</a:t>
          </a:r>
        </a:p>
      </cdr:txBody>
    </cdr:sp>
  </cdr:relSizeAnchor>
  <cdr:relSizeAnchor xmlns:cdr="http://schemas.openxmlformats.org/drawingml/2006/chartDrawing">
    <cdr:from>
      <cdr:x>0.85267</cdr:x>
      <cdr:y>0.47996</cdr:y>
    </cdr:from>
    <cdr:to>
      <cdr:x>0.89821</cdr:x>
      <cdr:y>0.68847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7486260" y="3284462"/>
          <a:ext cx="1247539" cy="421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Preliminary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0.04807</cdr:x>
      <cdr:y>0.05118</cdr:y>
    </cdr:from>
    <cdr:to>
      <cdr:x>0.19339</cdr:x>
      <cdr:y>0.11439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45402" y="305115"/>
          <a:ext cx="1346440" cy="376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Sm³/day</a:t>
          </a:r>
        </a:p>
      </cdr:txBody>
    </cdr:sp>
  </cdr:relSizeAnchor>
  <cdr:relSizeAnchor xmlns:cdr="http://schemas.openxmlformats.org/drawingml/2006/chartDrawing">
    <cdr:from>
      <cdr:x>0.85633</cdr:x>
      <cdr:y>0.35246</cdr:y>
    </cdr:from>
    <cdr:to>
      <cdr:x>0.90032</cdr:x>
      <cdr:y>0.60457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6185633" y="2277339"/>
          <a:ext cx="1289961" cy="342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3D9C5C-E5C6-4A79-B330-5CDB5FF9F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7370461-B6C3-4F2A-877D-8E3BC8904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DCF3C2-9F50-45DE-BBFD-1DF87277A49F}" type="datetime1">
              <a:rPr lang="en-GB"/>
              <a:pPr>
                <a:defRPr/>
              </a:pPr>
              <a:t>18/12/2020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026B10-7C89-4EF6-9516-77283B6E0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035164-CEA9-4448-B838-4C181A369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163BF1-B61E-4C52-97E4-1075D5A77F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B0632FB-C182-4993-9ADA-FF144632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48CD4B-A610-4114-9AC0-88FEF8C300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0DB705-D1E4-4119-9590-03E2E9E390E1}" type="datetime1">
              <a:rPr lang="en-GB"/>
              <a:pPr>
                <a:defRPr/>
              </a:pPr>
              <a:t>18/12/2020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7BAD0FE-B8FC-462F-8762-733D4264B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E766DD3-771D-4FC4-8949-2994172E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D898FA-15F9-43E7-8D35-D0203C1ED8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BAEA80-D271-46FA-AD3B-6EAD365C6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3AFE4B-050F-43B7-BB9A-8F2A38BC3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79EF939C-5C0D-4DBC-B2B7-B17A3F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D7D2FC8D-7705-4410-8EA1-C9C6B7B4A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7F883C-954B-4ACA-8E9B-315EECB7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54EFA-1598-4365-89A1-A8AB151DB83F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208290E-7942-428E-A4BA-A633117E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5965D887-D578-48C4-9B22-348DC48C5C9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398D66C-A994-4B56-B428-BED90ADA8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EA5D47A-83F6-4454-BD16-0B15A66567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21346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B1F11FAA-9F8E-4DF4-8E8D-95BDF5F1E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370A4AA-6415-45A7-800A-B3469CAE5F0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7CFAFB-1A88-478F-9AC7-BD858D016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3A89999-F65C-4EF5-95EA-F25055393F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767529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537E8E9-2DE5-4F10-A9F1-4CF8108E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470FE2A-82F7-4E90-B2E3-1E83E7CE26C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83AE036-D86F-4C6B-B5A3-FA7D94C0F7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7B08DD2-02DD-4B62-9D6A-D10986FCA2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531712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8EDA7FA6-FA14-4F12-8672-4899E7AF8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C94B91D-266D-43D2-A64C-F742714731E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140FAAC-B07A-4611-8DE2-4C85B5597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5B94930-C85E-41F8-B628-185114787D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6600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10C54B3E-9931-47D4-9EB1-348241F94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7E2851E-5743-4F37-B4EB-5DC0A8A7570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93D6002-09AA-4CA8-978F-10322AFB1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2FBD6DB-E311-41AA-A4F5-D0A5BF4D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757767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F4921AE2-9D71-484D-B14A-6A872449A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0101C24-7112-4F20-9BE9-2966897F3DB0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1004D0E-8C56-4533-8FF8-18329E415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CB4C422-88A5-4459-8350-6E2F0424F2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87718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6E4BD159-9181-4C12-AC92-8B93B3917160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A2A606D8-47A6-40A3-92D9-F30EF6DC0BF2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384CAF4-BE22-4FF9-ADE5-A081C2478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9B2CCCA-CBCF-4611-B0E4-996B462CA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9A73B8B4-4EE3-48B2-8D49-C1656E6E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046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A3D10F8-2369-434A-8BFC-A41A71433CA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A4989409-43DC-4DA9-B723-CBBA7D0F958A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78E3447-1C2B-4FFA-B733-1ACA80544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359AC0D-409F-4A49-AEDC-52FC51954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8051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9D80C1-00D4-4C0F-871F-18AD7961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BFC3-5D4B-4DC9-985A-74B727D10724}" type="datetime1">
              <a:rPr lang="en-GB"/>
              <a:pPr>
                <a:defRPr/>
              </a:pPr>
              <a:t>18/12/2020</a:t>
            </a:fld>
            <a:endParaRPr lang="en-GB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B09D0D7A-4552-4689-AF36-0315AE85B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DEBA-1D41-448E-B1D4-1EB0B8C27C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EE73FFB1-F1BE-4957-BD19-CCF5B83998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1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E6DF8A9-4AE6-4D28-9D44-4AAFD955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288F-6B9E-4D0C-9F23-D2B9B07DEE9D}" type="datetime1">
              <a:rPr lang="en-GB"/>
              <a:pPr>
                <a:defRPr/>
              </a:pPr>
              <a:t>18/12/2020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12C174-7FC7-4E4A-B320-A0088A55D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142A-9F83-4BD9-8DD6-8AC93A583D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9A34898-A3F2-45E3-B877-48D146863E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7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443E92B5-077A-4DCF-B249-0F75EABB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421B-B66C-4F55-976D-DD4C1B601CD8}" type="datetime1">
              <a:rPr lang="en-GB"/>
              <a:pPr>
                <a:defRPr/>
              </a:pPr>
              <a:t>18/12/2020</a:t>
            </a:fld>
            <a:endParaRPr lang="en-GB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5B22BCBD-4884-4ECC-8EE1-19830338F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703B-1B9C-4475-BE6E-5F797CA8D4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2713C11-45C7-44C3-97FA-475E2780A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8D60271-A5F8-4B1B-9F1A-7ED4C5C3E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11345205-4C3C-43BA-A28F-A12B41030481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2A7AC9D-487F-41E3-A936-8FB06AD47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A15A322-F810-4157-9654-8C4595E4F1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51994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4F64A3FA-B41C-467A-BD88-35C3DE60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716D-B68F-4B02-A466-6F75AC6394F8}" type="datetime1">
              <a:rPr lang="en-GB"/>
              <a:pPr>
                <a:defRPr/>
              </a:pPr>
              <a:t>18/12/2020</a:t>
            </a:fld>
            <a:endParaRPr lang="en-GB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1D498862-83B8-4062-9438-FC087083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EBB4-BEDA-4FDD-A580-C2BD9C4EF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8DC914-C814-47F7-8F0D-FB45BD38F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84A193-CBEB-4930-B06E-33942F2AC5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dirty="0"/>
              <a:t>Find facts about the Norwegian continental shelf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ECE3829-E82B-4BA5-A78A-B550FA7A142A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F5B09E-FF37-4BA9-90B2-1BFBF93F7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40425" y="5253038"/>
            <a:ext cx="788988" cy="11334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5C38395-F22F-4974-8EB7-C73349312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875" y="1512888"/>
            <a:ext cx="1968500" cy="26289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471D504-F1C8-48AA-9C37-0DCF64DA70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2888"/>
            <a:ext cx="3151187" cy="25923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7E6A4BC-9914-49E2-9D15-7C295CBE4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7450" y="1512888"/>
            <a:ext cx="3001963" cy="15827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1878C1E-2C51-47AC-BFAA-F64EFC0F37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3198826-1048-478B-A697-8671B710C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27450" y="3284538"/>
            <a:ext cx="3001963" cy="1766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20EBC1C-6A14-4472-9112-39093FEDB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7450" y="5264150"/>
            <a:ext cx="2005013" cy="112236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F80A809-D50F-448F-82AA-CD66049920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94513" y="4351338"/>
            <a:ext cx="1422400" cy="20304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8E66C8E-DDBF-4673-9EDE-36A3983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12B8-7952-45CD-9B84-EC67E6D21DA6}" type="datetime1">
              <a:rPr lang="en-GB"/>
              <a:pPr>
                <a:defRPr/>
              </a:pPr>
              <a:t>18/12/2020</a:t>
            </a:fld>
            <a:endParaRPr lang="en-GB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298FCB17-473D-4D99-A679-E45459607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80D1-39FB-41F7-9CF6-727AE7DD68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0EF4AD7-438A-481C-B144-1400B1383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E27813-DBF0-4B85-8A69-87454EC7744C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641E15F-CA04-45E7-9821-09C05E6B9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784F395-86EF-41C1-B2A1-8B4038893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46109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BFDAB2C-E905-42C0-A3ED-AA51435B8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39C5187-022D-45FA-AFAF-849117CBA9E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A7B23EB-FACC-420F-A717-12CB63DCE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00C544A-C120-4C3C-9449-F50C8F354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35719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9665BA7C-07ED-40BA-B905-C55E1686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2E28FB1B-D30B-44CD-9AB1-F2E1669941B3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E0C0BAE-4544-4495-808F-70BB6C8C69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4551D07-A495-4C83-8AFD-1E5894137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392337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DCCE580F-6722-40D4-B64B-96DBA8B52E51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E408B9D9-EC87-4401-A9D1-C849555FAA94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4E240B8-62A9-4100-BE76-074C0E7C4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BF78FFD-873E-4B62-8B37-05B570742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674B9065-1E03-462D-BCD9-745DBD23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1BC720EA-30C6-4336-ABC6-63DEEBB72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8F25-3D91-4CB8-9FCE-62319218F0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5361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AD35C0F1-6B7E-4B00-819D-5769E79DD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9821E58-FD5C-408C-9F4B-0561B45368F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68EAB19-A9DA-4C67-B70B-AC20B029F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23C9F5B-E15A-4CAD-B3DC-DE10102492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48908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3B43F4B-C06F-4D14-9B8D-5790F1579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4724AD3-8BA5-43A3-ABC9-67A6DCFE93A4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F239084-5EB2-4C1D-89F8-D80B29590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F38D2F5-3326-476E-9A3B-A8BF01AB21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71381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CB32FD5E-541E-4ABB-B60B-D6C231327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FF5C77E-2179-4D48-895F-A0F8873F075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B2FB5-E2DC-4A86-83CD-D80DE5F65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C57D143-16D5-41AE-AE1E-226BB6F55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323612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14C10A8B-F539-4893-AE34-A30F0F9BD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5887A3EE-E9DF-46AF-B8E2-92622E4C4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tekststiler i malen</a:t>
            </a:r>
          </a:p>
          <a:p>
            <a:pPr lvl="1"/>
            <a:r>
              <a:rPr lang="en-GB" altLang="nb-NO"/>
              <a:t>Andre nivå</a:t>
            </a:r>
          </a:p>
          <a:p>
            <a:pPr lvl="2"/>
            <a:r>
              <a:rPr lang="en-GB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FCDC1A-3462-47C0-9AD0-CE815EA96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2FF2D8-5060-4AD0-B480-2AAF5EA08476}" type="datetime1">
              <a:rPr lang="en-GB"/>
              <a:pPr>
                <a:defRPr/>
              </a:pPr>
              <a:t>18/12/2020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2CAA70-058E-489C-B74E-6816F7C4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A139C4-1D48-47E0-91D5-3F2CBB843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7131DCE-AB8E-41A4-B936-1DC2EE4E2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AD9476D-CCA2-4D1E-8365-106FD7F3400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96863"/>
            <a:ext cx="4603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61" r:id="rId1"/>
    <p:sldLayoutId id="2147486562" r:id="rId2"/>
    <p:sldLayoutId id="2147486563" r:id="rId3"/>
    <p:sldLayoutId id="2147486564" r:id="rId4"/>
    <p:sldLayoutId id="2147486565" r:id="rId5"/>
    <p:sldLayoutId id="2147486566" r:id="rId6"/>
    <p:sldLayoutId id="2147486567" r:id="rId7"/>
    <p:sldLayoutId id="2147486568" r:id="rId8"/>
    <p:sldLayoutId id="2147486569" r:id="rId9"/>
    <p:sldLayoutId id="2147486570" r:id="rId10"/>
    <p:sldLayoutId id="2147486571" r:id="rId11"/>
    <p:sldLayoutId id="2147486572" r:id="rId12"/>
    <p:sldLayoutId id="2147486573" r:id="rId13"/>
    <p:sldLayoutId id="2147486574" r:id="rId14"/>
    <p:sldLayoutId id="2147486575" r:id="rId15"/>
    <p:sldLayoutId id="2147486576" r:id="rId16"/>
    <p:sldLayoutId id="2147486559" r:id="rId17"/>
    <p:sldLayoutId id="2147486560" r:id="rId18"/>
    <p:sldLayoutId id="2147486577" r:id="rId19"/>
    <p:sldLayoutId id="2147486578" r:id="rId20"/>
    <p:sldLayoutId id="214748657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F55D02EA-1CD7-416C-88C1-49700476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en-US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Monthly Production from NCS 2020 compared with prognosis and 2019</a:t>
            </a:r>
            <a:endParaRPr lang="en-GB" altLang="nb-NO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AAB41E4E-B343-46A6-A206-BA0C36E43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Updated to November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9B69BF74-6967-4790-8024-ADBEC732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 November 2020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6A3C1DC-BF87-4FA4-AE06-2A106C63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26" y="1700808"/>
            <a:ext cx="7887722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F27A5811-1A70-470D-922E-860B36AF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296863"/>
            <a:ext cx="7870825" cy="900112"/>
          </a:xfrm>
        </p:spPr>
        <p:txBody>
          <a:bodyPr/>
          <a:lstStyle/>
          <a:p>
            <a:pPr eaLnBrk="1" hangingPunct="1"/>
            <a:r>
              <a:rPr lang="en-GB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Oil production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F179277-CA70-46A2-8E33-A7464791C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47019"/>
              </p:ext>
            </p:extLst>
          </p:nvPr>
        </p:nvGraphicFramePr>
        <p:xfrm>
          <a:off x="683568" y="1124744"/>
          <a:ext cx="7416824" cy="543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>
            <a:extLst>
              <a:ext uri="{FF2B5EF4-FFF2-40B4-BE49-F238E27FC236}">
                <a16:creationId xmlns:a16="http://schemas.microsoft.com/office/drawing/2014/main" id="{39B7FC3B-98DA-4AB2-8563-EAF7B177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8" y="296863"/>
            <a:ext cx="7870825" cy="900112"/>
          </a:xfrm>
        </p:spPr>
        <p:txBody>
          <a:bodyPr/>
          <a:lstStyle/>
          <a:p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 production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588701"/>
              </p:ext>
            </p:extLst>
          </p:nvPr>
        </p:nvGraphicFramePr>
        <p:xfrm>
          <a:off x="395536" y="1124744"/>
          <a:ext cx="7859910" cy="559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D9B3A70D-DC3F-45A3-AD39-DF07D75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80" y="308089"/>
            <a:ext cx="7870825" cy="900112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production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70565"/>
              </p:ext>
            </p:extLst>
          </p:nvPr>
        </p:nvGraphicFramePr>
        <p:xfrm>
          <a:off x="395536" y="1409565"/>
          <a:ext cx="7776864" cy="5116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engelsk).potx" id="{C2E5303F-18A0-485C-A734-C3C9AAFAD115}" vid="{6B655AF8-584E-4A55-9DD8-A03CDAC638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CF598C-FB3C-494C-B4C9-B570F235A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44FF7C-C255-4B77-818D-63B198A165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DC32C9-F5F9-4982-B9A2-6E150696EC19}">
  <ds:schemaRefs>
    <ds:schemaRef ds:uri="http://purl.org/dc/dcmitype/"/>
    <ds:schemaRef ds:uri="http://purl.org/dc/terms/"/>
    <ds:schemaRef ds:uri="0d5c3087-156b-4c12-90db-3fdf05b7bd9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750</TotalTime>
  <Words>44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2020 compared with prognosis and 2019</vt:lpstr>
      <vt:lpstr>Production November 2020</vt:lpstr>
      <vt:lpstr>Oil production 2020</vt:lpstr>
      <vt:lpstr>Liquid production 2020</vt:lpstr>
      <vt:lpstr>Gas production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Bjørøen Arne</cp:lastModifiedBy>
  <cp:revision>100</cp:revision>
  <cp:lastPrinted>2020-11-23T07:37:07Z</cp:lastPrinted>
  <dcterms:created xsi:type="dcterms:W3CDTF">2016-05-19T11:45:21Z</dcterms:created>
  <dcterms:modified xsi:type="dcterms:W3CDTF">2020-12-18T08:30:09Z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