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Objects="1">
      <p:cViewPr varScale="1">
        <p:scale>
          <a:sx n="130" d="100"/>
          <a:sy n="130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dfs01.od.local\grafdat\GrafOD\OD-2020\Prod-tall\Prod_data_pressemelding-2020-0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dfs01.od.local\grafdat\GrafOD\OD-2020\Prod-tall\Prod_data_pressemelding-2020-0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odfs01.od.local\grafdat\GrafOD\OD-2020\Prod-tall\Prod_data_pressemelding-2020-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217915068308E-2"/>
          <c:y val="0.13711686675095661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7416-4347-AB64-B3F6B6570CD3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7416-4347-AB64-B3F6B6570CD3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7416-4347-AB64-B3F6B6570CD3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7416-4347-AB64-B3F6B6570CD3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7416-4347-AB64-B3F6B6570CD3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7416-4347-AB64-B3F6B6570CD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416-4347-AB64-B3F6B6570CD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416-4347-AB64-B3F6B6570CD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7416-4347-AB64-B3F6B6570CD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7416-4347-AB64-B3F6B6570CD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7416-4347-AB64-B3F6B6570CD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7416-4347-AB64-B3F6B6570CD3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1.652443870967742</c:v>
                </c:pt>
                <c:pt idx="1">
                  <c:v>1.7601155172413794</c:v>
                </c:pt>
                <c:pt idx="2">
                  <c:v>1.7072277419354838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1.7388806451612904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416-4347-AB64-B3F6B6570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416-4347-AB64-B3F6B6570CD3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1.362292258064516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1.4852516129032258</c:v>
                </c:pt>
                <c:pt idx="10">
                  <c:v>1.6850910000000001</c:v>
                </c:pt>
                <c:pt idx="11">
                  <c:v>1.7551129032258066</c:v>
                </c:pt>
                <c:pt idx="12">
                  <c:v>1.652443870967742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416-4347-AB64-B3F6B6570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562857111993E-2"/>
          <c:y val="0.11387345449743308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343E-4E74-8B74-78C449AC7F78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343E-4E74-8B74-78C449AC7F78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343E-4E74-8B74-78C449AC7F78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343E-4E74-8B74-78C449AC7F78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343E-4E74-8B74-78C449AC7F78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343E-4E74-8B74-78C449AC7F7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43E-4E74-8B74-78C449AC7F7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43E-4E74-8B74-78C449AC7F7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43E-4E74-8B74-78C449AC7F7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43E-4E74-8B74-78C449AC7F7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43E-4E74-8B74-78C449AC7F7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43E-4E74-8B74-78C449AC7F78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1.652443870967742</c:v>
                </c:pt>
                <c:pt idx="1">
                  <c:v>1.7601155172413794</c:v>
                </c:pt>
                <c:pt idx="2">
                  <c:v>1.7072277419354838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1.7388806451612904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3E-4E74-8B74-78C449AC7F78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43E-4E74-8B74-78C449AC7F78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0.29644161290322585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43E-4E74-8B74-78C449AC7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343E-4E74-8B74-78C449AC7F78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1.7155467741935484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1.7904180645161292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43E-4E74-8B74-78C449AC7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8CE-443D-995F-DE786EC933E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8CE-443D-995F-DE786EC933E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A8CE-443D-995F-DE786EC933E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A8CE-443D-995F-DE786EC933E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A8CE-443D-995F-DE786EC933E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A8CE-443D-995F-DE786EC933E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8CE-443D-995F-DE786EC933E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8CE-443D-995F-DE786EC933E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A8CE-443D-995F-DE786EC933E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8CE-443D-995F-DE786EC933E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A8CE-443D-995F-DE786EC933E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8CE-443D-995F-DE786EC933EC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305.64516129032256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8CE-443D-995F-DE786EC93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8CE-443D-995F-DE786EC933EC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8CE-443D-995F-DE786EC93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0.53773</cdr:x>
      <cdr:y>0.34748</cdr:y>
    </cdr:from>
    <cdr:to>
      <cdr:x>0.58448</cdr:x>
      <cdr:y>0.58869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4019313" y="2186670"/>
          <a:ext cx="1226274" cy="385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0.52252</cdr:x>
      <cdr:y>0.39706</cdr:y>
    </cdr:from>
    <cdr:to>
      <cdr:x>0.56504</cdr:x>
      <cdr:y>0.59806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3854283" y="2266396"/>
          <a:ext cx="984219" cy="339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0.55484</cdr:x>
      <cdr:y>0.32286</cdr:y>
    </cdr:from>
    <cdr:to>
      <cdr:x>0.59544</cdr:x>
      <cdr:y>0.53075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4323481" y="2028888"/>
          <a:ext cx="1071800" cy="343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91D4B8-715E-4BD2-A906-FA6E82DB62CF}" type="datetime1">
              <a:rPr lang="en-GB"/>
              <a:pPr>
                <a:defRPr/>
              </a:pPr>
              <a:t>21/08/2020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11B461-402F-466D-8E5F-5BECA2A929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5860A3-13E9-44C4-832B-0031DB45A450}" type="datetime1">
              <a:rPr lang="en-GB"/>
              <a:pPr>
                <a:defRPr/>
              </a:pPr>
              <a:t>21/08/2020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699F0D-93C3-4529-A08F-C941256BF9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69807932-26F8-426D-B747-B494760472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552DD882-ECD8-4662-A09B-219851A7ED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C03DF7-DAC7-4056-9467-AC31F2DA1693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9AE23D-14C1-4952-88F3-7BCF7C178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4C5782F-C6C2-4143-B32A-4A9F16B1A57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D434FD63-92AC-45B5-8DC0-12074BE8E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 descr="OD_logo_pos_norsk.png">
            <a:extLst>
              <a:ext uri="{FF2B5EF4-FFF2-40B4-BE49-F238E27FC236}">
                <a16:creationId xmlns:a16="http://schemas.microsoft.com/office/drawing/2014/main" id="{0FA1A25E-50B2-4F1E-91BC-8E3BB8737B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4465226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58B1B1D4-5D13-4768-8A13-D4C8B5624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9F50CE4-609A-4687-B478-8213E19CF69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D576C738-AB56-4632-AA2B-DDEB29E39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 descr="OD_logo_pos_norsk.png">
            <a:extLst>
              <a:ext uri="{FF2B5EF4-FFF2-40B4-BE49-F238E27FC236}">
                <a16:creationId xmlns:a16="http://schemas.microsoft.com/office/drawing/2014/main" id="{950C9EB5-0328-450A-ABF4-A501CE6375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7962571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B31B6DB4-D823-46D0-9063-0C438BAE9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F2CF412B-E0A8-4452-B4C3-5D78E9A749D1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39C3A9FD-D6BF-4DB3-BD36-120B12C1B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 descr="OD_logo_pos_norsk.png">
            <a:extLst>
              <a:ext uri="{FF2B5EF4-FFF2-40B4-BE49-F238E27FC236}">
                <a16:creationId xmlns:a16="http://schemas.microsoft.com/office/drawing/2014/main" id="{0A4F3B56-9A81-4D89-A7BD-709D27FCF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13295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87BC96-B3A0-4BB0-B224-FFB7B83B2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8A4828B-0211-4F2D-BD9E-4FF6A426133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F9561DFD-EA96-4144-9639-3790CC7B35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 descr="OD_logo_pos_norsk.png">
            <a:extLst>
              <a:ext uri="{FF2B5EF4-FFF2-40B4-BE49-F238E27FC236}">
                <a16:creationId xmlns:a16="http://schemas.microsoft.com/office/drawing/2014/main" id="{D8819E4A-0B39-4597-89D3-6F86008254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1456276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63D129-E9C9-40B8-AC7E-0F814C9A3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3B4C232-154F-4B22-AA67-D475256C0CDB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3FAF13F9-9FB6-4968-B096-6BFD77B730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 descr="OD_logo_pos_norsk.png">
            <a:extLst>
              <a:ext uri="{FF2B5EF4-FFF2-40B4-BE49-F238E27FC236}">
                <a16:creationId xmlns:a16="http://schemas.microsoft.com/office/drawing/2014/main" id="{5F80ACCB-078A-4D09-AD6A-A8EFC1EFF8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519022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4071C138-7492-4724-94CF-245B8044A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57DEFB19-9731-43E7-AF41-AADA805C2FE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D4397E39-62D9-4774-969F-061491AEB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 descr="OD_logo_pos_norsk.png">
            <a:extLst>
              <a:ext uri="{FF2B5EF4-FFF2-40B4-BE49-F238E27FC236}">
                <a16:creationId xmlns:a16="http://schemas.microsoft.com/office/drawing/2014/main" id="{889BD767-ECEF-406F-B59E-C93D827099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136216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20970B8D-EF5B-403B-8536-F868B3785C2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27B3B118-014E-462A-97A2-158A1E9AF6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3798D801-781B-4A35-A4CB-DAF23E7E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 descr="OD_logo_pos_norsk.png">
            <a:extLst>
              <a:ext uri="{FF2B5EF4-FFF2-40B4-BE49-F238E27FC236}">
                <a16:creationId xmlns:a16="http://schemas.microsoft.com/office/drawing/2014/main" id="{DDEE0A99-759A-478B-91EC-8701C95374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F95015E8-7756-4BC9-A2DE-6BEC393F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95694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656E7D4-DB81-4F44-91CF-F66864809DCB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872137C-CDC9-46E3-9D46-7EAE87AD8336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 descr="vert_divider.png">
            <a:extLst>
              <a:ext uri="{FF2B5EF4-FFF2-40B4-BE49-F238E27FC236}">
                <a16:creationId xmlns:a16="http://schemas.microsoft.com/office/drawing/2014/main" id="{E6464D53-93EC-4C96-B04F-596D5B2BF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 descr="OD_logo_pos_norsk.png">
            <a:extLst>
              <a:ext uri="{FF2B5EF4-FFF2-40B4-BE49-F238E27FC236}">
                <a16:creationId xmlns:a16="http://schemas.microsoft.com/office/drawing/2014/main" id="{F4C7A0F0-A8FC-44CA-B208-C5BCB0161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4107223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71D05E-288A-4075-B538-6B0D965A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FCFA-E9CF-408B-A728-3F196935DE6D}" type="datetime1">
              <a:rPr lang="nb-NO"/>
              <a:pPr>
                <a:defRPr/>
              </a:pPr>
              <a:t>21.08.2020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50A7813E-AD8D-4F1D-A507-87F13274E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D821-5DCA-4F95-9D43-A2F9B2D9116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04AA0B6D-6EEB-4DEE-83AF-82DB03BB2B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26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3F36256-B268-4BAF-A6E7-32F740ED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5CFA-F0E9-4CFC-A92D-A0454FE4A077}" type="datetime1">
              <a:rPr lang="nb-NO"/>
              <a:pPr>
                <a:defRPr/>
              </a:pPr>
              <a:t>21.08.2020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1A6807-0DC6-4707-8A53-58CBB1F8CA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869E-29C3-42D2-A258-5625D3D65EC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D1665DD2-8D8B-4095-B500-8EE1934501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97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FDDAC877-0756-4AA5-91CE-FCA8074B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27F2-316A-4C48-A2CF-2A64321C47D8}" type="datetime1">
              <a:rPr lang="nb-NO"/>
              <a:pPr>
                <a:defRPr/>
              </a:pPr>
              <a:t>21.08.2020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D816C8E9-B81B-4F2C-8DA0-AC887A3DA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8788-7A20-4F48-91F7-5BBC0F87689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D661BC52-3252-419C-A67D-886CFD2B6A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22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A34251FC-E391-4A9F-A6CB-373BF1ECA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204536C-5E88-4201-BF08-CD034BB41AA6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B9A03F00-A39D-4D37-8BFB-7ADC9BDC5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 descr="OD_logo_pos_norsk.png">
            <a:extLst>
              <a:ext uri="{FF2B5EF4-FFF2-40B4-BE49-F238E27FC236}">
                <a16:creationId xmlns:a16="http://schemas.microsoft.com/office/drawing/2014/main" id="{27265B72-94B6-4729-B66E-BF3AEE9D30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1136630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D46B8882-FDFF-4474-AD93-7F2151EF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C745-5111-46DA-86FB-E0E8E3A90779}" type="datetime1">
              <a:rPr lang="nb-NO"/>
              <a:pPr>
                <a:defRPr/>
              </a:pPr>
              <a:t>21.08.2020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6119FAB-EEDB-488F-8CD4-92CF188E2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1CE8-34BF-49CA-8ABA-5606CE3B6B9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3E103E6A-0128-4585-B704-B664B97EC8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84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D3F7268-4D25-4200-91CE-6DA5FB586533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9E64B-FC91-462B-9009-86EC7625E5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56DB07F-5B73-45CD-AB87-33479FA962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C2B96DB-AA2C-47F2-8244-533020E4D1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0E5D1FA-9E73-47E2-A6B5-DAB968ACBE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F9B2C5A-6B58-4D0B-98DB-52C3B37364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FBC05AB-519A-424D-8044-6BDC78F573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E43DC71-9E33-42E1-B1B2-6FB41018CF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22616E-B71C-4150-8353-874CA93109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AFACE36-EAAC-4053-9F28-BBC32FE07AB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C22CBAA3-085F-4625-88B0-54F243EB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10BA4-F364-4549-9535-8FFF34E2EEC2}" type="datetime1">
              <a:rPr lang="nb-NO"/>
              <a:pPr>
                <a:defRPr/>
              </a:pPr>
              <a:t>21.08.2020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721D8CB-639F-4E90-8966-582EAF573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4F0D-1552-4DA4-9855-C5046F3B3F77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1099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61B5DA72-4C4C-4A0B-B6A5-A4F450814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C2BA817D-035C-4035-8126-718A804CCF5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486E5523-6CA0-4BF6-93D4-8277B0916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 descr="OD_logo_pos_norsk.png">
            <a:extLst>
              <a:ext uri="{FF2B5EF4-FFF2-40B4-BE49-F238E27FC236}">
                <a16:creationId xmlns:a16="http://schemas.microsoft.com/office/drawing/2014/main" id="{C18DA2D9-3915-4B6D-A069-49BA154C9E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6717754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FC61319-DA79-443D-93CA-8A5C7F410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F606E86-1421-48B5-926A-1088CAA8F8EE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D9F1C37C-F941-4479-90A1-3D28638A0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 descr="OD_logo_pos_norsk.png">
            <a:extLst>
              <a:ext uri="{FF2B5EF4-FFF2-40B4-BE49-F238E27FC236}">
                <a16:creationId xmlns:a16="http://schemas.microsoft.com/office/drawing/2014/main" id="{E45D72F5-B6EA-4D16-9E8B-97DD4D1A5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4834552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2123ACF-B68A-490F-8609-49946593D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A1C6EAEE-DB0B-4740-AB8F-B2DB1E7527F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437FCD30-7A3D-4042-8AB5-24F872160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 descr="OD_logo_pos_norsk.png">
            <a:extLst>
              <a:ext uri="{FF2B5EF4-FFF2-40B4-BE49-F238E27FC236}">
                <a16:creationId xmlns:a16="http://schemas.microsoft.com/office/drawing/2014/main" id="{8B50E958-4B0E-40F5-8E05-79E263BB4D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448194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3E1DAB68-292F-4ECD-AAAB-C3C60D2C4E56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3DA980C5-982B-41B8-911D-FF45D166C6D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38CF1748-053A-477F-A393-200F467E1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 descr="OD_logo_pos_norsk.png">
            <a:extLst>
              <a:ext uri="{FF2B5EF4-FFF2-40B4-BE49-F238E27FC236}">
                <a16:creationId xmlns:a16="http://schemas.microsoft.com/office/drawing/2014/main" id="{8A6E1C51-F640-421D-95F6-AD3CDF9A5B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16343DD-7FD4-4EAE-8CB2-7557E141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D261CB6-8823-4257-B4C9-8FCD58FC5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EA80-A157-4F84-B805-4C94BAF083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594040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4778A88E-9F1C-4037-BF06-90BA18BFE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CB60A141-ACB5-4728-8652-945E59DD4791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EA9B9DA3-0DE8-4C39-8C44-9F1551404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 descr="OD_logo_pos_norsk.png">
            <a:extLst>
              <a:ext uri="{FF2B5EF4-FFF2-40B4-BE49-F238E27FC236}">
                <a16:creationId xmlns:a16="http://schemas.microsoft.com/office/drawing/2014/main" id="{AC72DBD6-3903-41A8-8374-B95A414712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1946416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E0A6AB0-F27C-4953-A790-FF2615CAC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60FA0AA-5047-426F-8E59-7A19D26424A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49551667-4DE3-4C45-A918-F0ED400D50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 descr="OD_logo_pos_norsk.png">
            <a:extLst>
              <a:ext uri="{FF2B5EF4-FFF2-40B4-BE49-F238E27FC236}">
                <a16:creationId xmlns:a16="http://schemas.microsoft.com/office/drawing/2014/main" id="{FFD26C85-9A16-4EF4-B024-7351547374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8242690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53C25DA-245D-471C-A798-288308BB8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1CCC5F4-6BE2-42B2-A394-68233D2FF6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AB22CCF0-1888-4FF7-A1E6-C73BD2EEA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 descr="OD_logo_pos_norsk.png">
            <a:extLst>
              <a:ext uri="{FF2B5EF4-FFF2-40B4-BE49-F238E27FC236}">
                <a16:creationId xmlns:a16="http://schemas.microsoft.com/office/drawing/2014/main" id="{5407F303-3227-41F8-8FD9-AB895F6002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8179570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44F6064D-3C83-4453-BBBF-26020B82B6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F47AC29E-E13A-49F1-970F-885E73A41D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D15260-A8C5-4148-9A61-F754B1885309}" type="datetime1">
              <a:rPr lang="nb-NO"/>
              <a:pPr>
                <a:defRPr/>
              </a:pPr>
              <a:t>21.08.2020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FC3762-1DF0-4BA9-8248-1FB97E325CC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 descr="OD_logo_initials_norsk.png">
            <a:extLst>
              <a:ext uri="{FF2B5EF4-FFF2-40B4-BE49-F238E27FC236}">
                <a16:creationId xmlns:a16="http://schemas.microsoft.com/office/drawing/2014/main" id="{C684FEBA-A044-46A3-9BE2-4831B1C5C1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D9BD76E3-84C0-41C0-9669-E15DFC67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2020</a:t>
            </a:r>
            <a:b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2019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6112BF3C-B01A-4EA3-8A25-1DB10C6B7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juli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A1B1547C-E2BD-40AC-A88C-0D315BE1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juli 2020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3457C82-E9EB-4E96-801C-F63B51F87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1" y="1628800"/>
            <a:ext cx="7992889" cy="3821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B24E8234-E995-4A93-BC96-094BFED3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67328"/>
              </p:ext>
            </p:extLst>
          </p:nvPr>
        </p:nvGraphicFramePr>
        <p:xfrm>
          <a:off x="636588" y="1446461"/>
          <a:ext cx="8255892" cy="508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008521A-2D62-4423-B69A-6AE306B9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37832"/>
              </p:ext>
            </p:extLst>
          </p:nvPr>
        </p:nvGraphicFramePr>
        <p:xfrm>
          <a:off x="683568" y="1268760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B65FF03D-F44B-4F99-9560-6B6F8378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1045"/>
              </p:ext>
            </p:extLst>
          </p:nvPr>
        </p:nvGraphicFramePr>
        <p:xfrm>
          <a:off x="251520" y="1340768"/>
          <a:ext cx="8449038" cy="515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8" ma:contentTypeDescription="Opprett et nytt dokument." ma:contentTypeScope="" ma:versionID="c82db00eec6f2346b9abb683de3dcd57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c3486ae5e4cf41764a3e8e7769a322d0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3C9C8D-C897-4D5A-8F3F-D9032795E5D1}">
  <ds:schemaRefs>
    <ds:schemaRef ds:uri="http://schemas.microsoft.com/office/2006/documentManagement/types"/>
    <ds:schemaRef ds:uri="0d5c3087-156b-4c12-90db-3fdf05b7bd9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A9DD6B-D759-4744-9C6A-3575F252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794</TotalTime>
  <Words>40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2020 sammenlignet med prognose og 2019</vt:lpstr>
      <vt:lpstr>Produksjon juli 2020</vt:lpstr>
      <vt:lpstr>Oljeproduksjon 2020</vt:lpstr>
      <vt:lpstr>Væskeproduksjon 2020</vt:lpstr>
      <vt:lpstr>Gassproduksjon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107</cp:revision>
  <dcterms:created xsi:type="dcterms:W3CDTF">2016-05-19T11:33:01Z</dcterms:created>
  <dcterms:modified xsi:type="dcterms:W3CDTF">2020-08-21T09:25:33Z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