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19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1C91CECF-CF2D-43A9-87B9-18EE1526D31F}"/>
    <pc:docChg chg="custSel modSld modNotesMaster modHandout">
      <pc:chgData name="Bjørøen Arne" userId="77caff36-2c7f-4bf1-afb9-b9a4690d1a7c" providerId="ADAL" clId="{1C91CECF-CF2D-43A9-87B9-18EE1526D31F}" dt="2020-11-23T07:36:54.183" v="54"/>
      <pc:docMkLst>
        <pc:docMk/>
      </pc:docMkLst>
      <pc:sldChg chg="modSp">
        <pc:chgData name="Bjørøen Arne" userId="77caff36-2c7f-4bf1-afb9-b9a4690d1a7c" providerId="ADAL" clId="{1C91CECF-CF2D-43A9-87B9-18EE1526D31F}" dt="2020-11-23T07:33:02.451" v="14" actId="20577"/>
        <pc:sldMkLst>
          <pc:docMk/>
          <pc:sldMk cId="0" sldId="258"/>
        </pc:sldMkLst>
        <pc:spChg chg="mod">
          <ac:chgData name="Bjørøen Arne" userId="77caff36-2c7f-4bf1-afb9-b9a4690d1a7c" providerId="ADAL" clId="{1C91CECF-CF2D-43A9-87B9-18EE1526D31F}" dt="2020-11-23T07:33:02.451" v="14" actId="20577"/>
          <ac:spMkLst>
            <pc:docMk/>
            <pc:sldMk cId="0" sldId="258"/>
            <ac:spMk id="23555" creationId="{AAB41E4E-B343-46A6-A206-BA0C36E431AD}"/>
          </ac:spMkLst>
        </pc:spChg>
      </pc:sldChg>
      <pc:sldChg chg="addSp delSp modSp mod">
        <pc:chgData name="Bjørøen Arne" userId="77caff36-2c7f-4bf1-afb9-b9a4690d1a7c" providerId="ADAL" clId="{1C91CECF-CF2D-43A9-87B9-18EE1526D31F}" dt="2020-11-23T07:34:47.614" v="40"/>
        <pc:sldMkLst>
          <pc:docMk/>
          <pc:sldMk cId="0" sldId="260"/>
        </pc:sldMkLst>
        <pc:graphicFrameChg chg="add mod">
          <ac:chgData name="Bjørøen Arne" userId="77caff36-2c7f-4bf1-afb9-b9a4690d1a7c" providerId="ADAL" clId="{1C91CECF-CF2D-43A9-87B9-18EE1526D31F}" dt="2020-11-23T07:34:47.614" v="40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del">
          <ac:chgData name="Bjørøen Arne" userId="77caff36-2c7f-4bf1-afb9-b9a4690d1a7c" providerId="ADAL" clId="{1C91CECF-CF2D-43A9-87B9-18EE1526D31F}" dt="2020-11-23T07:34:10.384" v="35" actId="478"/>
          <ac:graphicFrameMkLst>
            <pc:docMk/>
            <pc:sldMk cId="0" sldId="260"/>
            <ac:graphicFrameMk id="5" creationId="{00000000-0008-0000-0300-000002000000}"/>
          </ac:graphicFrameMkLst>
        </pc:graphicFrameChg>
      </pc:sldChg>
      <pc:sldChg chg="addSp delSp modSp mod">
        <pc:chgData name="Bjørøen Arne" userId="77caff36-2c7f-4bf1-afb9-b9a4690d1a7c" providerId="ADAL" clId="{1C91CECF-CF2D-43A9-87B9-18EE1526D31F}" dt="2020-11-23T07:36:20.953" v="53"/>
        <pc:sldMkLst>
          <pc:docMk/>
          <pc:sldMk cId="0" sldId="262"/>
        </pc:sldMkLst>
        <pc:graphicFrameChg chg="add mod">
          <ac:chgData name="Bjørøen Arne" userId="77caff36-2c7f-4bf1-afb9-b9a4690d1a7c" providerId="ADAL" clId="{1C91CECF-CF2D-43A9-87B9-18EE1526D31F}" dt="2020-11-23T07:36:20.953" v="53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del">
          <ac:chgData name="Bjørøen Arne" userId="77caff36-2c7f-4bf1-afb9-b9a4690d1a7c" providerId="ADAL" clId="{1C91CECF-CF2D-43A9-87B9-18EE1526D31F}" dt="2020-11-23T07:35:43.777" v="47" actId="478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addSp delSp modSp">
        <pc:chgData name="Bjørøen Arne" userId="77caff36-2c7f-4bf1-afb9-b9a4690d1a7c" providerId="ADAL" clId="{1C91CECF-CF2D-43A9-87B9-18EE1526D31F}" dt="2020-11-23T07:34:03.594" v="34" actId="1076"/>
        <pc:sldMkLst>
          <pc:docMk/>
          <pc:sldMk cId="0" sldId="263"/>
        </pc:sldMkLst>
        <pc:spChg chg="mod">
          <ac:chgData name="Bjørøen Arne" userId="77caff36-2c7f-4bf1-afb9-b9a4690d1a7c" providerId="ADAL" clId="{1C91CECF-CF2D-43A9-87B9-18EE1526D31F}" dt="2020-11-23T07:33:14.124" v="27" actId="20577"/>
          <ac:spMkLst>
            <pc:docMk/>
            <pc:sldMk cId="0" sldId="263"/>
            <ac:spMk id="25602" creationId="{9B69BF74-6967-4790-8024-ADBEC7322C48}"/>
          </ac:spMkLst>
        </pc:spChg>
        <pc:graphicFrameChg chg="add del">
          <ac:chgData name="Bjørøen Arne" userId="77caff36-2c7f-4bf1-afb9-b9a4690d1a7c" providerId="ADAL" clId="{1C91CECF-CF2D-43A9-87B9-18EE1526D31F}" dt="2020-11-23T07:33:38.825" v="30" actId="478"/>
          <ac:graphicFrameMkLst>
            <pc:docMk/>
            <pc:sldMk cId="0" sldId="263"/>
            <ac:graphicFrameMk id="2" creationId="{3F5C0D1D-1BB2-4BF7-A718-BBB78BF915AF}"/>
          </ac:graphicFrameMkLst>
        </pc:graphicFrameChg>
        <pc:picChg chg="del">
          <ac:chgData name="Bjørøen Arne" userId="77caff36-2c7f-4bf1-afb9-b9a4690d1a7c" providerId="ADAL" clId="{1C91CECF-CF2D-43A9-87B9-18EE1526D31F}" dt="2020-11-23T07:33:16.725" v="28" actId="478"/>
          <ac:picMkLst>
            <pc:docMk/>
            <pc:sldMk cId="0" sldId="263"/>
            <ac:picMk id="3" creationId="{C0B39533-BCAA-4AAC-81AC-D6EC7DE49B0F}"/>
          </ac:picMkLst>
        </pc:picChg>
        <pc:picChg chg="add mod">
          <ac:chgData name="Bjørøen Arne" userId="77caff36-2c7f-4bf1-afb9-b9a4690d1a7c" providerId="ADAL" clId="{1C91CECF-CF2D-43A9-87B9-18EE1526D31F}" dt="2020-11-23T07:34:03.594" v="34" actId="1076"/>
          <ac:picMkLst>
            <pc:docMk/>
            <pc:sldMk cId="0" sldId="263"/>
            <ac:picMk id="4" creationId="{5DCE508F-0CEC-462B-BEEF-720505F1C579}"/>
          </ac:picMkLst>
        </pc:picChg>
      </pc:sldChg>
      <pc:sldChg chg="addSp delSp modSp mod">
        <pc:chgData name="Bjørøen Arne" userId="77caff36-2c7f-4bf1-afb9-b9a4690d1a7c" providerId="ADAL" clId="{1C91CECF-CF2D-43A9-87B9-18EE1526D31F}" dt="2020-11-23T07:35:25.902" v="46"/>
        <pc:sldMkLst>
          <pc:docMk/>
          <pc:sldMk cId="0" sldId="264"/>
        </pc:sldMkLst>
        <pc:graphicFrameChg chg="add mod">
          <ac:chgData name="Bjørøen Arne" userId="77caff36-2c7f-4bf1-afb9-b9a4690d1a7c" providerId="ADAL" clId="{1C91CECF-CF2D-43A9-87B9-18EE1526D31F}" dt="2020-11-23T07:35:25.902" v="46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del">
          <ac:chgData name="Bjørøen Arne" userId="77caff36-2c7f-4bf1-afb9-b9a4690d1a7c" providerId="ADAL" clId="{1C91CECF-CF2D-43A9-87B9-18EE1526D31F}" dt="2020-11-23T07:35:00.784" v="41" actId="478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Oktober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Oktober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Oktober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F69-4E70-9C06-5D4CAAB26527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F69-4E70-9C06-5D4CAAB26527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F69-4E70-9C06-5D4CAAB26527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3F69-4E70-9C06-5D4CAAB26527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F69-4E70-9C06-5D4CAAB26527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3F69-4E70-9C06-5D4CAAB26527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3F69-4E70-9C06-5D4CAAB26527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3F69-4E70-9C06-5D4CAAB26527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3F69-4E70-9C06-5D4CAAB2652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3F69-4E70-9C06-5D4CAAB2652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F69-4E70-9C06-5D4CAAB2652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F69-4E70-9C06-5D4CAAB26527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1.6108487096774193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F69-4E70-9C06-5D4CAAB26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F69-4E70-9C06-5D4CAAB26527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F69-4E70-9C06-5D4CAAB26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93B-43F4-850E-308CDC11F0CE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93B-43F4-850E-308CDC11F0CE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93B-43F4-850E-308CDC11F0CE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93B-43F4-850E-308CDC11F0CE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93B-43F4-850E-308CDC11F0CE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93B-43F4-850E-308CDC11F0CE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93B-43F4-850E-308CDC11F0CE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F93B-43F4-850E-308CDC11F0CE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F93B-43F4-850E-308CDC11F0C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93B-43F4-850E-308CDC11F0C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93B-43F4-850E-308CDC11F0C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93B-43F4-850E-308CDC11F0C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1.6108487096774193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93B-43F4-850E-308CDC11F0CE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93B-43F4-850E-308CDC11F0CE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0.2528174193548387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93B-43F4-850E-308CDC11F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93B-43F4-850E-308CDC11F0CE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93B-43F4-850E-308CDC11F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0B5-4A1E-B021-67121D928BD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0B5-4A1E-B021-67121D928BD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0B5-4A1E-B021-67121D928BD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0B5-4A1E-B021-67121D928BD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D0B5-4A1E-B021-67121D928BD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D0B5-4A1E-B021-67121D928BD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D0B5-4A1E-B021-67121D928BD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D0B5-4A1E-B021-67121D928BD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D0B5-4A1E-B021-67121D928BDE}"/>
              </c:ext>
            </c:extLst>
          </c:dPt>
          <c:dPt>
            <c:idx val="9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3-D0B5-4A1E-B021-67121D928BDE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5-D0B5-4A1E-B021-67121D928BDE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D0B5-4A1E-B021-67121D928BD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287.87096774193549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0B5-4A1E-B021-67121D928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0B5-4A1E-B021-67121D928BDE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0B5-4A1E-B021-67121D928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0.75905</cdr:x>
      <cdr:y>0.34391</cdr:y>
    </cdr:from>
    <cdr:to>
      <cdr:x>0.80426</cdr:x>
      <cdr:y>0.61618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5837304" y="2146863"/>
          <a:ext cx="1324257" cy="37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0.78184</cdr:x>
      <cdr:y>0.39623</cdr:y>
    </cdr:from>
    <cdr:to>
      <cdr:x>0.82738</cdr:x>
      <cdr:y>0.68103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5931250" y="2432317"/>
          <a:ext cx="1385198" cy="374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0.79007</cdr:x>
      <cdr:y>0.46315</cdr:y>
    </cdr:from>
    <cdr:to>
      <cdr:x>0.83406</cdr:x>
      <cdr:y>0.70588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5973296" y="2684223"/>
          <a:ext cx="1188550" cy="35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2020 compared with prognosis and 2019</a:t>
            </a:r>
            <a:endParaRPr lang="en-GB" altLang="nb-NO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October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October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2020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DCE508F-0CEC-462B-BEEF-720505F1C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0" y="1844824"/>
            <a:ext cx="772674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63239"/>
              </p:ext>
            </p:extLst>
          </p:nvPr>
        </p:nvGraphicFramePr>
        <p:xfrm>
          <a:off x="633300" y="1412776"/>
          <a:ext cx="8314964" cy="48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8987"/>
              </p:ext>
            </p:extLst>
          </p:nvPr>
        </p:nvGraphicFramePr>
        <p:xfrm>
          <a:off x="574657" y="1412776"/>
          <a:ext cx="8232372" cy="48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1788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91963"/>
              </p:ext>
            </p:extLst>
          </p:nvPr>
        </p:nvGraphicFramePr>
        <p:xfrm>
          <a:off x="467544" y="1556792"/>
          <a:ext cx="808749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C32C9-F5F9-4982-B9A2-6E150696EC19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0d5c3087-156b-4c12-90db-3fdf05b7bd9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743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October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99</cp:revision>
  <cp:lastPrinted>2020-11-23T07:37:07Z</cp:lastPrinted>
  <dcterms:created xsi:type="dcterms:W3CDTF">2016-05-19T11:45:21Z</dcterms:created>
  <dcterms:modified xsi:type="dcterms:W3CDTF">2020-11-23T07:39:40Z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