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37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Januar%202021/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Januar%202021/Prod_data_pressemelding-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Januar%202021/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217915068308E-2"/>
          <c:y val="0.13711686675095661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37AF-4491-B843-F834E37D32B6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37AF-4491-B843-F834E37D32B6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37AF-4491-B843-F834E37D32B6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37AF-4491-B843-F834E37D32B6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37AF-4491-B843-F834E37D32B6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37AF-4491-B843-F834E37D32B6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37AF-4491-B843-F834E37D32B6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37AF-4491-B843-F834E37D32B6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37AF-4491-B843-F834E37D32B6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37AF-4491-B843-F834E37D32B6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37AF-4491-B843-F834E37D32B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37AF-4491-B843-F834E37D32B6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1.8038096774193548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7AF-4491-B843-F834E37D3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37AF-4491-B843-F834E37D32B6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  <c:pt idx="12">
                  <c:v>1.8038096774193548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7AF-4491-B843-F834E37D3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602836977425E-2"/>
          <c:y val="0.10130063711881192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8A2-4C42-8F41-23755B640F91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8A2-4C42-8F41-23755B640F91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F8A2-4C42-8F41-23755B640F91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F8A2-4C42-8F41-23755B640F91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F8A2-4C42-8F41-23755B640F91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F8A2-4C42-8F41-23755B640F91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F8A2-4C42-8F41-23755B640F91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F8A2-4C42-8F41-23755B640F91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F8A2-4C42-8F41-23755B640F91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F8A2-4C42-8F41-23755B640F91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F8A2-4C42-8F41-23755B640F9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F8A2-4C42-8F41-23755B640F91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1.8038096774193548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8A2-4C42-8F41-23755B640F91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1.2174193548387098E-2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8A2-4C42-8F41-23755B640F91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0.32058709677419356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8A2-4C42-8F41-23755B64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8A2-4C42-8F41-23755B640F91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2.0610909677419356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F8A2-4C42-8F41-23755B64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BD2-48EA-9CCF-DE680AE2A2A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BD2-48EA-9CCF-DE680AE2A2A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8BD2-48EA-9CCF-DE680AE2A2A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8BD2-48EA-9CCF-DE680AE2A2A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8BD2-48EA-9CCF-DE680AE2A2A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8BD2-48EA-9CCF-DE680AE2A2A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8BD2-48EA-9CCF-DE680AE2A2A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8BD2-48EA-9CCF-DE680AE2A2A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8BD2-48EA-9CCF-DE680AE2A2AE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8BD2-48EA-9CCF-DE680AE2A2AE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8BD2-48EA-9CCF-DE680AE2A2A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8BD2-48EA-9CCF-DE680AE2A2AE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BD2-48EA-9CCF-DE680AE2A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8BD2-48EA-9CCF-DE680AE2A2AE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8BD2-48EA-9CCF-DE680AE2A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0.11158</cdr:x>
      <cdr:y>0.33518</cdr:y>
    </cdr:from>
    <cdr:to>
      <cdr:x>0.15833</cdr:x>
      <cdr:y>0.57639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531447" y="2509970"/>
          <a:ext cx="1443187" cy="43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0.06331</cdr:x>
      <cdr:y>0.41025</cdr:y>
    </cdr:from>
    <cdr:to>
      <cdr:x>0.10583</cdr:x>
      <cdr:y>0.63158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159769" y="2377259"/>
          <a:ext cx="1085065" cy="353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0.11468</cdr:x>
      <cdr:y>0.38066</cdr:y>
    </cdr:from>
    <cdr:to>
      <cdr:x>0.15528</cdr:x>
      <cdr:y>0.59827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534981" y="2425009"/>
          <a:ext cx="1152449" cy="334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16/02/2021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16/02/2021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16.02.2021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16.02.2021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16.02.2021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16.02.2021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16.02.2021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16.02.2021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2021</a:t>
            </a:r>
            <a:b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2020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januar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januar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8ABCB56-F722-4C89-82E4-FC5EFA7D8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8077200" cy="3613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09631"/>
              </p:ext>
            </p:extLst>
          </p:nvPr>
        </p:nvGraphicFramePr>
        <p:xfrm>
          <a:off x="566682" y="1340768"/>
          <a:ext cx="818178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678601"/>
              </p:ext>
            </p:extLst>
          </p:nvPr>
        </p:nvGraphicFramePr>
        <p:xfrm>
          <a:off x="639259" y="1334743"/>
          <a:ext cx="8304380" cy="490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11543"/>
              </p:ext>
            </p:extLst>
          </p:nvPr>
        </p:nvGraphicFramePr>
        <p:xfrm>
          <a:off x="275041" y="1196752"/>
          <a:ext cx="8232372" cy="529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7F637-E34E-4EB4-93D2-8EA7042F3F1B}">
  <ds:schemaRefs>
    <ds:schemaRef ds:uri="http://schemas.microsoft.com/office/2006/documentManagement/types"/>
    <ds:schemaRef ds:uri="http://purl.org/dc/elements/1.1/"/>
    <ds:schemaRef ds:uri="0d5c3087-156b-4c12-90db-3fdf05b7bd9e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787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2021 sammenlignet med prognose og 2020</vt:lpstr>
      <vt:lpstr>Produksjon januar 2021</vt:lpstr>
      <vt:lpstr>Oljeproduksjon 2021</vt:lpstr>
      <vt:lpstr>Væskeproduksjon 2021</vt:lpstr>
      <vt:lpstr>Gassproduksjon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110</cp:revision>
  <cp:lastPrinted>2020-11-23T07:30:26Z</cp:lastPrinted>
  <dcterms:created xsi:type="dcterms:W3CDTF">2016-05-19T11:33:01Z</dcterms:created>
  <dcterms:modified xsi:type="dcterms:W3CDTF">2021-02-16T11:45:23Z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