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a Rune" userId="863cee4f-9d1f-4e07-a2f8-977133bee693" providerId="ADAL" clId="{8F9B0108-82DC-4343-95CD-C58A46D61C61}"/>
    <pc:docChg chg="custSel modSld">
      <pc:chgData name="Goa Rune" userId="863cee4f-9d1f-4e07-a2f8-977133bee693" providerId="ADAL" clId="{8F9B0108-82DC-4343-95CD-C58A46D61C61}" dt="2021-04-19T09:24:48.682" v="63" actId="1035"/>
      <pc:docMkLst>
        <pc:docMk/>
      </pc:docMkLst>
      <pc:sldChg chg="modSp mod">
        <pc:chgData name="Goa Rune" userId="863cee4f-9d1f-4e07-a2f8-977133bee693" providerId="ADAL" clId="{8F9B0108-82DC-4343-95CD-C58A46D61C61}" dt="2021-04-19T08:32:04.464" v="4" actId="20577"/>
        <pc:sldMkLst>
          <pc:docMk/>
          <pc:sldMk cId="0" sldId="258"/>
        </pc:sldMkLst>
        <pc:spChg chg="mod">
          <ac:chgData name="Goa Rune" userId="863cee4f-9d1f-4e07-a2f8-977133bee693" providerId="ADAL" clId="{8F9B0108-82DC-4343-95CD-C58A46D61C61}" dt="2021-04-19T08:32:04.464" v="4" actId="20577"/>
          <ac:spMkLst>
            <pc:docMk/>
            <pc:sldMk cId="0" sldId="258"/>
            <ac:spMk id="23555" creationId="{F5F5F8CC-25E2-4EEE-9EA9-473212A06536}"/>
          </ac:spMkLst>
        </pc:spChg>
      </pc:sldChg>
      <pc:sldChg chg="addSp delSp modSp mod">
        <pc:chgData name="Goa Rune" userId="863cee4f-9d1f-4e07-a2f8-977133bee693" providerId="ADAL" clId="{8F9B0108-82DC-4343-95CD-C58A46D61C61}" dt="2021-04-19T09:05:48.266" v="44" actId="1036"/>
        <pc:sldMkLst>
          <pc:docMk/>
          <pc:sldMk cId="0" sldId="260"/>
        </pc:sldMkLst>
        <pc:graphicFrameChg chg="del">
          <ac:chgData name="Goa Rune" userId="863cee4f-9d1f-4e07-a2f8-977133bee693" providerId="ADAL" clId="{8F9B0108-82DC-4343-95CD-C58A46D61C61}" dt="2021-04-19T09:04:54.560" v="35" actId="478"/>
          <ac:graphicFrameMkLst>
            <pc:docMk/>
            <pc:sldMk cId="0" sldId="260"/>
            <ac:graphicFrameMk id="5" creationId="{00000000-0008-0000-0400-000002000000}"/>
          </ac:graphicFrameMkLst>
        </pc:graphicFrameChg>
        <pc:picChg chg="add mod">
          <ac:chgData name="Goa Rune" userId="863cee4f-9d1f-4e07-a2f8-977133bee693" providerId="ADAL" clId="{8F9B0108-82DC-4343-95CD-C58A46D61C61}" dt="2021-04-19T09:05:48.266" v="44" actId="1036"/>
          <ac:picMkLst>
            <pc:docMk/>
            <pc:sldMk cId="0" sldId="260"/>
            <ac:picMk id="3" creationId="{0345A3F4-7928-43D4-936F-77B8E19B6015}"/>
          </ac:picMkLst>
        </pc:picChg>
      </pc:sldChg>
      <pc:sldChg chg="addSp delSp modSp mod">
        <pc:chgData name="Goa Rune" userId="863cee4f-9d1f-4e07-a2f8-977133bee693" providerId="ADAL" clId="{8F9B0108-82DC-4343-95CD-C58A46D61C61}" dt="2021-04-19T09:07:06.587" v="60" actId="1035"/>
        <pc:sldMkLst>
          <pc:docMk/>
          <pc:sldMk cId="0" sldId="261"/>
        </pc:sldMkLst>
        <pc:graphicFrameChg chg="del">
          <ac:chgData name="Goa Rune" userId="863cee4f-9d1f-4e07-a2f8-977133bee693" providerId="ADAL" clId="{8F9B0108-82DC-4343-95CD-C58A46D61C61}" dt="2021-04-19T09:06:01.976" v="45" actId="478"/>
          <ac:graphicFrameMkLst>
            <pc:docMk/>
            <pc:sldMk cId="0" sldId="261"/>
            <ac:graphicFrameMk id="5" creationId="{00000000-0008-0000-0600-000002000000}"/>
          </ac:graphicFrameMkLst>
        </pc:graphicFrameChg>
        <pc:picChg chg="add del mod">
          <ac:chgData name="Goa Rune" userId="863cee4f-9d1f-4e07-a2f8-977133bee693" providerId="ADAL" clId="{8F9B0108-82DC-4343-95CD-C58A46D61C61}" dt="2021-04-19T09:06:24.226" v="47" actId="478"/>
          <ac:picMkLst>
            <pc:docMk/>
            <pc:sldMk cId="0" sldId="261"/>
            <ac:picMk id="3" creationId="{30F2BDF9-1D9A-45BD-B7B6-4DA625D57E4D}"/>
          </ac:picMkLst>
        </pc:picChg>
        <pc:picChg chg="add mod">
          <ac:chgData name="Goa Rune" userId="863cee4f-9d1f-4e07-a2f8-977133bee693" providerId="ADAL" clId="{8F9B0108-82DC-4343-95CD-C58A46D61C61}" dt="2021-04-19T09:07:06.587" v="60" actId="1035"/>
          <ac:picMkLst>
            <pc:docMk/>
            <pc:sldMk cId="0" sldId="261"/>
            <ac:picMk id="6" creationId="{F4A5DFBE-7456-4055-93CE-C09641A02E2D}"/>
          </ac:picMkLst>
        </pc:picChg>
      </pc:sldChg>
      <pc:sldChg chg="addSp delSp modSp mod">
        <pc:chgData name="Goa Rune" userId="863cee4f-9d1f-4e07-a2f8-977133bee693" providerId="ADAL" clId="{8F9B0108-82DC-4343-95CD-C58A46D61C61}" dt="2021-04-19T09:24:48.682" v="63" actId="1035"/>
        <pc:sldMkLst>
          <pc:docMk/>
          <pc:sldMk cId="0" sldId="263"/>
        </pc:sldMkLst>
        <pc:spChg chg="mod">
          <ac:chgData name="Goa Rune" userId="863cee4f-9d1f-4e07-a2f8-977133bee693" providerId="ADAL" clId="{8F9B0108-82DC-4343-95CD-C58A46D61C61}" dt="2021-04-19T08:32:18.891" v="8" actId="20577"/>
          <ac:spMkLst>
            <pc:docMk/>
            <pc:sldMk cId="0" sldId="263"/>
            <ac:spMk id="25602" creationId="{893C9335-ADA4-4350-AC0A-14DF67BBA1D7}"/>
          </ac:spMkLst>
        </pc:spChg>
        <pc:picChg chg="del">
          <ac:chgData name="Goa Rune" userId="863cee4f-9d1f-4e07-a2f8-977133bee693" providerId="ADAL" clId="{8F9B0108-82DC-4343-95CD-C58A46D61C61}" dt="2021-04-19T08:54:56.481" v="9" actId="478"/>
          <ac:picMkLst>
            <pc:docMk/>
            <pc:sldMk cId="0" sldId="263"/>
            <ac:picMk id="2" creationId="{2A71D618-80CD-4BE8-8E42-A0E8A43C518F}"/>
          </ac:picMkLst>
        </pc:picChg>
        <pc:picChg chg="add mod">
          <ac:chgData name="Goa Rune" userId="863cee4f-9d1f-4e07-a2f8-977133bee693" providerId="ADAL" clId="{8F9B0108-82DC-4343-95CD-C58A46D61C61}" dt="2021-04-19T09:24:48.682" v="63" actId="1035"/>
          <ac:picMkLst>
            <pc:docMk/>
            <pc:sldMk cId="0" sldId="263"/>
            <ac:picMk id="4" creationId="{F92BEDD2-7C12-4505-91DC-CAADABBFBF4D}"/>
          </ac:picMkLst>
        </pc:picChg>
      </pc:sldChg>
      <pc:sldChg chg="addSp delSp modSp mod">
        <pc:chgData name="Goa Rune" userId="863cee4f-9d1f-4e07-a2f8-977133bee693" providerId="ADAL" clId="{8F9B0108-82DC-4343-95CD-C58A46D61C61}" dt="2021-04-19T09:04:18.009" v="34" actId="14100"/>
        <pc:sldMkLst>
          <pc:docMk/>
          <pc:sldMk cId="0" sldId="264"/>
        </pc:sldMkLst>
        <pc:graphicFrameChg chg="del">
          <ac:chgData name="Goa Rune" userId="863cee4f-9d1f-4e07-a2f8-977133bee693" providerId="ADAL" clId="{8F9B0108-82DC-4343-95CD-C58A46D61C61}" dt="2021-04-19T08:56:21.484" v="21" actId="478"/>
          <ac:graphicFrameMkLst>
            <pc:docMk/>
            <pc:sldMk cId="0" sldId="264"/>
            <ac:graphicFrameMk id="4" creationId="{00000000-0008-0000-0200-000002000000}"/>
          </ac:graphicFrameMkLst>
        </pc:graphicFrameChg>
        <pc:picChg chg="add del mod">
          <ac:chgData name="Goa Rune" userId="863cee4f-9d1f-4e07-a2f8-977133bee693" providerId="ADAL" clId="{8F9B0108-82DC-4343-95CD-C58A46D61C61}" dt="2021-04-19T08:59:03.099" v="31" actId="478"/>
          <ac:picMkLst>
            <pc:docMk/>
            <pc:sldMk cId="0" sldId="264"/>
            <ac:picMk id="3" creationId="{DD2D3021-F0F9-4437-AB36-8B8657067B4A}"/>
          </ac:picMkLst>
        </pc:picChg>
        <pc:picChg chg="add mod">
          <ac:chgData name="Goa Rune" userId="863cee4f-9d1f-4e07-a2f8-977133bee693" providerId="ADAL" clId="{8F9B0108-82DC-4343-95CD-C58A46D61C61}" dt="2021-04-19T09:04:18.009" v="34" actId="14100"/>
          <ac:picMkLst>
            <pc:docMk/>
            <pc:sldMk cId="0" sldId="264"/>
            <ac:picMk id="6" creationId="{E8C74BA0-9DEA-464B-A20E-E75F3461CC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19/04/2021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19.04.2021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19.04.2021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19.04.2021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19.04.2021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19.04.2021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19.04.2021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2021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2020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t.o.m. mars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mars 2021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F92BEDD2-7C12-4505-91DC-CAADABBF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632848" cy="3633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8C74BA0-9DEA-464B-A20E-E75F3461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548487"/>
            <a:ext cx="7632846" cy="4675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345A3F4-7928-43D4-936F-77B8E19B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558218"/>
            <a:ext cx="7632846" cy="4679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4A5DFBE-7456-4055-93CE-C09641A0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556792"/>
            <a:ext cx="7632846" cy="47943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3" ma:contentTypeDescription="Opprett et nytt dokument." ma:contentTypeScope="" ma:versionID="b23cc03ec6a857b3099ddd6afa7415b9">
  <xsd:schema xmlns:xsd="http://www.w3.org/2001/XMLSchema" xmlns:xs="http://www.w3.org/2001/XMLSchema" xmlns:p="http://schemas.microsoft.com/office/2006/metadata/properties" xmlns:ns3="0d5c3087-156b-4c12-90db-3fdf05b7bd9e" xmlns:ns4="b404c0d0-e937-4c56-a096-49b286a37398" targetNamespace="http://schemas.microsoft.com/office/2006/metadata/properties" ma:root="true" ma:fieldsID="044f292e2ecec72614b61c6630a426d2" ns3:_="" ns4:_="">
    <xsd:import namespace="0d5c3087-156b-4c12-90db-3fdf05b7bd9e"/>
    <xsd:import namespace="b404c0d0-e937-4c56-a096-49b286a373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4c0d0-e937-4c56-a096-49b286a373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7F637-E34E-4EB4-93D2-8EA7042F3F1B}">
  <ds:schemaRefs>
    <ds:schemaRef ds:uri="http://www.w3.org/XML/1998/namespace"/>
    <ds:schemaRef ds:uri="http://purl.org/dc/dcmitype/"/>
    <ds:schemaRef ds:uri="0d5c3087-156b-4c12-90db-3fdf05b7bd9e"/>
    <ds:schemaRef ds:uri="http://schemas.microsoft.com/office/2006/documentManagement/types"/>
    <ds:schemaRef ds:uri="http://purl.org/dc/terms/"/>
    <ds:schemaRef ds:uri="b404c0d0-e937-4c56-a096-49b286a3739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DA167-5DC4-40BC-9611-FCB86B8FE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b404c0d0-e937-4c56-a096-49b286a37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0</TotalTime>
  <Words>29</Words>
  <Application>Microsoft Office PowerPoint</Application>
  <PresentationFormat>Skjermfremvisning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mars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Goa Rune</cp:lastModifiedBy>
  <cp:revision>115</cp:revision>
  <cp:lastPrinted>2020-11-23T07:30:26Z</cp:lastPrinted>
  <dcterms:created xsi:type="dcterms:W3CDTF">2016-05-19T11:33:01Z</dcterms:created>
  <dcterms:modified xsi:type="dcterms:W3CDTF">2021-04-19T09:26:11Z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